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4.xml" ContentType="application/vnd.openxmlformats-officedocument.presentationml.notesSlide+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5.xml" ContentType="application/vnd.openxmlformats-officedocument.presentationml.notesSlide+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notesSlides/notesSlide12.xml" ContentType="application/vnd.openxmlformats-officedocument.presentationml.notesSlide+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notesSlides/notesSlide13.xml" ContentType="application/vnd.openxmlformats-officedocument.presentationml.notesSlide+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0.xml" ContentType="application/inkml+xml"/>
  <Override PartName="/ppt/ink/ink831.xml" ContentType="application/inkml+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14.xml" ContentType="application/vnd.openxmlformats-officedocument.presentationml.notesSlide+xml"/>
  <Override PartName="/ppt/comments/modernComment_105_4EC3093B.xml" ContentType="application/vnd.ms-powerpoint.comments+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15.xml" ContentType="application/vnd.openxmlformats-officedocument.presentationml.notesSlide+xml"/>
  <Override PartName="/ppt/ink/ink1068.xml" ContentType="application/inkml+xml"/>
  <Override PartName="/ppt/ink/ink1069.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0.xml" ContentType="application/inkml+xml"/>
  <Override PartName="/ppt/ink/ink1121.xml" ContentType="application/inkml+xml"/>
  <Override PartName="/ppt/ink/ink1122.xml" ContentType="application/inkml+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notesSlides/notesSlide16.xml" ContentType="application/vnd.openxmlformats-officedocument.presentationml.notesSlide+xml"/>
  <Override PartName="/ppt/comments/modernComment_106_5091180B.xml" ContentType="application/vnd.ms-powerpoint.comments+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notesSlides/notesSlide17.xml" ContentType="application/vnd.openxmlformats-officedocument.presentationml.notesSlide+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notesSlides/notesSlide18.xml" ContentType="application/vnd.openxmlformats-officedocument.presentationml.notesSlide+xml"/>
  <Override PartName="/ppt/comments/modernComment_108_EFD13EF8.xml" ContentType="application/vnd.ms-powerpoint.comments+xml"/>
  <Override PartName="/ppt/tags/tag433.xml" ContentType="application/vnd.openxmlformats-officedocument.presentationml.tags+xml"/>
  <Override PartName="/ppt/tags/tag43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35.xml" ContentType="application/vnd.openxmlformats-officedocument.presentationml.tags+xml"/>
  <Override PartName="/ppt/notesSlides/notesSlide2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5" r:id="rId2"/>
    <p:sldId id="266" r:id="rId3"/>
    <p:sldId id="267" r:id="rId4"/>
    <p:sldId id="268" r:id="rId5"/>
    <p:sldId id="279" r:id="rId6"/>
    <p:sldId id="269" r:id="rId7"/>
    <p:sldId id="277" r:id="rId8"/>
    <p:sldId id="273" r:id="rId9"/>
    <p:sldId id="274" r:id="rId10"/>
    <p:sldId id="275" r:id="rId11"/>
    <p:sldId id="276" r:id="rId12"/>
    <p:sldId id="258" r:id="rId13"/>
    <p:sldId id="260" r:id="rId14"/>
    <p:sldId id="261" r:id="rId15"/>
    <p:sldId id="256" r:id="rId16"/>
    <p:sldId id="262" r:id="rId17"/>
    <p:sldId id="263" r:id="rId18"/>
    <p:sldId id="264" r:id="rId19"/>
    <p:sldId id="280" r:id="rId20"/>
    <p:sldId id="259" r:id="rId21"/>
    <p:sldId id="281" r:id="rId22"/>
    <p:sldId id="278"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E44068-C26E-9946-6AB5-C9852AF05DC4}" name="Clara Depommier" initials="CD" userId="S::clara.depommier@unamur.be::8b789d28-7a20-4f9c-a29b-43788d68d435" providerId="AD"/>
  <p188:author id="{ABD4BBC3-1F41-94FC-95C7-247FF97B6113}" name="sophie.depoterre@uclouvain.be" initials="so" userId="S::urn:spo:guest#sophie.depoterre@uclouvain.be::" providerId="AD"/>
  <p188:author id="{EA5203D4-6F11-1630-00FE-B89138C89365}" name="Sophie Depoterre" initials="SD" userId="S::sophie.depoterre@uclouvain.be::bd896d9f-778c-4fdf-8ec5-da4e220cf32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B2F63"/>
    <a:srgbClr val="FF5050"/>
    <a:srgbClr val="1CC484"/>
    <a:srgbClr val="50AF31"/>
    <a:srgbClr val="1B9132"/>
    <a:srgbClr val="CCFFFF"/>
    <a:srgbClr val="FFFFFF"/>
    <a:srgbClr val="2DA4A8"/>
    <a:srgbClr val="FFFFCC"/>
    <a:srgbClr val="002C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144"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Depoterre" userId="bd896d9f-778c-4fdf-8ec5-da4e220cf32c" providerId="ADAL" clId="{AFFB2D69-3C8E-46D9-8F2F-49FE3E29C6D9}"/>
    <pc:docChg chg="modSld">
      <pc:chgData name="Sophie Depoterre" userId="bd896d9f-778c-4fdf-8ec5-da4e220cf32c" providerId="ADAL" clId="{AFFB2D69-3C8E-46D9-8F2F-49FE3E29C6D9}" dt="2024-12-03T08:51:57.883" v="21" actId="6549"/>
      <pc:docMkLst>
        <pc:docMk/>
      </pc:docMkLst>
      <pc:sldChg chg="modNotesTx">
        <pc:chgData name="Sophie Depoterre" userId="bd896d9f-778c-4fdf-8ec5-da4e220cf32c" providerId="ADAL" clId="{AFFB2D69-3C8E-46D9-8F2F-49FE3E29C6D9}" dt="2024-12-03T08:51:09.708" v="14" actId="6549"/>
        <pc:sldMkLst>
          <pc:docMk/>
          <pc:sldMk cId="1888623160" sldId="256"/>
        </pc:sldMkLst>
      </pc:sldChg>
      <pc:sldChg chg="modNotesTx">
        <pc:chgData name="Sophie Depoterre" userId="bd896d9f-778c-4fdf-8ec5-da4e220cf32c" providerId="ADAL" clId="{AFFB2D69-3C8E-46D9-8F2F-49FE3E29C6D9}" dt="2024-12-03T08:50:55.019" v="11" actId="6549"/>
        <pc:sldMkLst>
          <pc:docMk/>
          <pc:sldMk cId="2984653143" sldId="258"/>
        </pc:sldMkLst>
      </pc:sldChg>
      <pc:sldChg chg="modNotesTx">
        <pc:chgData name="Sophie Depoterre" userId="bd896d9f-778c-4fdf-8ec5-da4e220cf32c" providerId="ADAL" clId="{AFFB2D69-3C8E-46D9-8F2F-49FE3E29C6D9}" dt="2024-12-03T08:51:39.255" v="19" actId="6549"/>
        <pc:sldMkLst>
          <pc:docMk/>
          <pc:sldMk cId="1385041221" sldId="259"/>
        </pc:sldMkLst>
      </pc:sldChg>
      <pc:sldChg chg="modNotesTx">
        <pc:chgData name="Sophie Depoterre" userId="bd896d9f-778c-4fdf-8ec5-da4e220cf32c" providerId="ADAL" clId="{AFFB2D69-3C8E-46D9-8F2F-49FE3E29C6D9}" dt="2024-12-03T08:51:00.280" v="12" actId="6549"/>
        <pc:sldMkLst>
          <pc:docMk/>
          <pc:sldMk cId="3993494911" sldId="260"/>
        </pc:sldMkLst>
      </pc:sldChg>
      <pc:sldChg chg="modNotesTx">
        <pc:chgData name="Sophie Depoterre" userId="bd896d9f-778c-4fdf-8ec5-da4e220cf32c" providerId="ADAL" clId="{AFFB2D69-3C8E-46D9-8F2F-49FE3E29C6D9}" dt="2024-12-03T08:51:04.876" v="13" actId="6549"/>
        <pc:sldMkLst>
          <pc:docMk/>
          <pc:sldMk cId="1321404731" sldId="261"/>
        </pc:sldMkLst>
      </pc:sldChg>
      <pc:sldChg chg="modNotesTx">
        <pc:chgData name="Sophie Depoterre" userId="bd896d9f-778c-4fdf-8ec5-da4e220cf32c" providerId="ADAL" clId="{AFFB2D69-3C8E-46D9-8F2F-49FE3E29C6D9}" dt="2024-12-03T08:51:17.355" v="15" actId="6549"/>
        <pc:sldMkLst>
          <pc:docMk/>
          <pc:sldMk cId="1351686155" sldId="262"/>
        </pc:sldMkLst>
      </pc:sldChg>
      <pc:sldChg chg="modNotesTx">
        <pc:chgData name="Sophie Depoterre" userId="bd896d9f-778c-4fdf-8ec5-da4e220cf32c" providerId="ADAL" clId="{AFFB2D69-3C8E-46D9-8F2F-49FE3E29C6D9}" dt="2024-12-03T08:51:25.153" v="16" actId="6549"/>
        <pc:sldMkLst>
          <pc:docMk/>
          <pc:sldMk cId="3071030199" sldId="263"/>
        </pc:sldMkLst>
      </pc:sldChg>
      <pc:sldChg chg="modNotesTx">
        <pc:chgData name="Sophie Depoterre" userId="bd896d9f-778c-4fdf-8ec5-da4e220cf32c" providerId="ADAL" clId="{AFFB2D69-3C8E-46D9-8F2F-49FE3E29C6D9}" dt="2024-12-03T08:51:30.136" v="17" actId="6549"/>
        <pc:sldMkLst>
          <pc:docMk/>
          <pc:sldMk cId="4023467768" sldId="264"/>
        </pc:sldMkLst>
      </pc:sldChg>
      <pc:sldChg chg="modNotesTx">
        <pc:chgData name="Sophie Depoterre" userId="bd896d9f-778c-4fdf-8ec5-da4e220cf32c" providerId="ADAL" clId="{AFFB2D69-3C8E-46D9-8F2F-49FE3E29C6D9}" dt="2024-12-03T08:48:42.410" v="0" actId="6549"/>
        <pc:sldMkLst>
          <pc:docMk/>
          <pc:sldMk cId="1011446905" sldId="265"/>
        </pc:sldMkLst>
      </pc:sldChg>
      <pc:sldChg chg="modNotesTx">
        <pc:chgData name="Sophie Depoterre" userId="bd896d9f-778c-4fdf-8ec5-da4e220cf32c" providerId="ADAL" clId="{AFFB2D69-3C8E-46D9-8F2F-49FE3E29C6D9}" dt="2024-12-03T08:48:48.156" v="1" actId="6549"/>
        <pc:sldMkLst>
          <pc:docMk/>
          <pc:sldMk cId="2591849525" sldId="266"/>
        </pc:sldMkLst>
      </pc:sldChg>
      <pc:sldChg chg="modNotesTx">
        <pc:chgData name="Sophie Depoterre" userId="bd896d9f-778c-4fdf-8ec5-da4e220cf32c" providerId="ADAL" clId="{AFFB2D69-3C8E-46D9-8F2F-49FE3E29C6D9}" dt="2024-12-03T08:48:55.693" v="2" actId="6549"/>
        <pc:sldMkLst>
          <pc:docMk/>
          <pc:sldMk cId="396438389" sldId="267"/>
        </pc:sldMkLst>
      </pc:sldChg>
      <pc:sldChg chg="modNotesTx">
        <pc:chgData name="Sophie Depoterre" userId="bd896d9f-778c-4fdf-8ec5-da4e220cf32c" providerId="ADAL" clId="{AFFB2D69-3C8E-46D9-8F2F-49FE3E29C6D9}" dt="2024-12-03T08:50:06.521" v="4" actId="6549"/>
        <pc:sldMkLst>
          <pc:docMk/>
          <pc:sldMk cId="2989594921" sldId="268"/>
        </pc:sldMkLst>
      </pc:sldChg>
      <pc:sldChg chg="modNotesTx">
        <pc:chgData name="Sophie Depoterre" userId="bd896d9f-778c-4fdf-8ec5-da4e220cf32c" providerId="ADAL" clId="{AFFB2D69-3C8E-46D9-8F2F-49FE3E29C6D9}" dt="2024-12-03T08:49:56.817" v="3" actId="20577"/>
        <pc:sldMkLst>
          <pc:docMk/>
          <pc:sldMk cId="1756934298" sldId="269"/>
        </pc:sldMkLst>
      </pc:sldChg>
      <pc:sldChg chg="modNotesTx">
        <pc:chgData name="Sophie Depoterre" userId="bd896d9f-778c-4fdf-8ec5-da4e220cf32c" providerId="ADAL" clId="{AFFB2D69-3C8E-46D9-8F2F-49FE3E29C6D9}" dt="2024-12-03T08:50:31.474" v="7" actId="20577"/>
        <pc:sldMkLst>
          <pc:docMk/>
          <pc:sldMk cId="1730346084" sldId="273"/>
        </pc:sldMkLst>
      </pc:sldChg>
      <pc:sldChg chg="modNotesTx">
        <pc:chgData name="Sophie Depoterre" userId="bd896d9f-778c-4fdf-8ec5-da4e220cf32c" providerId="ADAL" clId="{AFFB2D69-3C8E-46D9-8F2F-49FE3E29C6D9}" dt="2024-12-03T08:50:36.858" v="8" actId="6549"/>
        <pc:sldMkLst>
          <pc:docMk/>
          <pc:sldMk cId="3885880720" sldId="274"/>
        </pc:sldMkLst>
      </pc:sldChg>
      <pc:sldChg chg="modNotesTx">
        <pc:chgData name="Sophie Depoterre" userId="bd896d9f-778c-4fdf-8ec5-da4e220cf32c" providerId="ADAL" clId="{AFFB2D69-3C8E-46D9-8F2F-49FE3E29C6D9}" dt="2024-12-03T08:50:41.575" v="9" actId="6549"/>
        <pc:sldMkLst>
          <pc:docMk/>
          <pc:sldMk cId="1649371553" sldId="275"/>
        </pc:sldMkLst>
      </pc:sldChg>
      <pc:sldChg chg="modNotesTx">
        <pc:chgData name="Sophie Depoterre" userId="bd896d9f-778c-4fdf-8ec5-da4e220cf32c" providerId="ADAL" clId="{AFFB2D69-3C8E-46D9-8F2F-49FE3E29C6D9}" dt="2024-12-03T08:50:46.669" v="10" actId="6549"/>
        <pc:sldMkLst>
          <pc:docMk/>
          <pc:sldMk cId="1444306800" sldId="276"/>
        </pc:sldMkLst>
      </pc:sldChg>
      <pc:sldChg chg="modNotesTx">
        <pc:chgData name="Sophie Depoterre" userId="bd896d9f-778c-4fdf-8ec5-da4e220cf32c" providerId="ADAL" clId="{AFFB2D69-3C8E-46D9-8F2F-49FE3E29C6D9}" dt="2024-12-03T08:50:23.223" v="6" actId="20577"/>
        <pc:sldMkLst>
          <pc:docMk/>
          <pc:sldMk cId="2883075287" sldId="277"/>
        </pc:sldMkLst>
      </pc:sldChg>
      <pc:sldChg chg="modNotesTx">
        <pc:chgData name="Sophie Depoterre" userId="bd896d9f-778c-4fdf-8ec5-da4e220cf32c" providerId="ADAL" clId="{AFFB2D69-3C8E-46D9-8F2F-49FE3E29C6D9}" dt="2024-12-03T08:51:57.883" v="21" actId="6549"/>
        <pc:sldMkLst>
          <pc:docMk/>
          <pc:sldMk cId="2541949979" sldId="278"/>
        </pc:sldMkLst>
      </pc:sldChg>
      <pc:sldChg chg="modNotesTx">
        <pc:chgData name="Sophie Depoterre" userId="bd896d9f-778c-4fdf-8ec5-da4e220cf32c" providerId="ADAL" clId="{AFFB2D69-3C8E-46D9-8F2F-49FE3E29C6D9}" dt="2024-12-03T08:50:15.370" v="5" actId="6549"/>
        <pc:sldMkLst>
          <pc:docMk/>
          <pc:sldMk cId="3583257395" sldId="279"/>
        </pc:sldMkLst>
      </pc:sldChg>
      <pc:sldChg chg="modNotesTx">
        <pc:chgData name="Sophie Depoterre" userId="bd896d9f-778c-4fdf-8ec5-da4e220cf32c" providerId="ADAL" clId="{AFFB2D69-3C8E-46D9-8F2F-49FE3E29C6D9}" dt="2024-12-03T08:51:34.803" v="18" actId="6549"/>
        <pc:sldMkLst>
          <pc:docMk/>
          <pc:sldMk cId="1903139991" sldId="280"/>
        </pc:sldMkLst>
      </pc:sldChg>
      <pc:sldChg chg="modNotesTx">
        <pc:chgData name="Sophie Depoterre" userId="bd896d9f-778c-4fdf-8ec5-da4e220cf32c" providerId="ADAL" clId="{AFFB2D69-3C8E-46D9-8F2F-49FE3E29C6D9}" dt="2024-12-03T08:51:52.888" v="20" actId="20577"/>
        <pc:sldMkLst>
          <pc:docMk/>
          <pc:sldMk cId="823032807" sldId="281"/>
        </pc:sldMkLst>
      </pc:sldChg>
    </pc:docChg>
  </pc:docChgLst>
</pc:chgInfo>
</file>

<file path=ppt/comments/modernComment_105_4EC3093B.xml><?xml version="1.0" encoding="utf-8"?>
<p188:cmLst xmlns:a="http://schemas.openxmlformats.org/drawingml/2006/main" xmlns:r="http://schemas.openxmlformats.org/officeDocument/2006/relationships" xmlns:p188="http://schemas.microsoft.com/office/powerpoint/2018/8/main">
  <p188:cm id="{F0652C1E-05EA-4C48-9723-B8CFB5546083}" authorId="{ABD4BBC3-1F41-94FC-95C7-247FF97B6113}" status="resolved" created="2024-11-20T09:43:33.381" complete="100000">
    <ac:txMkLst xmlns:ac="http://schemas.microsoft.com/office/drawing/2013/main/command">
      <pc:docMk xmlns:pc="http://schemas.microsoft.com/office/powerpoint/2013/main/command"/>
      <pc:sldMk xmlns:pc="http://schemas.microsoft.com/office/powerpoint/2013/main/command" cId="1321404731" sldId="261"/>
      <ac:spMk id="1625" creationId="{A65D35A3-7CB2-205C-6B77-625F3FC6CA35}"/>
      <ac:txMk cp="0" len="30">
        <ac:context len="223" hash="72439920"/>
      </ac:txMk>
    </ac:txMkLst>
    <p188:pos x="1676400" y="1080654"/>
    <p188:replyLst>
      <p188:reply id="{65F8F8D0-22B4-41BF-A79E-0087D8178C3F}" authorId="{F3E44068-C26E-9946-6AB5-C9852AF05DC4}" created="2024-11-20T09:46:39.140">
        <p188:txBody>
          <a:bodyPr/>
          <a:lstStyle/>
          <a:p>
            <a:r>
              <a:rPr lang="fr-BE"/>
              <a:t>Magnifique ! </a:t>
            </a:r>
          </a:p>
        </p188:txBody>
      </p188:reply>
      <p188:reply id="{48852D29-978C-4761-8758-D75425231FF6}" authorId="{ABD4BBC3-1F41-94FC-95C7-247FF97B6113}" created="2024-11-20T16:22:47.501">
        <p188:txBody>
          <a:bodyPr/>
          <a:lstStyle/>
          <a:p>
            <a:r>
              <a:rPr lang="fr-FR"/>
              <a:t>ok, j'ai remplacé du coup</a:t>
            </a:r>
          </a:p>
        </p188:txBody>
      </p188:reply>
    </p188:replyLst>
    <p188:txBody>
      <a:bodyPr/>
      <a:lstStyle/>
      <a:p>
        <a:r>
          <a:rPr lang="fr-FR"/>
          <a:t>je propose de simplifier : "Les licences Creative Commons permettent aux auteurs d’assouplir leurs droits d’auteur afin qu’un utilisateur puisse partager, modifier ou réutiliser sa ressource. L’auteur a le choix entre plusieurs conditions de partage."</a:t>
        </a:r>
      </a:p>
    </p188:txBody>
    <p188:extLst>
      <p:ext xmlns:p="http://schemas.openxmlformats.org/presentationml/2006/main" uri="{57CB4572-C831-44C2-8A1C-0ADB6CCDFE69}">
        <p223:reactions xmlns:p223="http://schemas.microsoft.com/office/powerpoint/2022/03/main">
          <p223:rxn type="👍">
            <p223:instance time="2024-11-20T09:46:30.579" authorId="{F3E44068-C26E-9946-6AB5-C9852AF05DC4}"/>
          </p223:rxn>
        </p223:reactions>
      </p:ext>
    </p188:extLst>
  </p188:cm>
  <p188:cm id="{5DC356AC-66C6-42DF-9BB0-B98856013507}" authorId="{ABD4BBC3-1F41-94FC-95C7-247FF97B6113}" status="resolved" created="2024-11-20T09:46:14.291" complete="100000">
    <ac:deMkLst xmlns:ac="http://schemas.microsoft.com/office/drawing/2013/main/command">
      <pc:docMk xmlns:pc="http://schemas.microsoft.com/office/powerpoint/2013/main/command"/>
      <pc:sldMk xmlns:pc="http://schemas.microsoft.com/office/powerpoint/2013/main/command" cId="1321404731" sldId="261"/>
      <ac:spMk id="1483" creationId="{65375BDB-D5EB-4D5D-1EA8-2C042EEE9380}"/>
    </ac:deMkLst>
    <p188:txBody>
      <a:bodyPr/>
      <a:lstStyle/>
      <a:p>
        <a:r>
          <a:rPr lang="fr-FR"/>
          <a:t>on en parle , ce sera plus simple que de tout écrire ;-)</a:t>
        </a:r>
      </a:p>
    </p188:txBody>
    <p188:extLst>
      <p:ext xmlns:p="http://schemas.openxmlformats.org/presentationml/2006/main" uri="{57CB4572-C831-44C2-8A1C-0ADB6CCDFE69}">
        <p223:reactions xmlns:p223="http://schemas.microsoft.com/office/powerpoint/2022/03/main">
          <p223:rxn type="👍">
            <p223:instance time="2024-11-20T09:46:52.444" authorId="{F3E44068-C26E-9946-6AB5-C9852AF05DC4}"/>
          </p223:rxn>
        </p223:reactions>
      </p:ext>
    </p188:extLst>
  </p188:cm>
</p188:cmLst>
</file>

<file path=ppt/comments/modernComment_106_5091180B.xml><?xml version="1.0" encoding="utf-8"?>
<p188:cmLst xmlns:a="http://schemas.openxmlformats.org/drawingml/2006/main" xmlns:r="http://schemas.openxmlformats.org/officeDocument/2006/relationships" xmlns:p188="http://schemas.microsoft.com/office/powerpoint/2018/8/main">
  <p188:cm id="{84D68377-C9DA-4D3D-A2AD-EA95AE4D4549}" authorId="{ABD4BBC3-1F41-94FC-95C7-247FF97B6113}" created="2024-11-20T09:59:47.793">
    <ac:deMkLst xmlns:ac="http://schemas.microsoft.com/office/drawing/2013/main/command">
      <pc:docMk xmlns:pc="http://schemas.microsoft.com/office/powerpoint/2013/main/command"/>
      <pc:sldMk xmlns:pc="http://schemas.microsoft.com/office/powerpoint/2013/main/command" cId="1351686155" sldId="262"/>
      <ac:picMk id="5" creationId="{10866167-C919-C163-530F-6E7B32477A25}"/>
    </ac:deMkLst>
    <p188:replyLst>
      <p188:reply id="{80C8E576-8D55-4B16-B359-3E0ABFC96B0C}" authorId="{F3E44068-C26E-9946-6AB5-C9852AF05DC4}" created="2024-11-20T10:06:12.342">
        <p188:txBody>
          <a:bodyPr/>
          <a:lstStyle/>
          <a:p>
            <a:r>
              <a:rPr lang="fr-BE"/>
              <a:t>Ok pour annoncer l’approche naïve. D’après moi il est essentiel d’expliquer ne serait-ce que brièvement chaque symbole, sinon nous ne sommes pas aligné avec le titre de notre intervention. Il faut que les participant quittent le webinaire en ayant compris le philosophie de l’open, et la signification que licence, pour mettre en place des choses concrètes (reconnaitre les licences lors de la recherche de contenu, et appliquer les conditions) nous avons bloqué 10 min pour le faire et d’après moi c’est suffisant. En répétant une première fois je suis à 6 minutes 30</a:t>
            </a:r>
          </a:p>
        </p188:txBody>
      </p188:reply>
    </p188:replyLst>
    <p188:txBody>
      <a:bodyPr/>
      <a:lstStyle/>
      <a:p>
        <a:r>
          <a:rPr lang="fr-FR"/>
          <a:t>Dire que l'approche naive est voulue, teasing sur les CC , rien de plus à ce stage que faire comprendre la philosophie de l'Open</a:t>
        </a:r>
      </a:p>
    </p188:txBody>
  </p188:cm>
  <p188:cm id="{ACB6751D-D065-4FCE-850D-4124B2B158B1}" authorId="{ABD4BBC3-1F41-94FC-95C7-247FF97B6113}" created="2024-11-20T10:02:05.405">
    <ac:txMkLst xmlns:ac="http://schemas.microsoft.com/office/drawing/2013/main/command">
      <pc:docMk xmlns:pc="http://schemas.microsoft.com/office/powerpoint/2013/main/command"/>
      <pc:sldMk xmlns:pc="http://schemas.microsoft.com/office/powerpoint/2013/main/command" cId="1351686155" sldId="262"/>
      <ac:spMk id="18" creationId="{7FBAC268-2D72-84D5-30C9-A1AED240DE4F}"/>
      <ac:txMk cp="37">
        <ac:context len="38" hash="16328178"/>
      </ac:txMk>
    </ac:txMkLst>
    <p188:pos x="872836" y="1233054"/>
    <p188:txBody>
      <a:bodyPr/>
      <a:lstStyle/>
      <a:p>
        <a:r>
          <a:rPr lang="fr-FR"/>
          <a:t>J'aspire au partage des connaissances</a:t>
        </a:r>
      </a:p>
    </p188:txBody>
  </p188:cm>
  <p188:cm id="{F58B64C1-0DD0-4CEE-8AB4-981F9FD328FA}" authorId="{ABD4BBC3-1F41-94FC-95C7-247FF97B6113}" status="resolved" created="2024-11-20T10:03:01.062" complete="100000">
    <ac:deMkLst xmlns:ac="http://schemas.microsoft.com/office/drawing/2013/main/command">
      <pc:docMk xmlns:pc="http://schemas.microsoft.com/office/powerpoint/2013/main/command"/>
      <pc:sldMk xmlns:pc="http://schemas.microsoft.com/office/powerpoint/2013/main/command" cId="1351686155" sldId="262"/>
      <ac:picMk id="21" creationId="{64BD73A4-5E4A-F801-EBF5-4138357C26D3}"/>
    </ac:deMkLst>
    <p188:txBody>
      <a:bodyPr/>
      <a:lstStyle/>
      <a:p>
        <a:r>
          <a:rPr lang="fr-FR"/>
          <a:t>visage jugeant... trop jugeant...</a:t>
        </a:r>
      </a:p>
    </p188:txBody>
  </p188:cm>
</p188:cmLst>
</file>

<file path=ppt/comments/modernComment_108_EFD13EF8.xml><?xml version="1.0" encoding="utf-8"?>
<p188:cmLst xmlns:a="http://schemas.openxmlformats.org/drawingml/2006/main" xmlns:r="http://schemas.openxmlformats.org/officeDocument/2006/relationships" xmlns:p188="http://schemas.microsoft.com/office/powerpoint/2018/8/main">
  <p188:cm id="{B0B98362-ADF9-4441-B999-7CD859A6DF5C}" authorId="{ABD4BBC3-1F41-94FC-95C7-247FF97B6113}" status="resolved" created="2024-11-20T10:14:15.530" complete="100000">
    <ac:deMkLst xmlns:ac="http://schemas.microsoft.com/office/drawing/2013/main/command">
      <pc:docMk xmlns:pc="http://schemas.microsoft.com/office/powerpoint/2013/main/command"/>
      <pc:sldMk xmlns:pc="http://schemas.microsoft.com/office/powerpoint/2013/main/command" cId="4023467768" sldId="264"/>
      <ac:spMk id="2051" creationId="{D2DDB861-167D-3F3F-98AC-0F622EB9A0A3}"/>
    </ac:deMkLst>
    <p188:replyLst>
      <p188:reply id="{9EF93CC5-ACFA-40AC-86F0-5EEE438A5122}" authorId="{F3E44068-C26E-9946-6AB5-C9852AF05DC4}" created="2024-11-20T10:24:08.363">
        <p188:txBody>
          <a:bodyPr/>
          <a:lstStyle/>
          <a:p>
            <a:r>
              <a:rPr lang="fr-BE"/>
              <a:t>Mon idée pour cette dia était de dire, qu’elle reprenait les informations communiquer sur les deux dia précédentes, et qu’on constate donc que certaines licence ouvre plus ou moins, sans aller plus loin. </a:t>
            </a:r>
          </a:p>
        </p188:txBody>
      </p188:reply>
      <p188:reply id="{7E102DAD-D1C2-440A-AD1A-F26ECC50C813}" authorId="{F3E44068-C26E-9946-6AB5-C9852AF05DC4}" created="2024-11-20T10:25:07.397">
        <p188:txBody>
          <a:bodyPr/>
          <a:lstStyle/>
          <a:p>
            <a:r>
              <a:rPr lang="fr-BE"/>
              <a:t>Je peux reprendre le texte de la source originale sans soucis, l’intérêt pour moi ici de refaire le visuel était d’intégrer des animations progressives</a:t>
            </a:r>
          </a:p>
        </p188:txBody>
      </p188:reply>
      <p188:reply id="{464219EA-4E16-42DE-BC4A-E2C5A3193173}" authorId="{ABD4BBC3-1F41-94FC-95C7-247FF97B6113}" created="2024-11-20T10:27:34.397">
        <p188:txBody>
          <a:bodyPr/>
          <a:lstStyle/>
          <a:p>
            <a:r>
              <a:rPr lang="fr-FR"/>
              <a:t>j'ai créé la dia 21 du coup. A voir ensemble</a:t>
            </a:r>
          </a:p>
        </p188:txBody>
      </p188:reply>
    </p188:replyLst>
    <p188:txBody>
      <a:bodyPr/>
      <a:lstStyle/>
      <a:p>
        <a:r>
          <a:rPr lang="fr-FR"/>
          <a:t>trop de texte pour moi, voir ici https://fabriquerel.org/licences/ JE trouve que c'est plus light et plus clair. Et on pourrait reprendre tel quel en citant en APA la source originale. Ca montre aussi une ouverture à l'international (de qualité car fabriqueREL)</a:t>
        </a:r>
      </a:p>
    </p188:txBody>
  </p188:cm>
  <p188:cm id="{7340C969-B64A-4DEA-B739-6603425B31C3}" authorId="{ABD4BBC3-1F41-94FC-95C7-247FF97B6113}" status="resolved" created="2024-11-20T10:15:25.375" complete="100000">
    <ac:txMkLst xmlns:ac="http://schemas.microsoft.com/office/drawing/2013/main/command">
      <pc:docMk xmlns:pc="http://schemas.microsoft.com/office/powerpoint/2013/main/command"/>
      <pc:sldMk xmlns:pc="http://schemas.microsoft.com/office/powerpoint/2013/main/command" cId="4023467768" sldId="264"/>
      <ac:spMk id="2051" creationId="{D2DDB861-167D-3F3F-98AC-0F622EB9A0A3}"/>
      <ac:txMk cp="76">
        <ac:context len="77" hash="2234350845"/>
      </ac:txMk>
    </ac:txMkLst>
    <p188:txBody>
      <a:bodyPr/>
      <a:lstStyle/>
      <a:p>
        <a:r>
          <a:rPr lang="fr-FR"/>
          <a:t>il n'y a pas de version dérivée puisque "ND" ;-)</a:t>
        </a:r>
      </a:p>
    </p188:txBody>
    <p188:extLst>
      <p:ext xmlns:p="http://schemas.openxmlformats.org/presentationml/2006/main" uri="{57CB4572-C831-44C2-8A1C-0ADB6CCDFE69}">
        <p223:reactions xmlns:p223="http://schemas.microsoft.com/office/powerpoint/2022/03/main">
          <p223:rxn type="👍">
            <p223:instance time="2024-11-20T10:25:44.512" authorId="{F3E44068-C26E-9946-6AB5-C9852AF05DC4}"/>
          </p223:rxn>
        </p223:reactions>
      </p:ext>
    </p188:extLst>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0"/>
    </inkml:context>
    <inkml:brush xml:id="br0">
      <inkml:brushProperty name="width" value="0.05" units="cm"/>
      <inkml:brushProperty name="height" value="0.05" units="cm"/>
    </inkml:brush>
  </inkml:definitions>
  <inkml:trace contextRef="#ctx0" brushRef="#br0">10 0 3393,'-5'9'248,"0"10"368,5 3-128,12 11-104,6 7-32,5 8-240,7 3-56,4-3-256,2-3-1152,15-4 896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4"/>
    </inkml:context>
    <inkml:brush xml:id="br0">
      <inkml:brushProperty name="width" value="0.05" units="cm"/>
      <inkml:brushProperty name="height" value="0.05" units="cm"/>
    </inkml:brush>
  </inkml:definitions>
  <inkml:trace contextRef="#ctx0" brushRef="#br0">2 147 5513,'-2'-7'6913,"5"-4"-4370,6-7-1295,-8 16-783,4-5 6,0 0 0,0 0-1,1 1 1,0 0 0,0-1-1,1 2 1,11-9 0,-7 7-172,0 0 0,0 1 0,1 0 0,19-7 0,-21 10-126,1 1-1,-1 0 0,1 0 0,0 1 1,0 0-1,-1 1 0,1 0 0,0 1 1,0 0-1,0 0 0,13 4 0,-15-2-105,-1-1 0,0 1 0,0 1-1,0-1 1,0 1 0,-1 1 0,1-1-1,-1 1 1,0 0 0,-1 1 0,1 0-1,-1 0 1,0 0 0,-1 0 0,0 1-1,0 0 1,0 0 0,5 12 0,-5-9-19,-1 0 0,0 0 0,0 1 0,-1-1 0,0 1 0,-1-1 0,-1 1 0,1 12 0,-2-8 74,0-26 65,-1 1-168,0 0 1,-1 0-1,0 0 0,0 0 0,-1 0 0,-1 1 0,0-1 0,0 1 1,-1 0-1,-7-12 0,6 12-10,0 1-1,-1 0 1,-13-14 0,15 18-10,-1 0 1,1 0 0,-1 0 0,0 1 0,0 0 0,0 0-1,-9-3 1,4 2 13,-1 0 0,-1 1-1,-20-3 1,28 5-17,-1 1 1,1 0-1,-1 0 0,1 1 1,-1-1-1,1 1 0,0 0 1,-1 0-1,1 1 0,0-1 1,-5 3-1,-19 8 11,21-9-11,0 0 0,0 0 0,0 1 0,0 0 0,-9 7 0,-2 3-5,11-9 6,1 0 0,0 0-1,0 1 1,-6 8-1,5 1-50,10-11 12,6-9 26,15-17 1,-13 13-17,20-16-1,-13 13-2,-6 4 3,0 0-1,22-11 1,-28 17 25,0 0 1,0 0 0,0 1 0,0 0-1,0 0 1,1 0 0,-1 0-1,0 1 1,0 0 0,1 0-1,4 1 1,8 0 8,0 2-1,-1 1 0,0 0 1,0 1-1,0 0 0,26 13 1,-38-15 8,-1-1 0,0 1 0,1 0 0,-1 1 0,0-1 0,-1 1 0,1 0 0,-1 0 0,1 0 0,-1 0 0,0 0 0,-1 1 0,1-1 0,-1 1 0,3 9 0,-3-8 22,0 0 0,0 0 0,0 0 0,-1 0 1,0 0-1,0 9 0,1-2-1127,1-8-2935,1-1 2200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26"/>
    </inkml:context>
    <inkml:brush xml:id="br0">
      <inkml:brushProperty name="width" value="0.025" units="cm"/>
      <inkml:brushProperty name="height" value="0.025" units="cm"/>
    </inkml:brush>
  </inkml:definitions>
  <inkml:trace contextRef="#ctx0" brushRef="#br0">1 115 3889,'18'-20'1144,"1"0"792,-2-1-551,1 5-993,1 2-272,1 3-72,1 3-200,-1 4-608,-1 3-665,-5 2 697</inkml:trace>
</inkml:ink>
</file>

<file path=ppt/ink/ink1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17"/>
    </inkml:context>
    <inkml:brush xml:id="br0">
      <inkml:brushProperty name="width" value="0.05" units="cm"/>
      <inkml:brushProperty name="height" value="0.05" units="cm"/>
    </inkml:brush>
  </inkml:definitions>
  <inkml:trace contextRef="#ctx0" brushRef="#br0">144 89 904,'-15'11'3051,"5"-7"3392,14 0-3306,5-2-2758,2-3-144,-1-1 0,1 0 0,-1-1 0,14-5 0,21-5 770,-77 18 783,23-4-1598,0 0 0,0 0-1,-1 1 1,1 1-1,1 0 1,-18 7-1,1 0-218,25-10 25,0-1 1,0 1-1,0 0 0,0 0 0,0 0 1,0 0-1,0 0 0,0 0 0,0 0 1,0 0-1,0 0 0,0 0 0,0 0 1,0 0-1,0 0 0,0 0 0,0 0 1,0 0-1,0 0 0,0 0 0,0 0 1,0 0-1,0 0 0,0 0 0,0-1 1,0 1-1,-1 0 0,1 0 0,0 0 1,0 0-1,0 0 0,0 0 0,0 0 1,0 0-1,0 0 0,15-6-132,34-14 29,-33 13 170,-1 0 0,20-4 0,-161 32 1727,111-19-1816,3-3-71,22-5-25,23-7-36,-16 6 151,-12 5 21,0 0 0,0 0 0,0 0 0,0 0 0,1 1-1,-1 0 1,1 0 0,-1 0 0,0 1 0,1-1 0,8 2 0,-13 2 171,-7 1-71,-6 2 35,-17 3 23,23-8-174,-1 1 0,1 0-1,0 0 1,0 0 0,0 1 0,0 0 0,-8 5 0,-1-2-123,28-10-236,27-6 263,-28 6 148,0 1 0,1 0 1,24-1-1,-90 11 516,14-1-487,-87 15-243,122-20 147,27-8-101,43-16-1,-1-1 162,-49 21-21,1 0 0,0 1-1,0 1 1,-1 1 0,1 0-1,17 3 1,-9-2-7,-4 0 6,0-1 0,0-1 0,-1-1 0,38-8 1,-21 1 7,-15 5 80,38-14-1,-57 16-447,-5 2 578,0 2 167</inkml:trace>
</inkml:ink>
</file>

<file path=ppt/ink/ink1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18"/>
    </inkml:context>
    <inkml:brush xml:id="br0">
      <inkml:brushProperty name="width" value="0.1" units="cm"/>
      <inkml:brushProperty name="height" value="0.1" units="cm"/>
    </inkml:brush>
  </inkml:definitions>
  <inkml:trace contextRef="#ctx0" brushRef="#br0">4 932 2937,'-3'-1'5100,"2"-11"-3742,5-14-788,3 8-46,2 1 0,0 0 0,1 1 0,20-26 0,0 1 78,92-164 1815,7-7-1724,-108 182-631,1 1 0,2 2 0,50-46 1,95-56 17,-167 128-77,4-4 17,1 0 0,0 1 1,1 0-1,-1 0 0,1 0 0,-1 1 0,15-3 0,-22 6 11,1 0-1,0 1 1,-1-1 0,1 1-1,-1-1 1,1 1 0,-1-1-1,1 1 1,-1 0-1,1-1 1,-1 1 0,1 0-1,-1-1 1,0 1 0,1 0-1,-1 0 1,0-1-1,1 1 1,-1 0 0,0 0-1,0-1 1,0 1 0,0 1-1,2 20 22,-3-17-9,0 0-1,-1 0 0,0 0 1,0 0-1,0-1 1,-6 9-1,6-10-37,0 1 0,0-1 0,0 1 0,0 0 0,0-1 0,1 1 0,0 0 0,0 0 0,0 0 0,0 0 0,0 0 0,1 5 0,0 31 7,-2 1 0,-13 75 1,-1 14-376,16-115-236,4-5 205</inkml:trace>
</inkml:ink>
</file>

<file path=ppt/ink/ink1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19"/>
    </inkml:context>
    <inkml:brush xml:id="br0">
      <inkml:brushProperty name="width" value="0.1" units="cm"/>
      <inkml:brushProperty name="height" value="0.1" units="cm"/>
    </inkml:brush>
  </inkml:definitions>
  <inkml:trace contextRef="#ctx0" brushRef="#br0">1 0 9098,'1'3'435,"0"0"1,-1 0 0,2 0-1,-1-1 1,0 1-1,4 5 1,43 64-276,27 44 834,-65-98-751,-1 0 0,-1 1 0,-1 0-1,9 36 1,-15-53-241,-1 0-126,0 1 0,1 0 0,0 0 0,0 0 0,-1-1 0,1 1 0,1 0 0,-1-1 0,3 5 1,0-12-464</inkml:trace>
</inkml:ink>
</file>

<file path=ppt/ink/ink1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20"/>
    </inkml:context>
    <inkml:brush xml:id="br0">
      <inkml:brushProperty name="width" value="0.1" units="cm"/>
      <inkml:brushProperty name="height" value="0.1" units="cm"/>
    </inkml:brush>
  </inkml:definitions>
  <inkml:trace contextRef="#ctx0" brushRef="#br0">11 198 2505,'-10'10'4056,"21"-14"320,8-3-3510,28-4-171,0 2 1,71-5 0,-17 4-588,293-54 368,179-20 297,-556 83-791,2-1 139,34 0 0,-48 3-342,-1-1-1,1 0 1,-1 1 0,0 0-1,1 0 1,-1 1 0,0-1-1,0 1 1,1 0-1,-1 0 1,-1 0 0,7 5-1,3 8-1001</inkml:trace>
</inkml:ink>
</file>

<file path=ppt/ink/ink1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21"/>
    </inkml:context>
    <inkml:brush xml:id="br0">
      <inkml:brushProperty name="width" value="0.1" units="cm"/>
      <inkml:brushProperty name="height" value="0.1" units="cm"/>
    </inkml:brush>
  </inkml:definitions>
  <inkml:trace contextRef="#ctx0" brushRef="#br0">24 681 2320,'-17'12'3746,"10"-10"-2612,12-10 244,25-18 915,-11 11-1822,9-8-187,2 2 0,49-29-1,-60 40-123,0 1 0,1 1-1,0 0 1,0 2-1,0 0 1,1 1 0,0 1-1,0 1 1,0 1 0,1 1-1,-1 1 1,33 4-1,31 4 236,0-4 0,147-11 0,-213 5-335,-1 1 0,1 0 0,27 4 0,-45-3-43,1 0 0,0 1 1,0-1-1,-1 0 1,1 0-1,0 0 0,0 0 1,-1 0-1,1-1 0,0 1 1,-1 0-1,3-2 1,-1 1-13,-1-1 0,0 0 1,0 0-1,0 0 1,-1 0-1,1 0 1,2-4-1,26-41 5,-23 34-8,1 0 0,0 1 0,21-23-1,157-134-1,-160 147 0,-11 10 0,0 1 0,1 0 0,0 1 0,27-12 0,71-21-6,-49 20 6,-34 7 13,-27 13-4,1 1 1,-1-1-1,1 1 0,-1 0 1,1 0-1,6-1 0,-10 3 15,5 0 3,-6 1-27,0 0 0,0 1 0,0-1 0,0 0 0,0 0-1,0 0 1,-1 0 0,1 0 0,0 0 0,-1 0 0,1 0 0,-1 0 0,1 0 0,-2 1 0,1 0 3,0 1-1,-1-1 1,1 0 0,-1 0 0,0 0 0,0-1-1,-3 4 1,3-3-2,0-1 0,0 1 0,1 0 1,-1 0-1,0 0 0,1 0 0,-1 0 0,-1 4 0,-10 16 6,11-18-10,-1 0 0,1 0 0,0 0 0,0 0 0,0 0 0,1 1 0,-2 4-1,2-6 4,0 1-1,-1-1 0,1 1 0,-1-1 0,0 0 0,-4 6 0,-7 12 9,2 1-1,7-17-13,1 1 0,0 0 1,1-1-1,0 1 0,-1 0 0,-1 11 0,3-11 4,0 0-1,-1 0 0,1 0 1,-2 0-1,1 0 0,-1 0 1,1-1-1,-2 1 0,1-1 1,-1 1-1,1-1 0,-1-1 1,-1 1-1,1 0 0,-1-1 1,0 0-1,0 0 0,0 0 1,0-1-1,-6 3 0,4-1 4,0 1-1,1-1 1,-1 1-1,1 1 0,0-1 1,-8 13-1,7-10 1,0 0 0,0 0 0,-14 11 0,-2-3 5,-2 0 0,-32 15 0,35-20 0,-52 38 55,15-11-733,54-40-1188</inkml:trace>
</inkml:ink>
</file>

<file path=ppt/ink/ink1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22"/>
    </inkml:context>
    <inkml:brush xml:id="br0">
      <inkml:brushProperty name="width" value="0.1" units="cm"/>
      <inkml:brushProperty name="height" value="0.1" units="cm"/>
    </inkml:brush>
  </inkml:definitions>
  <inkml:trace contextRef="#ctx0" brushRef="#br0">60 3 1616,'12'-3'793,"-6"3"-12,3 10-98,-7-8-570,1 0-1,-1 0 1,0 0 0,0 0 0,1 0 0,-1-1-1,1 1 1,-1-1 0,1 0 0,0 0 0,0 0-1,-1 0 1,1 0 0,0-1 0,4 1 0,-3 0-20,0 0 1,0 0-1,0 0 0,0 0 1,0 1-1,0-1 1,-1 1-1,1 0 1,4 3-1,-6-3-77,0 0 0,0 0-1,0 0 1,0 0 0,0 0 0,0 0 0,-1 0-1,1 1 1,-1-1 0,1 1 0,-1-1 0,0 1-1,0-1 1,0 1 0,0 0 0,-1-1-1,1 1 1,0 5 0,-2-4-1,1 0 0,-1-1 0,0 1-1,0-1 1,0 1 0,0-1 0,-1 1 0,1-1 0,-1 0 0,0 0-1,0 0 1,-4 6 0,-4 1 10,0 1 0,-1-1 0,0-1 0,0 0 0,-1-1 0,-15 8 0,-48 26-510,62-34 267</inkml:trace>
</inkml:ink>
</file>

<file path=ppt/ink/ink1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23"/>
    </inkml:context>
    <inkml:brush xml:id="br0">
      <inkml:brushProperty name="width" value="0.1" units="cm"/>
      <inkml:brushProperty name="height" value="0.1" units="cm"/>
    </inkml:brush>
  </inkml:definitions>
  <inkml:trace contextRef="#ctx0" brushRef="#br0">1 37 2184,'7'-11'505,"1"-2"383,1 8-216,2-3-408,3 8-136,3 0-104,3 8-16,0 5 0,2 3-8,-2 1 8,-1-3 8,-8 3 0,-2-6 8,-5 3-8,-3-1-240,-2-4 160</inkml:trace>
</inkml:ink>
</file>

<file path=ppt/ink/ink1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24"/>
    </inkml:context>
    <inkml:brush xml:id="br0">
      <inkml:brushProperty name="width" value="0.1" units="cm"/>
      <inkml:brushProperty name="height" value="0.1" units="cm"/>
    </inkml:brush>
  </inkml:definitions>
  <inkml:trace contextRef="#ctx0" brushRef="#br0">1 83 1456,'9'-9'1012,"0"1"0,0 0-1,1 0 1,1 1 0,17-9-1,-17 11-872,1 0-1,0 1 1,-1 1-1,1 0 1,1 0-1,-1 2 1,0-1-1,0 1 1,20 2-1,218 18 498,-28 0-2503,-189-17 1076</inkml:trace>
</inkml:ink>
</file>

<file path=ppt/ink/ink1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25"/>
    </inkml:context>
    <inkml:brush xml:id="br0">
      <inkml:brushProperty name="width" value="0.1" units="cm"/>
      <inkml:brushProperty name="height" value="0.1" units="cm"/>
    </inkml:brush>
  </inkml:definitions>
  <inkml:trace contextRef="#ctx0" brushRef="#br0">0 68 2881,'7'-1'608,"3"-5"496,-1 1-216,7-1-368,3 2-152,1-3-168,2 2-72,2-1-96,1 1-16,10-3 0,4 5 32,3-5-1112,2 5 800</inkml:trace>
</inkml:ink>
</file>

<file path=ppt/ink/ink1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26"/>
    </inkml:context>
    <inkml:brush xml:id="br0">
      <inkml:brushProperty name="width" value="0.1" units="cm"/>
      <inkml:brushProperty name="height" value="0.1" units="cm"/>
    </inkml:brush>
  </inkml:definitions>
  <inkml:trace contextRef="#ctx0" brushRef="#br0">0 382 680,'3'0'404,"0"-1"0,0 0 0,0 0 0,-1 0 0,1 0 0,0-1 0,-1 1 0,1-1 0,-1 1 0,0-1 0,4-3 0,18-11 1180,1 8-1194,39-8 1,-6 2-174,182-43 1031,-171 49-937,-36 4 278,35-7 1,103-23 2121,45-17-1988,-104 20-675,128-40-355,-237 70-37,1-1 0,0 1-1,-1-1 1,1 0 0,-1 0 0,0 0 0,0-1-1,0 1 1,3-4 0,11-13-1171</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27"/>
    </inkml:context>
    <inkml:brush xml:id="br0">
      <inkml:brushProperty name="width" value="0.025" units="cm"/>
      <inkml:brushProperty name="height" value="0.025" units="cm"/>
    </inkml:brush>
  </inkml:definitions>
  <inkml:trace contextRef="#ctx0" brushRef="#br0">1 177 5409,'24'-23'832,"9"0"849,4-1-1057,4 1-336,2 1-200,-3 0-200,-3 2-1809,-5 0 1369</inkml:trace>
</inkml:ink>
</file>

<file path=ppt/ink/ink1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27"/>
    </inkml:context>
    <inkml:brush xml:id="br0">
      <inkml:brushProperty name="width" value="0.1" units="cm"/>
      <inkml:brushProperty name="height" value="0.1" units="cm"/>
    </inkml:brush>
  </inkml:definitions>
  <inkml:trace contextRef="#ctx0" brushRef="#br0">51 0 968,'-9'47'2731,"10"-41"-687,-4 6-1108,-6 13-397,1 0 0,2 0 1,0 1-1,2 0 1,1 0-1,-1 35 0,5-47-519,0 0-1,1 0 0,1 0 1,8 26-1,25 55-26,-13-38 29,-19-45 4,54 129-1064,-34-99 614</inkml:trace>
</inkml:ink>
</file>

<file path=ppt/ink/ink1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28"/>
    </inkml:context>
    <inkml:brush xml:id="br0">
      <inkml:brushProperty name="width" value="0.1" units="cm"/>
      <inkml:brushProperty name="height" value="0.1" units="cm"/>
    </inkml:brush>
  </inkml:definitions>
  <inkml:trace contextRef="#ctx0" brushRef="#br0">0 1 2593,'0'6'740,"1"0"0,0 0 0,0 0 0,0 0 0,3 7 0,3 6-399,14 26 0,0-1-146,-1 10-153,-2 0 0,18 103 0,0 117-293,-16-110-597,-19-153 773,18 107-1450,-6-69 989</inkml:trace>
</inkml:ink>
</file>

<file path=ppt/ink/ink1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29"/>
    </inkml:context>
    <inkml:brush xml:id="br0">
      <inkml:brushProperty name="width" value="0.1" units="cm"/>
      <inkml:brushProperty name="height" value="0.1" units="cm"/>
    </inkml:brush>
  </inkml:definitions>
  <inkml:trace contextRef="#ctx0" brushRef="#br0">1 23 3177,'11'-6'680,"0"-1"760,0 0-24,3 5-255,1 2-201,3 11-448,1 13-208,-1 14-240,0 10-24,2 14-8,2 8-8,2 9-8,2 3 0,1-5 0,1-2 32,1-7-592,-3-4-968,14-5 912</inkml:trace>
</inkml:ink>
</file>

<file path=ppt/ink/ink1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30"/>
    </inkml:context>
    <inkml:brush xml:id="br0">
      <inkml:brushProperty name="width" value="0.1" units="cm"/>
      <inkml:brushProperty name="height" value="0.1" units="cm"/>
    </inkml:brush>
  </inkml:definitions>
  <inkml:trace contextRef="#ctx0" brushRef="#br0">1 394 4065,'6'-4'3436,"2"-11"-2510,-5 8-371,6-7-94,-1 2 0,2-1 0,0 1 1,0 1-1,21-17 0,68-47 904,-50 39-795,-15 10-369,1 2 0,1 1 0,1 1-1,53-21 1,-75 37-185,0 1-1,1 1 0,-1 0 1,1 0-1,0 2 1,0 0-1,0 1 0,0 0 1,0 2-1,0 0 1,1 0-1,-2 2 0,1 0 1,27 9-1,-21-2-284,1 0 0,-1 2 0,35 25 0,-26-16-497,22 11 4</inkml:trace>
</inkml:ink>
</file>

<file path=ppt/ink/ink1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37"/>
    </inkml:context>
    <inkml:brush xml:id="br0">
      <inkml:brushProperty name="width" value="0.1" units="cm"/>
      <inkml:brushProperty name="height" value="0.1" units="cm"/>
      <inkml:brushProperty name="color" value="#33CCCC"/>
    </inkml:brush>
  </inkml:definitions>
  <inkml:trace contextRef="#ctx0" brushRef="#br0">24 1 4177,'1'10'10316,"2"6"-7685,3 29-3752,-6 35 2099,-4 0-1,-16 98 0,17-159-806,1-11-88,1 1 0,0-1 1,0 1-1,1 0 0,0-1 0,0 1 0,3 11 0,-7-26 609</inkml:trace>
</inkml:ink>
</file>

<file path=ppt/ink/ink1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38"/>
    </inkml:context>
    <inkml:brush xml:id="br0">
      <inkml:brushProperty name="width" value="0.1" units="cm"/>
      <inkml:brushProperty name="height" value="0.1" units="cm"/>
      <inkml:brushProperty name="color" value="#33CCCC"/>
    </inkml:brush>
  </inkml:definitions>
  <inkml:trace contextRef="#ctx0" brushRef="#br0">0 9 6513,'11'6'4472,"13"-4"-2681,-19-2-1315,220-8 3397,-95 1-3156,-122 6-641,27 1 112,-34 0-158,0 0 0,1 0 0,-1 0 0,0 0 0,0 0 0,1 0 1,-1 1-1,0-1 0,0 0 0,1 1 0,-1-1 0,0 1 0,0-1 0,0 1 0,0 0 1,0 0-1,0-1 0,0 1 0,2 2 0,-3 4-8</inkml:trace>
</inkml:ink>
</file>

<file path=ppt/ink/ink1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39"/>
    </inkml:context>
    <inkml:brush xml:id="br0">
      <inkml:brushProperty name="width" value="0.1" units="cm"/>
      <inkml:brushProperty name="height" value="0.1" units="cm"/>
      <inkml:brushProperty name="color" value="#33CCCC"/>
    </inkml:brush>
  </inkml:definitions>
  <inkml:trace contextRef="#ctx0" brushRef="#br0">1 41 8930,'2'0'4744,"11"-2"-2925,68-7 1352,106-4-1783,-184 13-1372,27-4 283,-28 4-263,-1 0 1,1 0-1,-1-1 0,1 1 1,-1-1-1,1 1 0,-1-1 1,1 0-1,-1 1 0,0-1 1,1 0-1,-1 0 0,0 0 1,0 0-1,2-2 0</inkml:trace>
</inkml:ink>
</file>

<file path=ppt/ink/ink1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40"/>
    </inkml:context>
    <inkml:brush xml:id="br0">
      <inkml:brushProperty name="width" value="0.1" units="cm"/>
      <inkml:brushProperty name="height" value="0.1" units="cm"/>
      <inkml:brushProperty name="color" value="#33CCCC"/>
    </inkml:brush>
  </inkml:definitions>
  <inkml:trace contextRef="#ctx0" brushRef="#br0">72 61 5553,'3'-19'9866,"-5"27"-9656,-42 299 1202,16-182 1698,35-161-2238,-3 18-778,3-32 0,-3-39-10,7-78-126,-9 158 19,0 0 0,0 0 0,1 0 0,0 0 0,6-12 0,-7 16-5,1 1 0,-1 0 0,1-1 1,0 1-1,0 0 0,0 0 0,0 1 0,1-1 0,0 1 0,-1-1 0,9-4 0,-9 7 12,0 1-1,0-1 1,0 0-1,1 1 0,-1 0 1,0 0-1,0 0 1,1 0-1,-1 0 0,0 0 1,0 1-1,1 0 1,-1 0-1,0 0 0,0 0 1,0 0-1,0 0 1,0 1-1,0 0 0,-1-1 1,5 5-1,3 1 13,0 1 1,-1-1-1,0 2 0,12 14 0,-12-11 4,-1 0 0,-1 0 0,0 1 0,9 22 0,16 59 53,-26-76-42,-4-9 10,1 1 0,-2-1 0,1 1 0,-1 0 0,-1-1 0,1 1 0,-2 0 0,1 0 0,-1-1-1,-1 1 1,0-1 0,0 1 0,-7 16 0,6-19 75,0 0 1,-1 0-1,0 0 0,0 0 1,-1-1-1,0 0 0,0 0 0,-1 0 1,1 0-1,-1-1 0,0 0 0,-1 0 1,1-1-1,-1 0 0,0 0 1,0 0-1,-11 4 0,3-4 134,-1-1-1,1 0 1,-1-1-1,-20 1 1,-24 2-403,70-11-3444</inkml:trace>
</inkml:ink>
</file>

<file path=ppt/ink/ink1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41"/>
    </inkml:context>
    <inkml:brush xml:id="br0">
      <inkml:brushProperty name="width" value="0.1" units="cm"/>
      <inkml:brushProperty name="height" value="0.1" units="cm"/>
      <inkml:brushProperty name="color" value="#33CCCC"/>
    </inkml:brush>
  </inkml:definitions>
  <inkml:trace contextRef="#ctx0" brushRef="#br0">37 1 4713,'6'2'6413,"0"8"-3363,-1 10-1136,-6-1-1571,0-1-1,-1 1 1,0-1 0,-2 0-1,-6 22 1,-7 35 92,13-51-343,-1 5 423,1 1 0,1-1-1,3 60 1,0-87-462,0 1-1,0 0 0,1-1 0,0 1 0,-1-1 0,1 1 0,0-1 0,0 1 1,0-1-1,0 0 0,1 0 0,-1 1 0,1-1 0,-1 0 0,1 0 0,0 0 1,-1-1-1,1 1 0,0 0 0,0-1 0,4 3 0,-3-3-26,1 1-1,0-1 1,-1 0-1,1-1 1,-1 1-1,1-1 1,0 1-1,0-1 1,-1 0-1,1 0 1,0-1-1,-1 1 1,1-1 0,5-1-1,71-25-2511,-72 24 1698</inkml:trace>
</inkml:ink>
</file>

<file path=ppt/ink/ink1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42"/>
    </inkml:context>
    <inkml:brush xml:id="br0">
      <inkml:brushProperty name="width" value="0.1" units="cm"/>
      <inkml:brushProperty name="height" value="0.1" units="cm"/>
      <inkml:brushProperty name="color" value="#33CCCC"/>
    </inkml:brush>
  </inkml:definitions>
  <inkml:trace contextRef="#ctx0" brushRef="#br0">0 28 8162,'8'0'5385,"0"0"-3889,2 0-272,4 0-519,4 0-129,5 0-224,1 0-120,-2 0-96,-2-3-8,-5 0 16,-4-2 80,1 0-336,-3 0-336,-3 1-1417,0 2 1017</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28"/>
    </inkml:context>
    <inkml:brush xml:id="br0">
      <inkml:brushProperty name="width" value="0.025" units="cm"/>
      <inkml:brushProperty name="height" value="0.025" units="cm"/>
    </inkml:brush>
  </inkml:definitions>
  <inkml:trace contextRef="#ctx0" brushRef="#br0">6 424 1968,'-6'-2'3105,"9"2"-2963,0-1 0,0 0-1,0 0 1,-1 0 0,1 0 0,0-1-1,-1 1 1,4-3 0,-3 2-8,68-35 916,1 2 1,82-26 0,-95 38-925,-34 14-127,-2-2 1,0-1 0,0 0 0,-1-1-1,-1-2 1,-1 0 0,0-1 0,-1 0-1,29-34 1,2-8-2604,-28 33 1467</inkml:trace>
</inkml:ink>
</file>

<file path=ppt/ink/ink1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43"/>
    </inkml:context>
    <inkml:brush xml:id="br0">
      <inkml:brushProperty name="width" value="0.1" units="cm"/>
      <inkml:brushProperty name="height" value="0.1" units="cm"/>
      <inkml:brushProperty name="color" value="#33CCCC"/>
    </inkml:brush>
  </inkml:definitions>
  <inkml:trace contextRef="#ctx0" brushRef="#br0">1 44 10802,'9'-1'1073,"4"-2"647,3 1-296,3-2-736,3 2-224,-2-1-280,-2 0-47,-5 0-17,-2-2-8,-3 0-64,0 1-304,-1 0-1945,1-1 1497</inkml:trace>
</inkml:ink>
</file>

<file path=ppt/ink/ink1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44"/>
    </inkml:context>
    <inkml:brush xml:id="br0">
      <inkml:brushProperty name="width" value="0.1" units="cm"/>
      <inkml:brushProperty name="height" value="0.1" units="cm"/>
      <inkml:brushProperty name="color" value="#33CCCC"/>
    </inkml:brush>
  </inkml:definitions>
  <inkml:trace contextRef="#ctx0" brushRef="#br0">153 5 5185,'5'-5'9122,"-7"10"-8050,-3 1-152,-5 4-375,-5-1-169,-7 4-232,-2 0-48,-1-1-32,4 1-48,6 0-424,3-5-272,5 3 335</inkml:trace>
</inkml:ink>
</file>

<file path=ppt/ink/ink1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45"/>
    </inkml:context>
    <inkml:brush xml:id="br0">
      <inkml:brushProperty name="width" value="0.1" units="cm"/>
      <inkml:brushProperty name="height" value="0.1" units="cm"/>
      <inkml:brushProperty name="color" value="#33CCCC"/>
    </inkml:brush>
  </inkml:definitions>
  <inkml:trace contextRef="#ctx0" brushRef="#br0">53 11 5025,'10'-8'5243,"-9"8"-4806,0-1 0,0 1 0,0 0 0,0-1 0,0 1 0,0 0 0,1 0 0,-1 0 0,0 0 0,0 0 0,1 0 0,-1 1-348,0-1 1,-1 1-1,1-1 1,0 1 0,-1 0-1,1-1 1,-1 1 0,1 0-1,-1-1 1,1 1-1,-1 0 1,0 0 0,1 0-1,-1-1 1,0 1-1,0 0 1,0 0 0,1 0-1,-1 0 1,0 0 0,0 0-1,0-1 1,0 1-1,0 0 1,-1 0 0,1 0-1,0 0 1,-1 1 0,-33 168 374,20-112-339,2-10-59,-8 38 677,19-78-590,0 1 1,0 0-1,1-1 1,0 1-1,1 0 1,-1 0-1,5 14 0,-5-21-122,1 0 0,0 0-1,0 0 1,-1 0-1,1 0 1,1 0 0,-1 0-1,0 0 1,0 0-1,1 0 1,-1 0 0,1-1-1,0 1 1,-1-1-1,1 1 1,0-1 0,0 0-1,0 1 1,0-1-1,0 0 1,0 0 0,0-1-1,0 1 1,1 0-1,-1-1 1,0 1-1,0-1 1,1 0 0,-1 0-1,0 0 1,1 0-1,-1 0 1,0 0 0,3-1-1,9-2 18,-1 0 0,1-1 0,-1 0 0,20-10 0,-17 7 35,0-1-595</inkml:trace>
</inkml:ink>
</file>

<file path=ppt/ink/ink1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46"/>
    </inkml:context>
    <inkml:brush xml:id="br0">
      <inkml:brushProperty name="width" value="0.1" units="cm"/>
      <inkml:brushProperty name="height" value="0.1" units="cm"/>
      <inkml:brushProperty name="color" value="#33CCCC"/>
    </inkml:brush>
  </inkml:definitions>
  <inkml:trace contextRef="#ctx0" brushRef="#br0">0 43 10650,'7'0'1073,"2"0"655,3-1-208,1 1-704,3 0-256,1-2-351,-1-1-81,-1-2-40,-2-1 16,-1-1-24,0 1-120,-3 2-729,0-1-1143,2 1 1072</inkml:trace>
</inkml:ink>
</file>

<file path=ppt/ink/ink1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47"/>
    </inkml:context>
    <inkml:brush xml:id="br0">
      <inkml:brushProperty name="width" value="0.1" units="cm"/>
      <inkml:brushProperty name="height" value="0.1" units="cm"/>
      <inkml:brushProperty name="color" value="#33CCCC"/>
    </inkml:brush>
  </inkml:definitions>
  <inkml:trace contextRef="#ctx0" brushRef="#br0">0 84 9282,'5'-5'1432,"4"1"937,3-3-921,2 1-328,4 0-584,0 0-151,2 1-169,0 1-56,-1-2-64,0 1-24,-2 1-8,-1-1-16,0 2 8,0-1 16,-1-2-144,-1 2-280,-8 0 224</inkml:trace>
</inkml:ink>
</file>

<file path=ppt/ink/ink1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48"/>
    </inkml:context>
    <inkml:brush xml:id="br0">
      <inkml:brushProperty name="width" value="0.1" units="cm"/>
      <inkml:brushProperty name="height" value="0.1" units="cm"/>
      <inkml:brushProperty name="color" value="#33CCCC"/>
    </inkml:brush>
  </inkml:definitions>
  <inkml:trace contextRef="#ctx0" brushRef="#br0">186 0 4681,'-2'15'9790,"-3"13"-7245,-9 48-2796,5-23 668,-2 0 1,-20 53-1,-45 100 1761,38-106-1414,68-207-95,5-20-671,-23 93-89,2-11-36,2 0 0,40-74 0,-48 106 100,0 0 1,1 1 0,1-1-1,0 2 1,13-13 0,-15 18 8,-1 0 1,1 0-1,0 1 1,1 0-1,0 0 1,-1 1-1,1 0 1,1 0-1,9-2 0,-15 5 8,0 1 0,0-1 0,0 1 0,0 0 0,0 0 0,0 0 0,0 0 0,0 1 0,0-1 0,0 1 0,0 0 0,-1 0 0,1 1 0,0-1 0,0 1 0,-1 0 0,1 0 0,-1 0 0,0 0 0,0 1 0,1-1 0,-2 1 0,1 0 0,0 0 0,3 4 0,-1-1-2,-1 1-1,0-1 1,0 1-1,0 0 1,-1 1-1,0-1 1,0 0-1,-1 1 1,0 0-1,0 0 1,-1-1-1,0 10 1,-1-14 19,0-1 0,0 1 1,-1 0-1,1 0 0,-1 0 1,0-1-1,0 1 0,0 0 1,0-1-1,0 1 0,-1-1 1,1 1-1,-1-1 0,0 0 1,0 0-1,1 0 0,-1 0 1,-1 0-1,1 0 0,0 0 1,0 0-1,-1-1 0,1 1 1,-1-1-1,1 0 0,-1 0 0,-3 1 1,-10 4 36,1-1 1,-1-1 0,-25 3 0,28-5-40,11-2 10,-4 1-39,-1 1-1,0-1 1,0 1 0,-9 4 0,16-6 25,-1 1 0,0-1 0,0 0 1,1 0-1,-1 1 0,0-1 0,1 1 0,-1-1 1,1 1-1,-1-1 0,0 1 0,1-1 0,-1 1 1,1-1-1,-1 1 0,1 0 0,0-1 0,-1 1 1,1 0-1,0-1 0,-1 1 0,1 0 0,0 0 1,0-1-1,0 1 0,-1 0 0,1 0 0,0-1 1,0 1-1,0 0 0,0 0 0,0 0 0,1-1 1,-1 1-1,0 0 0,0 0 0,0-1 0,1 1 0,-1 0 1,0-1-1,1 1 0,-1 0 0,1-1 0,-1 1 1,0 0-1,1-1 0,0 1 0,-1-1 0,1 1 1,-1-1-1,2 1 0,44 41 389,-35-33-295,1 0 0,-2 2 1,19 21-1,-4 3 774,24 45 0,-43-70-998,-1 0 0,0 1 1,0 0-1,-2 0 0,1 0 0,-1 1 0,-1-1 1,2 21-1,-4-38-917,0-1 379</inkml:trace>
</inkml:ink>
</file>

<file path=ppt/ink/ink1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49"/>
    </inkml:context>
    <inkml:brush xml:id="br0">
      <inkml:brushProperty name="width" value="0.1" units="cm"/>
      <inkml:brushProperty name="height" value="0.1" units="cm"/>
      <inkml:brushProperty name="color" value="#33CCCC"/>
    </inkml:brush>
  </inkml:definitions>
  <inkml:trace contextRef="#ctx0" brushRef="#br0">92 0 3969,'-2'18'10963,"0"12"-8034,-1-6-2943,-6 31 0,-22 41 800,18-59-135,-12 52 1,23-76-490,0 0 0,0 0 0,2 1-1,-1-1 1,2 0 0,0 1 0,5 24 0,-6-35-100,1 0 0,0 0 0,0 0 0,0 0 0,1-1 1,-1 1-1,1-1 0,-1 1 0,1-1 0,0 1 0,0-1 0,0 0 1,0 0-1,0 0 0,0 0 0,6 3 0,-4-3-26,1 1 1,0-1-1,0 0 0,0-1 0,0 1 1,1-1-1,-1 0 0,10 0 0,3-1-7,1 0 0,-1-2 0,1 0 0,23-7 0,20-6-1475,-56 15 920</inkml:trace>
</inkml:ink>
</file>

<file path=ppt/ink/ink1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50"/>
    </inkml:context>
    <inkml:brush xml:id="br0">
      <inkml:brushProperty name="width" value="0.1" units="cm"/>
      <inkml:brushProperty name="height" value="0.1" units="cm"/>
      <inkml:brushProperty name="color" value="#33CCCC"/>
    </inkml:brush>
  </inkml:definitions>
  <inkml:trace contextRef="#ctx0" brushRef="#br0">1 8 9258,'6'8'5321,"0"-5"-3849,4-2-463,3 0-257,7 0-360,2-1-88,0-1-144,2-2-56,-2-1 8,-3 1 16,-6-1-8,-2 2-144,-6 0-552,0-1-448,-3 4 488</inkml:trace>
</inkml:ink>
</file>

<file path=ppt/ink/ink1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51"/>
    </inkml:context>
    <inkml:brush xml:id="br0">
      <inkml:brushProperty name="width" value="0.1" units="cm"/>
      <inkml:brushProperty name="height" value="0.1" units="cm"/>
      <inkml:brushProperty name="color" value="#33CCCC"/>
    </inkml:brush>
  </inkml:definitions>
  <inkml:trace contextRef="#ctx0" brushRef="#br0">1 10 10498,'11'-3'1225,"3"1"751,2 0-136,7 2-711,2 0-321,5 0-408,1 0-128,-1 1-136,-1-1-24,-8 0 40,-3 0 24,-3 0-176,-4-1-312,-4-2 192</inkml:trace>
</inkml:ink>
</file>

<file path=ppt/ink/ink1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52"/>
    </inkml:context>
    <inkml:brush xml:id="br0">
      <inkml:brushProperty name="width" value="0.1" units="cm"/>
      <inkml:brushProperty name="height" value="0.1" units="cm"/>
      <inkml:brushProperty name="color" value="#33CCCC"/>
    </inkml:brush>
  </inkml:definitions>
  <inkml:trace contextRef="#ctx0" brushRef="#br0">248 116 3673,'3'2'787,"0"-1"1,0-1 0,0 1-1,0 0 1,0-1-1,1 1 1,-1-1 0,0 0-1,0 0 1,0 0-1,5-1 1,-6 0-543,0 1-1,0-1 1,-1 0 0,1 0 0,0 0-1,0 0 1,-1 0 0,1 0-1,-1 0 1,1 0 0,-1-1-1,1 1 1,-1 0 0,0-1-1,0 1 1,0-1 0,0 0-1,0 1 1,0-1 0,1-2 0,-1 1-161,-1 1 1,1-1 0,-1 1 0,1-1-1,-1 1 1,0-1 0,0 0 0,0 1 0,0-1-1,-1 1 1,1-1 0,-1 1 0,1-1-1,-1 1 1,0-1 0,0 1 0,0-1 0,0 1-1,-1 0 1,1 0 0,-1 0 0,-2-4 0,2 3-45,-1 1 1,1-1 0,-1 1 0,1-1 0,-1 1-1,0 0 1,0 0 0,0 0 0,0 0 0,0 1 0,-1-1-1,1 1 1,0 0 0,-1 0 0,-6-2 0,1 3-14,1 0-1,-1 0 1,1 1 0,-1 0 0,1 1 0,-1 0 0,1 0 0,0 0-1,0 1 1,0 0 0,0 1 0,1 0 0,-1 0 0,1 1-1,0 0 1,0 0 0,1 0 0,-1 1 0,1 0 0,1 1 0,-1-1-1,1 1 1,-6 10 0,0 0 47,2 1-1,0 1 1,1-1-1,1 1 0,1 1 1,1-1-1,0 1 1,-3 38-1,6-39 18,1-1-1,1 1 1,0 0-1,1 0 1,4 19-1,-3-30-29,1 0 0,-1 1 0,2-1 0,-1 0 0,1 0 0,0 0 0,0-1 0,1 0 0,0 0 0,0 0 0,1 0 0,0-1 0,8 7 0,-7-7 31,0-1 0,0-1 0,1 1 0,0-1 0,-1-1 0,1 0 0,1 0 1,-1 0-1,0-1 0,1 0 0,-1 0 0,1-1 0,-1-1 0,1 1 0,15-2 0,-7-1-187,0 0 0,1-1-1,-1-1 1,-1-1-1,1 0 1,30-14-1,-25 6-2338,-13 10 1435</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29"/>
    </inkml:context>
    <inkml:brush xml:id="br0">
      <inkml:brushProperty name="width" value="0.025" units="cm"/>
      <inkml:brushProperty name="height" value="0.025" units="cm"/>
    </inkml:brush>
  </inkml:definitions>
  <inkml:trace contextRef="#ctx0" brushRef="#br0">0 413 4633,'0'1'80,"0"-1"1,0 0-1,1 0 0,-1 0 1,0 0-1,0 1 1,0-1-1,0 0 0,0 0 1,0 0-1,0 0 0,0 0 1,1 0-1,-1 1 1,0-1-1,0 0 0,0 0 1,0 0-1,0 0 0,1 0 1,-1 0-1,0 0 1,0 0-1,0 0 0,0 0 1,1 0-1,-1 0 0,0 0 1,0 0-1,0 0 1,1 0-1,-1 0 0,0 0 1,0 0-1,0 0 0,0 0 1,1 0-1,-1 0 0,0 0 1,0 0-1,9-3 337,-8 3-235,18-7 362,0-1 1,27-16-1,-13 6-323,15-6-22,113-61 261,-120 61-319,69-54 0,-81 54-197,10-8-1096,40-40 0,-65 55 160</inkml:trace>
</inkml:ink>
</file>

<file path=ppt/ink/ink1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53"/>
    </inkml:context>
    <inkml:brush xml:id="br0">
      <inkml:brushProperty name="width" value="0.1" units="cm"/>
      <inkml:brushProperty name="height" value="0.1" units="cm"/>
      <inkml:brushProperty name="color" value="#33CCCC"/>
    </inkml:brush>
  </inkml:definitions>
  <inkml:trace contextRef="#ctx0" brushRef="#br0">51 14 2465,'1'-13'10920,"0"20"-8726,-22 109 498,10-61-2262,2 1-1,-3 81 1,12-123-353,3 53 129,-3-61-146,1 1-1,0-1 0,1 0 0,0 0 0,0 0 0,0 0 0,0 0 0,5 7 0,-5-10-8,1-1-1,-1 1 1,1-1 0,-1 0-1,1 0 1,0 0 0,0 0-1,0 0 1,0-1 0,0 1-1,1-1 1,-1 0 0,0 0-1,1 0 1,-1 0-1,1 0 1,-1-1 0,0 0-1,1 0 1,-1 0 0,6 0-1,4-1 17,0-1-1,0 0 1,0-1-1,18-5 1,-23 4-29,0 1-1,0-1 1,-1-1 0,1 1 0,-1-1-1,0-1 1,0 1 0,-1-1 0,1 0-1,-1-1 1,-1 0 0,1 0 0,-1 0-1,0 0 1,-1-1 0,0 0 0,0 0-1,4-11 1,3-15 40,-1 0-1,-2 0 1,5-42-1,-13 75-76,2-25 25,0 1 0,-3-36 1,0 14-566,6 69-3939,-2-7 3330</inkml:trace>
</inkml:ink>
</file>

<file path=ppt/ink/ink1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54"/>
    </inkml:context>
    <inkml:brush xml:id="br0">
      <inkml:brushProperty name="width" value="0.1" units="cm"/>
      <inkml:brushProperty name="height" value="0.1" units="cm"/>
      <inkml:brushProperty name="color" value="#33CCCC"/>
    </inkml:brush>
  </inkml:definitions>
  <inkml:trace contextRef="#ctx0" brushRef="#br0">87 30 2545,'21'-29'13212,"-24"43"-12532,2-10-244,-29 111 1198,-10 53-794,24-100-546,11-48 95,0 0-1,-3 32 0,8-50-342,0 0 0,0 0 0,0-1 0,1 1 0,-1 0 0,0 0 1,1-1-1,-1 1 0,1 0 0,0-1 0,-1 1 0,1 0 0,0-1 0,0 1 0,0-1 1,0 0-1,0 1 0,1-1 0,-1 0 0,0 1 0,1-1 0,-1 0 0,0 0 1,1 0-1,-1 0 0,1-1 0,0 1 0,-1 0 0,1-1 0,0 1 0,-1-1 0,1 1 1,0-1-1,3 1 0,6 0-23,1 0-1,0-1 1,0 0 0,12-1 0,-17 0 0,33-1-195,0-3 0,47-11 0,-78 12-1108</inkml:trace>
</inkml:ink>
</file>

<file path=ppt/ink/ink1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55"/>
    </inkml:context>
    <inkml:brush xml:id="br0">
      <inkml:brushProperty name="width" value="0.1" units="cm"/>
      <inkml:brushProperty name="height" value="0.1" units="cm"/>
      <inkml:brushProperty name="color" value="#33CCCC"/>
    </inkml:brush>
  </inkml:definitions>
  <inkml:trace contextRef="#ctx0" brushRef="#br0">1 49 7562,'9'-2'4161,"-1"2"-2465,3-1-168,5 0-536,2 0-279,3-2-377,1 1-120,3-1-136,-1 0-16,-4-1 48,-4 0 24,-5-1-80,-2 0-168,-3 0-768,-3 0-729,-6 1 849</inkml:trace>
</inkml:ink>
</file>

<file path=ppt/ink/ink1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56"/>
    </inkml:context>
    <inkml:brush xml:id="br0">
      <inkml:brushProperty name="width" value="0.1" units="cm"/>
      <inkml:brushProperty name="height" value="0.1" units="cm"/>
      <inkml:brushProperty name="color" value="#33CCCC"/>
    </inkml:brush>
  </inkml:definitions>
  <inkml:trace contextRef="#ctx0" brushRef="#br0">0 49 8634,'8'-10'3425,"-1"7"-1561,2 0-288,1 0-319,7 1-569,2 0-216,5-2-248,6 3-96,-1-3-48,-1 0 8,-3 2-8,-4-1-152,-2 1-680,-2 1-841,-7-4 833</inkml:trace>
</inkml:ink>
</file>

<file path=ppt/ink/ink1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57"/>
    </inkml:context>
    <inkml:brush xml:id="br0">
      <inkml:brushProperty name="width" value="0.1" units="cm"/>
      <inkml:brushProperty name="height" value="0.1" units="cm"/>
      <inkml:brushProperty name="color" value="#33CCCC"/>
    </inkml:brush>
  </inkml:definitions>
  <inkml:trace contextRef="#ctx0" brushRef="#br0">1 515 6273,'3'1'9132,"5"-8"-6578,7-12-1734,-5-9-376,-1-1 1,0 1-1,6-50 1,-8 39-254,-3 19-115,2-13 28,1 1 1,19-49-1,-23 72-121,1 0-1,0 0 1,1 1-1,0 0 1,0 0 0,1 0-1,0 1 1,0 0 0,1 0-1,0 1 1,0-1 0,0 1-1,15-8 1,-20 13 6,0-1 1,0 1-1,0 1 1,0-1-1,0 0 1,1 0-1,-1 1 1,0-1-1,0 1 1,1 0-1,-1 0 1,0 0-1,0 0 1,1 0-1,-1 0 1,0 1-1,0-1 1,1 1-1,-1-1 1,3 2-1,-1 0-1,-1 1 0,1-1-1,-1 0 1,1 1 0,-1 0-1,0 0 1,0 0 0,0 0-1,0 1 1,2 3-1,3 7 15,0 1 0,0 0 0,-2 0 0,8 25 0,-6-4 52,-1 0 0,-2 0 0,-1 0 1,-2 48-1,-2-61 64,0-21-46,1 1-1,-1 0 1,0-1-1,1 1 0,0-1 1,0 1-1,2 4 1,-3-7-54,0 0 0,0 0 1,0 1-1,0-1 1,0 0-1,1 0 1,-1 1-1,0-1 1,0 0-1,0 0 1,0 0-1,1 1 1,-1-1-1,0 0 1,0 0-1,1 0 0,-1 0 1,0 0-1,0 0 1,1 1-1,-1-1 1,0 0-1,0 0 1,1 0-1,-1 0 1,0 0-1,0 0 1,1 0-1,-1 0 1,8-12 473,-3-3-288,-2-1 1,0 0-1,2-28 0,3-15-75,-2 25-131,22-64 0,-25 89-21,0 1 0,1-1 0,0 1 0,1-1 1,0 1-1,0 0 0,1 1 0,0 0 0,0-1 0,0 2 0,1-1 0,11-7 0,-16 13 11,-1 0 0,1-1 0,0 2 0,0-1 0,0 0 0,0 0-1,0 1 1,0-1 0,1 1 0,-1-1 0,0 1 0,0 0 0,0 0 0,0 0 0,0 0-1,1 0 1,-1 1 0,0-1 0,2 1 0,0 1-1,0 0 1,0 0-1,0 0 1,-1 0-1,1 0 0,-1 1 1,0-1-1,0 1 0,4 5 1,1 1 6,0 1 0,-1 0 1,-1 0-1,1 1 1,-2 0-1,5 12 0,-6-8 19,0 0 0,-1 0 0,-1 0 0,-1 0 0,0 1 0,-1-1-1,-3 27 1,2-17 111,2 41 0,1-41-34,0-2 153,8 42 0,-9-59-194,1 0 0,0 0 1,0 0-1,1 0 0,-1-1 0,1 1 1,0-1-1,1 0 0,-1 0 0,1 0 1,8 9-1,-9-12-26,0 0 0,1 0 0,-1 0-1,1 0 1,-1-1 0,1 0 0,-1 1 0,1-1 0,0 0 0,0-1 0,-1 1 0,1-1 0,0 1-1,0-1 1,0 0 0,0 0 0,-1-1 0,1 1 0,0-1 0,6-2 0,32-14-1194,-7-5-4140,-14 6 2711</inkml:trace>
</inkml:ink>
</file>

<file path=ppt/ink/ink1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58"/>
    </inkml:context>
    <inkml:brush xml:id="br0">
      <inkml:brushProperty name="width" value="0.1" units="cm"/>
      <inkml:brushProperty name="height" value="0.1" units="cm"/>
      <inkml:brushProperty name="color" value="#33CCCC"/>
    </inkml:brush>
  </inkml:definitions>
  <inkml:trace contextRef="#ctx0" brushRef="#br0">17 0 6297,'-17'7'10057,"18"-7"-9990,2 1 223,0 0-1,0 0 1,0 0-1,0-1 1,0 0-1,1 1 1,2-1-1,49 2 82,-42 0-783,0-1 0,0-1 0,1 0 0,-1-1 0,15-3 0,-16 1-557</inkml:trace>
</inkml:ink>
</file>

<file path=ppt/ink/ink1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59"/>
    </inkml:context>
    <inkml:brush xml:id="br0">
      <inkml:brushProperty name="width" value="0.1" units="cm"/>
      <inkml:brushProperty name="height" value="0.1" units="cm"/>
      <inkml:brushProperty name="color" value="#33CCCC"/>
    </inkml:brush>
  </inkml:definitions>
  <inkml:trace contextRef="#ctx0" brushRef="#br0">87 93 6833,'-2'0'331,"1"0"-1,-1 0 0,0 1 1,0-1-1,0 0 0,0 0 1,0 1-1,0-1 0,0 1 1,1 0-1,-1 0 0,0-1 1,0 1-1,1 0 0,-1 0 1,1 1-1,-1-1 0,1 0 1,-1 0-1,1 1 0,-2 1 1,2-1-243,0 0-1,1 0 1,-1 0 0,0 0 0,1 0 0,-1 0 0,1 0 0,-1 0 0,1 1-1,0-1 1,0 0 0,0 0 0,0 0 0,1 0 0,-1 0 0,1 1-1,-1-1 1,1 0 0,1 3 0,0-1-54,0-1 0,0 1 0,1-1 0,-1 1 0,1-1-1,0 0 1,0 0 0,0 0 0,1 0 0,-1 0 0,1-1 0,-1 0 0,1 1 0,0-1 0,0-1-1,0 1 1,0-1 0,0 1 0,0-1 0,0 0 0,0-1 0,1 1 0,-1-1 0,0 1 0,1-1 0,7-2-1,-8 2 12,0 0 0,-1-1-1,1 0 1,-1 0-1,1 0 1,-1 0-1,1 0 1,-1-1-1,1 0 1,-1 0 0,0 1-1,0-2 1,6-4-1,-8 5-1,1 0-1,0 0 1,-1-1 0,1 1-1,-1 0 1,1-1-1,-1 1 1,0-1 0,0 0-1,-1 1 1,1-1-1,0 0 1,-1 0 0,0 1-1,1-1 1,-1 0 0,0 0-1,0 0 1,-1 1-1,0-5 1,-1-1-2,0 0 1,0 0-1,-1 0 0,0 0 1,-1 0-1,0 1 0,0 0 1,0 0-1,-1 0 1,0 0-1,0 0 0,-8-6 1,11 11-52,0 0 0,-1-1 0,1 1 0,-1 0 0,0 0 0,0 1 0,0-1 0,0 1 0,0-1 0,0 1 0,0 0 0,0 0 0,0 0 0,-1 0 0,1 1 0,0-1 0,-1 1 0,1 0 0,0 0 0,-1 0 0,1 1 0,0-1 0,0 1 0,-1-1 0,1 1 0,0 0 0,0 1 0,0-1 0,0 0 0,0 1 0,0 0 0,-4 2 0,1 1-360,0 0 0,1 1 0,-1-1 0,1 1 0,0 0 0,-8 13 0,1 1-489</inkml:trace>
</inkml:ink>
</file>

<file path=ppt/ink/ink1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60"/>
    </inkml:context>
    <inkml:brush xml:id="br0">
      <inkml:brushProperty name="width" value="0.1" units="cm"/>
      <inkml:brushProperty name="height" value="0.1" units="cm"/>
      <inkml:brushProperty name="color" value="#33CCCC"/>
    </inkml:brush>
  </inkml:definitions>
  <inkml:trace contextRef="#ctx0" brushRef="#br0">172 1 4553,'3'3'6622,"-2"13"-4276,-5 25-2694,3-31 917,-1 14-22,-6 29 1,41-91 962,-31 36-1505,0 1 0,0-1-1,1 1 1,-1 0 0,0 0-1,1 0 1,-1 0-1,1 0 1,-1 0 0,1 1-1,-1-1 1,1 1-1,-1 0 1,1-1 0,0 1-1,-1 0 1,1 1 0,0-1-1,-1 0 1,1 1-1,-1 0 1,1-1 0,-1 1-1,1 0 1,-1 0-1,0 1 1,1-1 0,-1 0-1,0 1 1,0-1 0,2 3-1,6 4-4,-1 0 0,0 0 0,-1 1 0,0 1 0,9 13 1,-15-20 7,0 0 1,0-1-1,0 1 1,-1 0-1,1 1 1,-1-1-1,0 0 1,0 0 0,0 0-1,0 1 1,0-1-1,-1 0 1,0 1-1,1-1 1,-1 1 0,0-1-1,-1 1 1,1-1-1,-2 5 1,0-3 12,0-1 1,0 1 0,-1-1-1,1 1 1,-1-1-1,0 0 1,-1 0 0,1 0-1,-1 0 1,1-1-1,-1 1 1,-6 3 0,-2 1 157,1-1 0,-1 0 0,-1-1 0,0 0 1,1-1-1,-1-1 0,-24 6 0,17-6 97,0-1 0,0-1 0,0-1-1,-35-2 1,29-4-158,25 5-300,0-1 0,-1 1 0,1 0 0,0-1 0,0 1 0,0-1 0,0 1 0,1-1 0,-1 0 0,0 1 0,0-1 0,0 0 0,0 1 0,1-1 0,-1 0 0,0 0 0,1 0 0,-1 0-1,0 0 1,0-2 0,1 0-1326</inkml:trace>
</inkml:ink>
</file>

<file path=ppt/ink/ink1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61"/>
    </inkml:context>
    <inkml:brush xml:id="br0">
      <inkml:brushProperty name="width" value="0.1" units="cm"/>
      <inkml:brushProperty name="height" value="0.1" units="cm"/>
      <inkml:brushProperty name="color" value="#33CCCC"/>
    </inkml:brush>
  </inkml:definitions>
  <inkml:trace contextRef="#ctx0" brushRef="#br0">284 158 3025,'-7'7'1201,"1"-1"0,-1 1 1,1 0-1,-6 9 0,12-16-1117,0 0-1,1-1 0,-1 1 0,0 0 0,0-1 1,0 1-1,0 0 0,0 0 0,-1-1 1,1 1-1,0 0 0,0-1 0,0 1 1,0 0-1,0 0 0,0-1 0,0 1 1,0 0-1,-1 0 0,1-1 0,0 1 0,0 0 1,0 0-1,-1-1 0,1 1 0,0 0 1,0 0-1,-1 0 0,1-1 0,0 1 1,0 0-1,-1 0 0,1 0 0,0 0 1,0 0-1,-1 0 0,1 0 0,0 0 1,-1 0-1,1 0 0,0 0 0,-1 0 0,1 0 1,0 0-1,0 0 0,-1 0 0,1 0 1,0 0-1,-1 0 0,1 0 0,0 0 1,-1 1-1,10-16 466,-6 8-395,1 1 1,0 0-1,0 0 1,0 1 0,1-1-1,-1 1 1,7-5 0,17-13 18,53-36 0,-69 52-142,0 1 0,0 0-1,0 1 1,1 0 0,0 1-1,0 0 1,0 1 0,16-2-1,-23 4-29,-1 1-1,1 0 1,-1 1-1,1-1 1,-1 1-1,1 0 1,-1 1-1,0-1 1,0 1-1,1 0 1,-1 0-1,0 1 0,-1 0 1,1-1-1,0 2 1,-1-1-1,1 0 1,-1 1-1,0 0 1,0 0-1,3 5 1,-2-2 11,0 0 1,0 0 0,-1 0-1,0 1 1,-1 0 0,0-1 0,0 1-1,0 1 1,-1-1 0,0 0-1,-1 0 1,0 1 0,0 10-1,-1-1 73,0 1 0,-2-1 0,0 1 0,-6 18 0,5-27-38,0 0-1,-1 0 1,0-1-1,0 1 1,-1-1-1,-1 0 0,0 0 1,-11 13-1,-1-4 97,-1 0-1,-1-2 0,0 0 1,-1-2-1,0 0 0,-1-1 1,-46 19-1,55-27-76,0 0 0,1-1-1,-2 0 1,1-1 0,0-1 0,-19 2-1,33-4-64,-1 0-1,0 0 1,0 0 0,0-1-1,0 1 1,0 0-1,1 0 1,-1 0-1,0 0 1,0 0-1,0-1 1,0 1-1,0 0 1,0 0 0,0 0-1,0 0 1,0-1-1,1 1 1,-1 0-1,0 0 1,0 0-1,0 0 1,0-1 0,0 1-1,0 0 1,0 0-1,0 0 1,0-1-1,0 1 1,-1 0-1,1 0 1,0 0 0,0 0-1,0-1 1,0 1-1,0 0 1,0 0-1,0 0 1,0 0-1,0-1 1,-1 1 0,1 0-1,0 0 1,0 0-1,0 0 1,0 0-1,0 0 1,-1 0-1,1-1 1,0 1 0,0 0-1,0 0 1,0 0-1,-1 0 1,1 0-1,0 0 1,0 0-1,-1 0 1,16-10-19,-3 4-1,1 1 0,0 0 0,0 0 0,1 1 0,15-2 1,74-7-39,-85 11 56,-11 1 1,0 1 0,0-1 0,0 2 0,1-1-1,-1 1 1,0 0 0,0 1 0,0-1 0,0 1 0,0 1 0,0-1-1,-1 1 1,1 1 0,7 4 0,-7-3 6,0 1 0,0 0 0,0 0 0,-1 1 0,0 0 0,0 0 0,-1 1 0,0-1 0,0 1 0,4 10 1,-2-3 7,-1 0 1,-1 1 0,-1-1 0,0 1 0,-1 0 0,-1 0 0,0 0-1,-1 1 1,-1-1 0,0 0 0,-2 0 0,-3 23 0,2-29 71,0 0 1,0 0-1,-1 0 1,0-1-1,-1 1 1,0-1-1,0 0 1,-1-1-1,0 1 1,-1-1-1,0 0 1,0-1-1,-1 0 1,1 0 0,-1-1-1,-1 1 1,0-2-1,1 1 1,-2-1-1,1-1 1,0 0-1,-1 0 1,0-1-1,-17 4 1,-24-1 198,0-3 0,0-2 0,0-2 0,-93-14 0,118 8-269,0 0 0,1-2 0,-27-12 0,8 3-45,27 8-320,15 4-1095,12 3-1525,8 2 1512</inkml:trace>
</inkml:ink>
</file>

<file path=ppt/ink/ink1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63"/>
    </inkml:context>
    <inkml:brush xml:id="br0">
      <inkml:brushProperty name="width" value="0.1" units="cm"/>
      <inkml:brushProperty name="height" value="0.1" units="cm"/>
      <inkml:brushProperty name="color" value="#33CCCC"/>
    </inkml:brush>
  </inkml:definitions>
  <inkml:trace contextRef="#ctx0" brushRef="#br0">93 1 1952,'-6'10'9202,"-22"54"-8779,13-21-329,3 1-1,-11 74 0,22-108-50,-2 13 29,-1 28 0,4-42 36,0-1 0,1 1 0,0-1-1,1 0 1,0 1 0,5 14 0,-6-20-26,0-1 0,0 0 0,0 0-1,0 1 1,0-1 0,0 0 0,0 0 0,1 0 0,-1 0 0,1-1 0,-1 1 0,4 3 0,-3-5-8,-1 0 1,1 1 0,-1-1-1,1 0 1,-1 0-1,1 0 1,-1 0 0,1 0-1,-1 0 1,0 0-1,1-1 1,-1 1-1,1-1 1,-1 1 0,0-1-1,1 1 1,-1-1-1,0 0 1,1 0 0,-1 1-1,0-1 1,2-2-1,26-16 651,-7 6-467,25-22 0,-41 29-239,1 0-1,-1 0 0,0-1 0,0 0 1,-1 0-1,0-1 0,6-11 0,20-52 146,22-78-1,-44 120-166,0 15-1055,7 13-5076</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0"/>
    </inkml:context>
    <inkml:brush xml:id="br0">
      <inkml:brushProperty name="width" value="0.025" units="cm"/>
      <inkml:brushProperty name="height" value="0.025" units="cm"/>
    </inkml:brush>
  </inkml:definitions>
  <inkml:trace contextRef="#ctx0" brushRef="#br0">0 445 1928,'6'0'937,"3"-1"991,2-3-168,9-4-503,3-5-233,17-7-408,4-4-120,10-10-232,4-1-80,-2-7-88,1 2-16,-9-5-32,2 4 48,-9 5-496,-4 0-168,-11 8-328,-10 5-480,-13 8 911</inkml:trace>
</inkml:ink>
</file>

<file path=ppt/ink/ink1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64"/>
    </inkml:context>
    <inkml:brush xml:id="br0">
      <inkml:brushProperty name="width" value="0.1" units="cm"/>
      <inkml:brushProperty name="height" value="0.1" units="cm"/>
      <inkml:brushProperty name="color" value="#33CCCC"/>
    </inkml:brush>
  </inkml:definitions>
  <inkml:trace contextRef="#ctx0" brushRef="#br0">90 104 2449,'8'-4'5586,"-8"11"-2960,-6 15-1612,5-20-790,-23 118 173,1-9-321,-4-35 1004,27-75-996,0 1 1,-1-1-1,0 0 0,1 1 1,-1-1-1,0 0 0,0 0 0,0 0 1,1 0-1,-1 1 0,0-1 0,-3 1 1,0-3 194,5-11-103,41-138 319,-32 108-495,2 1 1,20-45-1,-15 56 75,-17 29-71,1 0-1,-1-1 1,1 1-1,0 0 1,-1 0-1,1 0 1,0 0 0,0 0-1,0 0 1,0 0-1,0 1 1,0-1-1,0 0 1,0 0-1,1 1 1,-1-1-1,0 1 1,0-1-1,0 1 1,1-1-1,-1 1 1,2 0-1,-2 2-2,1 0-1,-1 0 0,0 1 1,0-1-1,0 1 0,0-1 0,0 1 1,0-1-1,-1 1 0,1 0 1,-1-1-1,0 1 0,1 3 0,-1-1 2,28 186 70,-26-175-62,-1 0 2,1-1 0,1 0 0,0-1 0,8 23 0,10 3 412,-21-40-398,0 0-1,1 0 0,-1 0 0,1 0 0,-1 0 0,0 0 1,1 0-1,-1 0 0,1 0 0,-1 0 0,0 0 0,1 0 0,-1-1 1,0 1-1,1 0 0,-1 0 0,0 0 0,1 0 0,-1-1 0,0 1 1,1 0-1,-1 0 0,0-1 0,1 1 0,-1 0 0,0-1 1,0 1-1,0 0 0,1-1 0,-1 1 0,0 0 0,0-1 0,12-14 415,-10 12-359,13-19-37,0-1-1,-2-1 1,-1 0-1,-1-1 0,9-30 1,-11 29-5,1 1 1,1 0-1,1 1 0,30-45 1,30-21-81,-66 85-569,-4 16-3012</inkml:trace>
</inkml:ink>
</file>

<file path=ppt/ink/ink1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65"/>
    </inkml:context>
    <inkml:brush xml:id="br0">
      <inkml:brushProperty name="width" value="0.1" units="cm"/>
      <inkml:brushProperty name="height" value="0.1" units="cm"/>
      <inkml:brushProperty name="color" value="#33CCCC"/>
    </inkml:brush>
  </inkml:definitions>
  <inkml:trace contextRef="#ctx0" brushRef="#br0">468 216 5313,'1'0'292,"0"0"0,0 0-1,0 0 1,0-1 0,0 1-1,1 0 1,-1-1 0,0 1 0,0-1-1,0 1 1,0-1 0,0 1-1,-1-1 1,1 1 0,0-1 0,0 0-1,0 0 1,0 1 0,0-3-1,1 1-1,-1 0-1,1-1 0,-1 1 0,0-1 0,0 1 0,0-1 0,1-4 0,-1 1-82,0 1 1,0-1-1,0 0 0,-1 1 0,0-1 0,-1 1 1,-1-10-1,0 7-57,0 0 1,-1 0-1,0 0 0,0 0 1,-1 1-1,0-1 1,0 1-1,-1 0 0,-10-12 1,11 15-118,0 1 1,0-1 0,-1 1 0,1 0 0,-1 0-1,1 0 1,-1 0 0,0 1 0,0 0-1,0 0 1,-1 0 0,1 1 0,0 0-1,-1 0 1,1 0 0,-7 0 0,1 1-17,0 1 1,0 0-1,0 1 1,0 0-1,0 1 1,1 0-1,-1 1 1,1 0-1,0 0 0,0 1 1,0 0-1,0 1 1,1 0-1,0 1 1,1 0-1,-11 10 1,5-3-3,1 1 0,0 0 0,1 1 0,1 0 1,1 1-1,0 0 0,1 0 0,-10 28 0,-28 132 159,46-172-165,-7 31 93,1 0 1,2 1-1,0 39 0,5-71-69,1 1 0,0-1 0,0 1-1,0-1 1,0 0 0,1 1 0,0-1 0,0 0-1,0 0 1,1 0 0,-1 0 0,1 0 0,1-1-1,-1 1 1,1-1 0,7 7 0,-5-5 67,0-1 0,0-1-1,1 1 1,-1-1 0,1 0 0,0 0 0,1-1 0,-1 0 0,0-1 0,1 1 0,9 0 0,-2-1-13,0-1 0,0 0-1,0-2 1,0 0 0,28-5 0,73-23 240,-112 28-306,-1-1-310,0 1-1,0 0 1,0-1-1,0 1 1,0-1-1,-1 0 1,4-2-1,0-1-1859,2 0 698</inkml:trace>
</inkml:ink>
</file>

<file path=ppt/ink/ink1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66"/>
    </inkml:context>
    <inkml:brush xml:id="br0">
      <inkml:brushProperty name="width" value="0.1" units="cm"/>
      <inkml:brushProperty name="height" value="0.1" units="cm"/>
      <inkml:brushProperty name="color" value="#33CCCC"/>
    </inkml:brush>
  </inkml:definitions>
  <inkml:trace contextRef="#ctx0" brushRef="#br0">173 5 2537,'-3'4'4166,"-3"8"-2475,-24 27 1684,24-33-3171,1 0 0,0 1-1,0 0 1,0 0 0,1 0-1,-4 10 1,-7 21 325,4-13-195,2 1 0,0 0-1,-9 53 1,2 8 119,11-65-199,0 0-1,2 0 1,0 0 0,2 1 0,2 39-1,-1-57-161,1 1-1,0 0 0,0-1 1,1 1-1,-1 0 0,1-1 1,1 0-1,-1 1 0,1-1 1,4 6-1,-5-8-47,1 0 0,0 0 0,0-1 0,0 1 1,0-1-1,0 0 0,0 0 0,0 0 0,1 0 0,-1-1 0,1 1 1,-1-1-1,1 0 0,0 0 0,-1 0 0,7 0 0,-2 0-25,0-1 0,-1 0 0,1 0 1,0-1-1,-1 0 0,1 0 0,-1-1 0,1 0 0,-1 0 0,9-4 0,-4 0 14,1-1 1,-1 0 0,0-1-1,18-15 1,-20 15-10,-1-1 1,0-1-1,0 0 1,-1 0 0,0-1-1,-1 0 1,0 0-1,-1-1 1,0 0-1,6-20 1,0-6 6,-3 0-1,6-47 1,-8 40-37,-6 33 10,0 0 0,-2 0 0,1 0 0,-1 0 0,-1 0-1,0 0 1,-1 0 0,0 1 0,-9-22 0,-2-11 13,13 40-16,-1 0-1,0 0 1,0 1 0,0-1 0,-1 0-1,1 1 1,-1 0 0,0-1 0,0 1 0,0 0-1,-4-2 1,-3-3 4,0 1 1,-17-9-1,22 15-15,0 0 0,0 0 0,0 1 1,0 0-1,0 0 0,0 1 0,0-1 0,0 1 0,0 0 0,0 0 0,1 1 0,-1-1 0,0 1 0,1 0 0,-6 4 0,9-6-245,0 1 0,0 0-1,0 0 1,0 0 0,1 0-1,-1-1 1,0 1 0,1 0-1,-1 0 1,0 0 0,1 1-1,0-1 1,-1 0 0,1 0-1,0 0 1,-1 0-1,1 0 1,0 2 0,0 9-984</inkml:trace>
</inkml:ink>
</file>

<file path=ppt/ink/ink1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67"/>
    </inkml:context>
    <inkml:brush xml:id="br0">
      <inkml:brushProperty name="width" value="0.1" units="cm"/>
      <inkml:brushProperty name="height" value="0.1" units="cm"/>
      <inkml:brushProperty name="color" value="#33CCCC"/>
    </inkml:brush>
  </inkml:definitions>
  <inkml:trace contextRef="#ctx0" brushRef="#br0">164 103 2625,'-5'5'8217,"-7"23"-5993,-9 41-2006,1 47-43,16-80 25,-2 1-1,-2-1 1,-1-1 0,-15 38 0,8-36 741,2 0 1,-10 42-1,24-74-650,1-6 150,1-9 70,-2 5-467,-1 0 1,1 0-1,0 0 0,0 0 0,1 0 0,0 0 1,-1-1-1,2 2 0,1-8 0,22-45 26,-6 15-47,0-9-5,-2 0 1,15-77-1,-22 61-8,13-61-18,-23 127 8,-1 1 0,1 0-1,0 0 1,0 0 0,0-1-1,0 1 1,0 0-1,1 0 1,-1 0 0,0 0-1,0-1 1,0 1 0,0 0-1,0 0 1,0 0 0,0 0-1,0-1 1,0 1-1,0 0 1,0 0 0,1 0-1,-1 0 1,0 0 0,0-1-1,0 1 1,0 0-1,0 0 1,1 0 0,-1 0-1,0 0 1,0 0 0,0 0-1,0 0 1,1 0-1,-1-1 1,0 1 0,0 0-1,0 0 1,0 0 0,1 0-1,-1 0 1,0 0 0,0 0-1,0 0 1,1 0-1,-1 1 1,8 8-7,6 20 6,-12-25 1,2 3 0,0 0 0,0 0 0,0-1 1,1 1-1,0-1 0,0 0 0,1 0 0,0 0 0,0-1 0,12 8 0,-14-11 5,-1 1 0,1-1 1,0-1-1,0 1 0,-1 0 0,1-1 0,1 0 0,-1 0 0,0 0 0,0-1 0,0 1 0,0-1 1,1 0-1,-1 0 0,0 0 0,0-1 0,0 0 0,0 0 0,1 0 0,-1 0 0,7-3 0,0-2 11,0-1-1,0 0 1,-1 0-1,0-1 1,-1 0-1,1-1 1,-2 0-1,1 0 1,-1-1-1,-1 0 0,0 0 1,0-1-1,-1 0 1,0 0-1,-1-1 1,6-17-1,-7 16-8,-3 7-4,1 0 0,0 0 1,1 1-1,4-9 0,-10 47-9,-24 69-3,-4 9 17,-4 10 31,-22 8-69,3-8 965,39-63-2092,19-66-358,1 1 539</inkml:trace>
</inkml:ink>
</file>

<file path=ppt/ink/ink1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68"/>
    </inkml:context>
    <inkml:brush xml:id="br0">
      <inkml:brushProperty name="width" value="0.1" units="cm"/>
      <inkml:brushProperty name="height" value="0.1" units="cm"/>
      <inkml:brushProperty name="color" value="#33CCCC"/>
    </inkml:brush>
  </inkml:definitions>
  <inkml:trace contextRef="#ctx0" brushRef="#br0">224 32 1608,'-11'-2'6075,"10"3"-5885,-11 12 2206,-4 18-1127,-7 38-142,-25 122-1,2-4-405,40-166-73,-1 0 0,-1-1 0,-19 35 0,12-17 141,12-55-359,7-4-245,1 1 0,13-34 0,-4 14-108,8-33-59,0-3 6,57-128-1,-70 185-28,-1 1-22,1 0 0,1 1 0,0 0 0,15-18 0,-21 30 21,0 1 0,0 0 0,0 1-1,0-1 1,1 1 0,-1-1 0,1 2 0,0-1-1,0 0 1,0 1 0,0 0 0,0 0 0,0 0-1,1 1 1,-1 0 0,1 0 0,-1 0-1,1 1 1,9 0 0,-9 0 2,-1 1 0,1-1 0,0 2 0,-1-1 0,0 0 0,1 1 0,-1 0 0,0 1 0,0-1 0,0 1 0,0 0 0,-1 0 0,1 0 1,-1 1-1,1-1 0,-1 1 0,-1 0 0,1 1 0,0-1 0,-1 0 0,0 1 0,0 0 0,0 0 0,2 7 0,-2-4 15,1 1 0,-2 0-1,0 0 1,0 0 0,0 0 0,-1 0-1,0 0 1,-1 1 0,0-1 0,-1 0 0,0 0-1,0 0 1,-1 0 0,-3 12 0,2-13-2,0 1 0,0-1 1,-1 1-1,0-1 0,-1 0 1,1-1-1,-1 1 0,-7 7 1,7-11 29,1 0 0,-1 0-1,1 0 1,-1-1 0,0 0 0,0 0 0,-1 0 0,1-1 0,-1 1-1,1-1 1,-1-1 0,0 1 0,-8 1 0,-9 0 177,-1 0 1,0-2-1,-1-1 1,1 0-1,-27-5 1,41 1-369,22 4-3158</inkml:trace>
</inkml:ink>
</file>

<file path=ppt/ink/ink1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69"/>
    </inkml:context>
    <inkml:brush xml:id="br0">
      <inkml:brushProperty name="width" value="0.1" units="cm"/>
      <inkml:brushProperty name="height" value="0.1" units="cm"/>
      <inkml:brushProperty name="color" value="#33CCCC"/>
    </inkml:brush>
  </inkml:definitions>
  <inkml:trace contextRef="#ctx0" brushRef="#br0">221 1 3601,'-15'22'8213,"0"11"-6007,-11 36-1624,-12 66-14,18-57-253,-3-1-1,-53 116 1,75-192-254,0 1 0,0 0-1,0-1 1,1 1 0,-1-1 0,0 1 0,1 0-1,-1 0 1,1-1 0,0 1 0,0 0 0,-1 0-1,1-1 1,0 1 0,1 0 0,-1 0-1,0 0 1,0-1 0,1 1 0,-1 0 0,1-1-1,0 1 1,-1 0 0,1-1 0,0 1 0,0-1-1,0 1 1,0-1 0,0 1 0,0-1 0,1 0-1,-1 1 1,0-1 0,1 0 0,-1 0-1,0 0 1,1 0 0,0 0 0,-1-1 0,1 1-1,-1 0 1,3 0 0,4 2 75,0-1-1,0 0 1,0-1-1,0 0 1,0 0 0,0 0-1,0-1 1,8-1-1,16-1 108,1-2 0,-2-1 0,1-2 0,42-14 0,-52 13-2737</inkml:trace>
</inkml:ink>
</file>

<file path=ppt/ink/ink1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70"/>
    </inkml:context>
    <inkml:brush xml:id="br0">
      <inkml:brushProperty name="width" value="0.1" units="cm"/>
      <inkml:brushProperty name="height" value="0.1" units="cm"/>
      <inkml:brushProperty name="color" value="#33CCCC"/>
    </inkml:brush>
  </inkml:definitions>
  <inkml:trace contextRef="#ctx0" brushRef="#br0">78 1 4793,'10'-1'7933,"-10"11"-7365,-2 10-265,-1-1 0,-1 0 1,-12 33-1,-1 6 11,-1 20 578,-9 83 1,27-156-795,0 0 0,0 0 0,0 0 0,0 0-1,1 0 1,0 0 0,0 0 0,1 0 0,-1 0 0,1 0 0,0-1-1,0 1 1,0-1 0,1 1 0,0-1 0,0 0 0,0 0-1,0 0 1,1 0 0,-1-1 0,1 1 0,0-1 0,0 0 0,0 0-1,0 0 1,1-1 0,-1 1 0,1-1 0,0 0 0,-1-1 0,1 1-1,0-1 1,0 0 0,10 1 0,95-10 320,1 0-1788</inkml:trace>
</inkml:ink>
</file>

<file path=ppt/ink/ink1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71"/>
    </inkml:context>
    <inkml:brush xml:id="br0">
      <inkml:brushProperty name="width" value="0.1" units="cm"/>
      <inkml:brushProperty name="height" value="0.1" units="cm"/>
      <inkml:brushProperty name="color" value="#33CCCC"/>
    </inkml:brush>
  </inkml:definitions>
  <inkml:trace contextRef="#ctx0" brushRef="#br0">1 34 4809,'1'-1'565,"0"-1"0,0 0 0,0 1 0,0-1 0,0 1 0,1-1 1,-1 1-1,0 0 0,1-1 0,-1 1 0,1 0 0,0 0 0,1-1 0,1 1-101,-1 0 0,0-1 0,0 1 0,1 1-1,-1-1 1,7 0 0,4 1-373,-1 0-1,0 2 0,14 2 0,-6-1 408,-14-2-612,49 3 619,-52-4-728,0-1 1,-1 1 0,1-1-1,0 1 1,-1-1-1,1 0 1,0-1 0,-1 1-1,1 0 1,-1-1-1,0 0 1,5-3 0,-4 1-629</inkml:trace>
</inkml:ink>
</file>

<file path=ppt/ink/ink1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72"/>
    </inkml:context>
    <inkml:brush xml:id="br0">
      <inkml:brushProperty name="width" value="0.1" units="cm"/>
      <inkml:brushProperty name="height" value="0.1" units="cm"/>
      <inkml:brushProperty name="color" value="#33CCCC"/>
    </inkml:brush>
  </inkml:definitions>
  <inkml:trace contextRef="#ctx0" brushRef="#br0">0 8 6881,'8'-1'985,"2"-1"887,4 1-272,8-1-415,5 2-225,8 0-376,4 0-120,-1 2-200,-4-2-64,-8 0-72,-4 0-16,-5 0-16,-2-1-8,-4 0-152,-3 0-240,-2 1-1128</inkml:trace>
</inkml:ink>
</file>

<file path=ppt/ink/ink1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73"/>
    </inkml:context>
    <inkml:brush xml:id="br0">
      <inkml:brushProperty name="width" value="0.1" units="cm"/>
      <inkml:brushProperty name="height" value="0.1" units="cm"/>
      <inkml:brushProperty name="color" value="#33CCCC"/>
    </inkml:brush>
  </inkml:definitions>
  <inkml:trace contextRef="#ctx0" brushRef="#br0">213 3 4745,'2'-2'3457,"-7"3"-1929,-2 3-232,-6 3-415,0 5-153,-5 3-184,-1 2-96,-2 4-80,0-2-16,2 0-80,2 1-32,-2-2-96,3-1-32,4-4 8,1-1-248,8-2-1312,3 0 1032</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1"/>
    </inkml:context>
    <inkml:brush xml:id="br0">
      <inkml:brushProperty name="width" value="0.025" units="cm"/>
      <inkml:brushProperty name="height" value="0.025" units="cm"/>
    </inkml:brush>
  </inkml:definitions>
  <inkml:trace contextRef="#ctx0" brushRef="#br0">1 506 2681,'5'1'840,"5"-1"696,2-1-264,9-6-600,7-2-31,14-7-17,6-6-48,9-8-112,-3-5-104,6-11-112,-3-4-40,-6-4-48,5 2-40,0 4-48,-1 7-40,1 3-664,-8 3-544,-18 13 632</inkml:trace>
</inkml:ink>
</file>

<file path=ppt/ink/ink1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74"/>
    </inkml:context>
    <inkml:brush xml:id="br0">
      <inkml:brushProperty name="width" value="0.1" units="cm"/>
      <inkml:brushProperty name="height" value="0.1" units="cm"/>
      <inkml:brushProperty name="color" value="#33CCCC"/>
    </inkml:brush>
  </inkml:definitions>
  <inkml:trace contextRef="#ctx0" brushRef="#br0">174 33 2481,'-4'-8'6569,"3"8"-6445,-10 13 1974,-9 21-1461,8-2-372,2 0 0,2 1-1,1 0 1,-4 41-1,-2 9 156,-1-11 475,-40 124 0,51-188-892,-1 5 698,3-14-248,0-8-72,4-25-198,1 1 0,2-1 1,1 1-1,21-61 1,4-17-164,-18 36 2,-11 51-24,1 0 0,2 0 1,12-34-1,-17 55-6,0 0 0,1 1-1,-1-1 1,1 1 0,-1-1 0,1 1 0,0 0 0,0 0-1,0 0 1,3-2 0,-5 3 4,1 1 0,0-1 0,-1 1 0,1 0 0,-1-1 0,1 1 0,0 0-1,-1 0 1,1 0 0,0 0 0,-1-1 0,1 1 0,0 0 0,0 0 0,-1 0 0,1 0 0,0 0 0,-1 1 0,1-1-1,0 0 1,-1 0 0,1 0 0,0 1 0,-1-1 0,1 0 0,0 0 0,-1 1 0,1-1 0,-1 1 0,1-1 0,0 1 0,-1-1-1,1 1 1,-1-1 0,0 1 0,1-1 0,-1 1 0,1-1 0,-1 1 0,0 0 0,1-1 0,-1 1 0,0 0 0,0-1-1,0 2 1,4 5-4,0 1 0,0-1 0,0 0 0,0 0-1,1-1 1,1 1 0,11 10 0,-13-13 7,0-1 1,1 0-1,0-1 1,0 1-1,-1-1 1,1 0 0,1 0-1,-1 0 1,0-1-1,0 0 1,1 0-1,-1 0 1,8 0-1,-6-1 7,1 0-1,0-1 0,-1 0 0,1 0 0,-1-1 0,0 0 0,1 0 0,-1-1 1,0 1-1,0-2 0,0 1 0,-1-1 0,1 0 0,-1 0 0,0-1 0,6-5 1,-5 3 19,-1 1 0,0-1 0,0 0 0,-1-1 0,1 1 0,-2-1 0,1 0 0,-1-1 0,0 1 0,-1-1 0,0 1 0,3-19 0,-6 25 62,-4 7-70,-2 9-24,-3 25 98,2 0 0,-3 42 0,-3 25 433,5-60-386,-43 205 781,50-248-883,0 0 1,0 0 0,1 0 0,-1 0 0,1 0 0,0 0 0,0 0 0,1 6 0,8-32-2138,-6 15 1328</inkml:trace>
</inkml:ink>
</file>

<file path=ppt/ink/ink1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75"/>
    </inkml:context>
    <inkml:brush xml:id="br0">
      <inkml:brushProperty name="width" value="0.1" units="cm"/>
      <inkml:brushProperty name="height" value="0.1" units="cm"/>
      <inkml:brushProperty name="color" value="#33CCCC"/>
    </inkml:brush>
  </inkml:definitions>
  <inkml:trace contextRef="#ctx0" brushRef="#br0">80 26 3737,'11'-25'9667,"-11"38"-8425,-7 31-491,-2 0 1,-19 58-1,16-68-429,3 0 0,1 1 0,1 0-1,-3 60 1,9-92-276,1 0 0,0-1 0,1 1 0,-1 0 0,0 0 0,1-1 0,-1 1 0,1-1 0,0 1 0,0 0 0,0-1 1,0 1-1,1-1 0,-1 0 0,1 1 0,-1-1 0,1 0 0,0 0 0,3 3 0,0-2 72,1 1-1,0-1 1,0 0 0,0-1 0,0 1 0,12 2 0,-6-2-44,1 0-1,0 0 1,1-1 0,-1-1 0,0-1-1,1 1 1,-1-2 0,23-3-1,-27 2-550,-1 0-1,0-1 1,1 0-1,13-7 1,-16 8-1490,-2 0 726</inkml:trace>
</inkml:ink>
</file>

<file path=ppt/ink/ink1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76"/>
    </inkml:context>
    <inkml:brush xml:id="br0">
      <inkml:brushProperty name="width" value="0.1" units="cm"/>
      <inkml:brushProperty name="height" value="0.1" units="cm"/>
      <inkml:brushProperty name="color" value="#33CCCC"/>
    </inkml:brush>
  </inkml:definitions>
  <inkml:trace contextRef="#ctx0" brushRef="#br0">0 74 6225,'8'-3'1105,"2"-1"1127,6-1-264,2-1-487,0-1-201,4 0-496,0-1-224,2 2-328,-3 2-104,-1-1-56,-2 3 0,-5 2-16,-3-1-32,-3 0-312,-4-1-248,1-3-904,10-2-1921</inkml:trace>
</inkml:ink>
</file>

<file path=ppt/ink/ink1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77"/>
    </inkml:context>
    <inkml:brush xml:id="br0">
      <inkml:brushProperty name="width" value="0.1" units="cm"/>
      <inkml:brushProperty name="height" value="0.1" units="cm"/>
      <inkml:brushProperty name="color" value="#33CCCC"/>
    </inkml:brush>
  </inkml:definitions>
  <inkml:trace contextRef="#ctx0" brushRef="#br0">1 38 4977,'14'-9'1360,"2"0"1353,2 1-609,6 3-655,0-1-385,6 5-496,-1 1-192,-3 0-216,-4 3-56,-4-3 0,-3 0-56,-2 1-496,1 1-512,-1 1 496</inkml:trace>
</inkml:ink>
</file>

<file path=ppt/ink/ink1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78"/>
    </inkml:context>
    <inkml:brush xml:id="br0">
      <inkml:brushProperty name="width" value="0.1" units="cm"/>
      <inkml:brushProperty name="height" value="0.1" units="cm"/>
      <inkml:brushProperty name="color" value="#33CCCC"/>
    </inkml:brush>
  </inkml:definitions>
  <inkml:trace contextRef="#ctx0" brushRef="#br0">86 76 5561,'9'-11'7511,"-15"35"-5157,4-17-2701,-38 209 680,29-141 75,-20 75 1,27-127 822,10-38-219,23-129-688,-8 34-324,-14 77-1,-1 5-6,13-39-1,-17 60 16,1 0 0,0 0 0,0 1 0,1-1 0,0 1 0,0-1 0,1 1 0,-1 1 0,1-1 0,9-7 0,-13 12-6,1 0 1,-1 0-1,0 0 0,1 0 0,-1 0 0,1 0 1,0 0-1,-1 1 0,1-1 0,-1 0 1,1 1-1,0 0 0,0-1 0,2 1 1,-3 0-1,0 0 0,0 0-1,0 1 1,0-1 0,0 0 0,0 1 0,0-1 0,-1 0 0,1 1 0,0-1 0,0 1 0,0 0 0,0-1 0,-1 1 0,1 0 0,0-1 0,-1 1-1,2 1 1,1 4 4,0 1 0,0-1 0,-1 0 0,1 1 0,-2-1 0,2 8 0,2 4-14,8 36 56,-2 0 0,4 61 0,-13-100-8,0 1 0,1-1 1,1 0-1,6 18 0,-7-26-14,1 0-1,-1 1 1,1-1 0,0 0 0,1-1 0,0 1-1,0-1 1,0 0 0,12 9 0,-17-14-10,1-1 0,-1 1 0,1-1 0,-1 1 1,1-1-1,0 0 0,-1 1 0,1-1 0,0 0 0,-1 0 0,1 1 0,0-1 1,-1 0-1,1 0 0,0 0 0,-1 0 0,1 0 0,0 0 0,0 0 1,-1 0-1,1 0 0,0 0 0,-1 0 0,1-1 0,0 1 0,0 0 1,1-1 11,-1 0 0,1 0 0,-1-1 0,0 1 0,0 0 0,1 0 0,-1-1 0,0 1 0,0 0 0,1-3 0,2-3 57,-1 0 0,0 0-1,4-14 1,27-134 27,5-13 49,-30 137-141,1 0 1,2 1-1,21-38 0,-26 58-494,-2 10-663,-3 20-1402,-3-5 1216</inkml:trace>
</inkml:ink>
</file>

<file path=ppt/ink/ink1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79"/>
    </inkml:context>
    <inkml:brush xml:id="br0">
      <inkml:brushProperty name="width" value="0.1" units="cm"/>
      <inkml:brushProperty name="height" value="0.1" units="cm"/>
      <inkml:brushProperty name="color" value="#33CCCC"/>
    </inkml:brush>
  </inkml:definitions>
  <inkml:trace contextRef="#ctx0" brushRef="#br0">139 0 7082,'-7'9'6871,"-3"20"-5431,6-18-619,-17 52 313,2 1-1,-18 113 1,9-38 573,24-128-1468,-1-12 121,5 0-550,-1 0 0,1-1 0,-1 1 0,1 0 0,-1 0 0,1-1 0,0 1 0,0 0 1,0-1-1,0 1 0,0 0 0,0 0 0,0-1 0,0-1 0,1-3-1924</inkml:trace>
</inkml:ink>
</file>

<file path=ppt/ink/ink1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80"/>
    </inkml:context>
    <inkml:brush xml:id="br0">
      <inkml:brushProperty name="width" value="0.1" units="cm"/>
      <inkml:brushProperty name="height" value="0.1" units="cm"/>
      <inkml:brushProperty name="color" value="#33CCCC"/>
    </inkml:brush>
  </inkml:definitions>
  <inkml:trace contextRef="#ctx0" brushRef="#br0">1 21 4473,'16'2'8273,"3"1"-5703,27 4-1462,30-8-159,78-11 0,46-1-532,-57 20 362,-143-7-775,0 0 0,1 0 1,-1 0-1,0 0 0,1 0 1,-1 0-1,0 0 0,1 0 1,-1 0-1,0 0 0,1 0 1,-1 0-1,0 0 1,1 0-1,-1 0 0,0 0 1,1 0-1,-1 0 0,0 0 1,1 0-1,-1 0 0,0-1 1,0 1-1,1 0 0,-1 0 1,0 0-1,0-1 1,1 1-1,-1 0 0,0 0 1,0-1-1,1 1 0,-1 0 1,0 0-1,0-1 0,0 1 1,0 0-1,0-1 0,1 1 1,-1 0-1,0-1 1,0 1-64,-1-1 1,1 1 0,0-1 0,0 1 0,0 0 0,-1-1 0,1 1 0,0 0 0,0-1 0,-1 1 0,1 0 0,0-1 0,-1 1 0,1 0 0,0-1 0,-1 1 0,1 0 0,-1 0 0,1 0 0,0-1 0,-1 1 0,1 0 0,-1 0-1,1 0 1,-1 0 0,1 0 0,-1 0 0,1 0 0,0 0 0,-2 0 0,1 0-353,0 0 1,0 0-1,0 0 0,0 0 0,-1 1 1,1-1-1,0 0 0,0 1 0,0-1 1,0 1-1,0-1 0,0 1 0,0-1 1,-2 2-1,-4 10-1895</inkml:trace>
</inkml:ink>
</file>

<file path=ppt/ink/ink1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81"/>
    </inkml:context>
    <inkml:brush xml:id="br0">
      <inkml:brushProperty name="width" value="0.1" units="cm"/>
      <inkml:brushProperty name="height" value="0.1" units="cm"/>
      <inkml:brushProperty name="color" value="#33CCCC"/>
    </inkml:brush>
  </inkml:definitions>
  <inkml:trace contextRef="#ctx0" brushRef="#br0">91 35 1448,'1'-2'600,"0"-1"0,0 0 0,0 0-1,1 0 1,-1 1 0,1-1 0,0 1 0,0-1-1,0 1 1,0 0 0,4-4 0,-15 40 3751,-22 89-2436,-2 5-486,21-90-603,2 0 0,-9 70 0,19-107-792,0 1 1,0-1-1,0 0 1,0 1-1,1-1 1,-1 1-1,0-1 1,1 0-1,-1 1 1,1-1-1,0 0 1,-1 1-1,1-1 1,0 0-1,0 0 1,0 0-1,-1 0 1,1 0-1,0 0 1,1 0-1,-1 0 1,0 0-1,0 0 1,0 0-1,1-1 1,-1 1-1,0 0 1,0-1-1,1 1 1,-1-1-1,1 0 1,-1 1-1,0-1 1,4 0-1,0 1 33,0 0 0,0-1 0,1 0-1,-1 0 1,0 0 0,1-1 0,-1 0-1,8-2 1,-1 0 11,0-1 0,0 2 0,0 0 0,25-2 0,0 9-4539,-28-2 3012</inkml:trace>
</inkml:ink>
</file>

<file path=ppt/ink/ink1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82"/>
    </inkml:context>
    <inkml:brush xml:id="br0">
      <inkml:brushProperty name="width" value="0.1" units="cm"/>
      <inkml:brushProperty name="height" value="0.1" units="cm"/>
      <inkml:brushProperty name="color" value="#33CCCC"/>
    </inkml:brush>
  </inkml:definitions>
  <inkml:trace contextRef="#ctx0" brushRef="#br0">1 20 3457,'9'-4'11141,"14"1"-10090,-20 2-234,46-2 983,-32 2-1429,-1 0 0,24-5 0</inkml:trace>
</inkml:ink>
</file>

<file path=ppt/ink/ink1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83"/>
    </inkml:context>
    <inkml:brush xml:id="br0">
      <inkml:brushProperty name="width" value="0.1" units="cm"/>
      <inkml:brushProperty name="height" value="0.1" units="cm"/>
      <inkml:brushProperty name="color" value="#33CCCC"/>
    </inkml:brush>
  </inkml:definitions>
  <inkml:trace contextRef="#ctx0" brushRef="#br0">0 35 2617,'5'-4'2416,"-3"2"-1611,0 1 1,0 0-1,0 0 0,0 1 1,0-1-1,4-1 0,39-4 2837,-21 3-2629,-2-2-366,-17 3-504,1 0 0,-1 1 0,1 0-1,0 0 1,-1 0 0,1 1 0,0 0-1,10 1 1,-10 3-1766,-2 0 904</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2"/>
    </inkml:context>
    <inkml:brush xml:id="br0">
      <inkml:brushProperty name="width" value="0.025" units="cm"/>
      <inkml:brushProperty name="height" value="0.025" units="cm"/>
    </inkml:brush>
  </inkml:definitions>
  <inkml:trace contextRef="#ctx0" brushRef="#br0">0 446 4929,'2'-2'1016,"7"-5"969,6-1-569,2-3-224,8-3-248,-2-4-175,9-6-313,6-4-112,8-1-176,5-5-56,7 0-48,-2-4-8,5-3 24,-1-1-192,-4 1-584,-1-2-633,-9 11 633</inkml:trace>
</inkml:ink>
</file>

<file path=ppt/ink/ink1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84"/>
    </inkml:context>
    <inkml:brush xml:id="br0">
      <inkml:brushProperty name="width" value="0.1" units="cm"/>
      <inkml:brushProperty name="height" value="0.1" units="cm"/>
      <inkml:brushProperty name="color" value="#33CCCC"/>
    </inkml:brush>
  </inkml:definitions>
  <inkml:trace contextRef="#ctx0" brushRef="#br0">156 9 3721,'0'-9'13489,"-9"17"-13513,9-8 25,-8 6 221,1 0 0,0 0 0,0 1 1,-11 14-1,16-18-203,1-1-1,-1 0 1,1 1-1,0 0 1,0-1 0,0 1-1,0-1 1,1 1-1,-1 0 1,1 0-1,-1-1 1,1 1 0,0 0-1,0 0 1,0 0-1,1-1 1,-1 1-1,1 0 1,-1-1 0,1 1-1,0 0 1,1 2-1,1 0-4,-1-1 0,1 0 0,1 0 0,-1 1 0,0-2 0,1 1 0,0 0 0,0-1 0,0 0 0,0 0-1,8 4 1,-8-4 14,1-1-1,-1 1 1,0 0-1,0 0 1,0 1-1,0-1 1,-1 1-1,1 0 1,-1 0-1,0 0 1,0 0-1,0 0 1,3 9-1,-4-4 40,0 1 0,-1-1-1,0 0 1,-1 1-1,0-1 1,0 1-1,-1-1 1,0 0-1,-1 0 1,0 1-1,0-1 1,-1 0 0,0 0-1,-1-1 1,0 1-1,0-1 1,-1 0-1,0 0 1,-10 13-1,9-16 130,0-1 0,0 0 0,0 0 0,-1 0 0,1 0 0,-1-1 0,0 0 0,0-1 0,-11 4 0,15-5-156,0 0-1,0-1 1,0 1 0,0-1-1,0 1 1,0-1-1,0 0 1,0 0 0,0 0-1,0 0 1,1-1 0,-1 1-1,0-1 1,0 0 0,0 0-1,0 0 1,0 0 0,1 0-1,-1-1 1,1 1 0,-1-1-1,1 1 1,-1-1-1,1 0 1,0 0 0,-2-3-1,4 5-115,-1 0 0,1-1-1,0 1 1,0 0-1,0 0 1,0-1-1,0 1 1,0 0-1,0 0 1,0-1 0,0 1-1,0 0 1,0-1-1,0 1 1,0 0-1,1 0 1,-1-1 0,0 1-1,0 0 1,0 0-1,0-1 1,0 1-1,0 0 1,1 0-1,-1 0 1,0-1 0,0 1-1,0 0 1,1 0-1,-1 0 1,0 0-1,0-1 1,0 1 0,1 0-1,-1 0 1,0 0-1,0 0 1,1 0-1,-1 0 1,0 0-1,1 0 1,-1 0 0,0-1-1,0 1 1,1 0-1,-1 0 1,0 1-1,0-1 1,1 0 0,-1 0-1,0 0 1,1 0-1,-1 0 1,0 0-1,0 0 1,1 0-1,5 1-1312</inkml:trace>
</inkml:ink>
</file>

<file path=ppt/ink/ink1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85"/>
    </inkml:context>
    <inkml:brush xml:id="br0">
      <inkml:brushProperty name="width" value="0.1" units="cm"/>
      <inkml:brushProperty name="height" value="0.1" units="cm"/>
      <inkml:brushProperty name="color" value="#33CCCC"/>
    </inkml:brush>
  </inkml:definitions>
  <inkml:trace contextRef="#ctx0" brushRef="#br0">69 1 2857,'9'2'10433,"-9"-1"-10211,4 17 2799,-3 22-2444,-5-8-85,0 0-1,-13 46 0,8-42 531,-6 51 0,14-75-796,0-1-1,0 0 0,-1 0 0,0 1 0,-1-1 0,-1 0 0,0-1 0,0 1 0,-7 12 1,11-25-724,0 2 456,0 0 1,0 0-1,0 0 1,0 0-1,0 0 1,0 0-1,0 0 1,0 0-1,0-1 1</inkml:trace>
</inkml:ink>
</file>

<file path=ppt/ink/ink1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86"/>
    </inkml:context>
    <inkml:brush xml:id="br0">
      <inkml:brushProperty name="width" value="0.1" units="cm"/>
      <inkml:brushProperty name="height" value="0.1" units="cm"/>
      <inkml:brushProperty name="color" value="#33CCCC"/>
    </inkml:brush>
  </inkml:definitions>
  <inkml:trace contextRef="#ctx0" brushRef="#br0">3 15 3001,'-3'3'11685,"18"0"-9039,14-3-1199,56-10 0,-54 5-1239,43 0 0,27 6 2091,-101-1-2343,0 0-1,1 1 1,-1-1 0,0 0 0,0 1-1,1-1 1,-1 1 0,0-1-1,0 0 1,1 1 0,-1-1 0,0 1-1,0-1 1,0 0 0,0 1 0,0-1-1,0 1 1,0-1 0,0 1 0,0-1-1,0 1 1,0-1 0,0 1-1,0-1 1,0 0 0,0 2 0,0 0-388,0 4-118</inkml:trace>
</inkml:ink>
</file>

<file path=ppt/ink/ink1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87"/>
    </inkml:context>
    <inkml:brush xml:id="br0">
      <inkml:brushProperty name="width" value="0.1" units="cm"/>
      <inkml:brushProperty name="height" value="0.1" units="cm"/>
      <inkml:brushProperty name="color" value="#33CCCC"/>
    </inkml:brush>
  </inkml:definitions>
  <inkml:trace contextRef="#ctx0" brushRef="#br0">29 46 808,'-28'-8'5592,"29"9"-5317,1-1-1,0 1 1,0 0 0,-1 0-1,1 1 1,0-1 0,-1 0-1,1 1 1,-1-1 0,0 0-1,1 1 1,-1 0 0,2 2-1,11 12 1097,0-6-1065,1-1 0,0-1 0,0-1 1,1 0-1,0 0 0,0-2 0,1 0 0,-1-1 1,1 0-1,0-2 0,0 0 0,0-1 0,0 0 1,19-3-1,208 8 964,-102 1-786,158 5-11,-195-7-380,204-4 215,-143-12-30,91-8-116,-53 5-137,-54 6-11,-25-2 1,191-10 26,83 5 39,-225 2-29,-50 2-44,49 0 18,423-7-2,-91 3 87,-473 13-102,-30 2-7,191-8 43,-151 9-28,0 2 1,67 12 0,159 36 311,-265-50-499,1 0 0,0 0 0,-1 0 0,1 0 0,-1 0 0,0 1 0,1-1 0,-1 1 0,0 0 0,0 0 0,0 0 0,4 4 0,2 5-717</inkml:trace>
</inkml:ink>
</file>

<file path=ppt/ink/ink1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88"/>
    </inkml:context>
    <inkml:brush xml:id="br0">
      <inkml:brushProperty name="width" value="0.1" units="cm"/>
      <inkml:brushProperty name="height" value="0.1" units="cm"/>
      <inkml:brushProperty name="color" value="#33CCCC"/>
    </inkml:brush>
  </inkml:definitions>
  <inkml:trace contextRef="#ctx0" brushRef="#br0">1 452 2128,'-1'3'938,"2"22"8507,2-29-8998,0-1 0,-1 0 0,1 0 0,-1 0 0,0-1 0,2-8 0,3-8 160,9-19-87,1-3-78,2 0 0,46-76 0,-49 95-263,1 1 0,2 0-1,0 1 1,34-31 0,-51 53-180,-1-1 0,1 1 1,0 0-1,-1 0 1,1 0-1,0 0 0,0 0 1,-1 0-1,1 0 1,0 0-1,0 1 0,0-1 1,0 1-1,0-1 0,0 1 1,0 0-1,0 0 1,4 0-1,-4 1 10,0-1-1,0 1 1,0 0-1,-1 1 1,1-1-1,0 0 1,0 0 0,-1 1-1,1-1 1,0 1-1,-1-1 1,0 1 0,1 0-1,-1-1 1,0 1-1,0 0 1,2 4-1,4 12 172,0 0-1,-1 0 0,-1 1 1,-1 0-1,-1 0 0,0 0 1,-1 25-1,-1-34-163,0 13 171,-2 0 0,-6 41 0,0 24 551</inkml:trace>
</inkml:ink>
</file>

<file path=ppt/ink/ink1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89"/>
    </inkml:context>
    <inkml:brush xml:id="br0">
      <inkml:brushProperty name="width" value="0.1" units="cm"/>
      <inkml:brushProperty name="height" value="0.1" units="cm"/>
      <inkml:brushProperty name="color" value="#33CCCC"/>
    </inkml:brush>
  </inkml:definitions>
  <inkml:trace contextRef="#ctx0" brushRef="#br0">0 24 4193,'22'-1'8077,"1"-2"-5505,31-2-1572,-11 6-332,-22 0-273,0 0 0,-1-2-1,26-4 1,-32-2-2636,-8 3-132</inkml:trace>
</inkml:ink>
</file>

<file path=ppt/ink/ink1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90"/>
    </inkml:context>
    <inkml:brush xml:id="br0">
      <inkml:brushProperty name="width" value="0.1" units="cm"/>
      <inkml:brushProperty name="height" value="0.1" units="cm"/>
      <inkml:brushProperty name="color" value="#33CCCC"/>
    </inkml:brush>
  </inkml:definitions>
  <inkml:trace contextRef="#ctx0" brushRef="#br0">6 8 1856,'13'-7'7696,"-13"7"-7565,0 0 0,0 1 0,0-1 1,0 0-1,0 0 0,0 1 0,0-1 0,-2 32 2475,-5 15-1294,1 0 1,2 0 0,6 95-1,-2-138-1249,1 0 0,-1 0 1,1 0-1,0 0 0,0 0 0,0 0 0,0-1 0,1 1 0,0 0 0,-1-1 0,2 1 0,-1-1 1,0 0-1,0 1 0,1-1 0,0 0 0,0-1 0,3 4 0,-4-5-34,1 1-1,-1-1 1,1 0 0,-1 1-1,1-1 1,0-1 0,-1 1-1,1 0 1,0-1 0,0 1-1,-1-1 1,1 0 0,0 0-1,0 0 1,0 0 0,-1 0-1,1-1 1,0 1 0,0-1-1,-1 0 1,1 0-1,0 0 1,-1 0 0,1 0-1,-1 0 1,3-3 0,4-2 4,-1 0 1,0 0-1,0-1 1,-1-1-1,0 1 1,0-1 0,5-9-1,-2 1 4,0 0-1,-1 0 1,7-19-1,10-31 117,-16 35-127,2 1 0,2 1 0,23-40 0,-35 63 20,-7 7-549,-7 8-1373,6-3 1200</inkml:trace>
</inkml:ink>
</file>

<file path=ppt/ink/ink1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62"/>
    </inkml:context>
    <inkml:brush xml:id="br0">
      <inkml:brushProperty name="width" value="0.1" units="cm"/>
      <inkml:brushProperty name="height" value="0.1" units="cm"/>
      <inkml:brushProperty name="color" value="#E71224"/>
    </inkml:brush>
  </inkml:definitions>
  <inkml:trace contextRef="#ctx0" brushRef="#br0">2 128 1208,'0'2'130,"0"-1"0,-1 0 0,1 1 0,0-1 0,0 0 0,0 1 1,0-1-1,0 0 0,0 1 0,0-1 0,0 0 0,0 1 0,1-1 0,-1 0 0,1 0 0,-1 1 0,1-1 0,-1 0 0,1 0 0,0 0 0,-1 1 0,1-1 0,0 0 0,0 0 0,0 0 0,0 0 0,0-1 0,0 1 0,0 0 0,0 0 0,0-1 1,0 1-1,1 0 0,-1-1 0,0 1 0,0-1 0,1 0 0,-1 1 0,0-1 0,1 0 0,-1 0 0,0 0 0,2 0 0,9 1 265,-1-2-1,0 1 1,0-2 0,15-2-1,-10 1-186,230-21 1294,-33 4-806,422-35-186,-469 44-476,1045-22 578,-109 26-296,-927 4-266,-78 1 2,51-2 228,276 27 0,-405-20-298,-4-2-61,0 2-1,0 0 1,28 9 0,-59-1-4619</inkml:trace>
</inkml:ink>
</file>

<file path=ppt/ink/ink1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26:16.528"/>
    </inkml:context>
    <inkml:brush xml:id="br0">
      <inkml:brushProperty name="width" value="0.035" units="cm"/>
      <inkml:brushProperty name="height" value="0.035" units="cm"/>
    </inkml:brush>
  </inkml:definitions>
  <inkml:trace contextRef="#ctx0" brushRef="#br0">1 3 3945,'8'0'432,"1"0"144,2 2-72,0-2-768,3-2-528,2 0 448</inkml:trace>
</inkml:ink>
</file>

<file path=ppt/ink/ink1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34:36.710"/>
    </inkml:context>
    <inkml:brush xml:id="br0">
      <inkml:brushProperty name="width" value="0.035" units="cm"/>
      <inkml:brushProperty name="height" value="0.035" units="cm"/>
      <inkml:brushProperty name="color" value="#E71224"/>
    </inkml:brush>
  </inkml:definitions>
  <inkml:trace contextRef="#ctx0" brushRef="#br0">44 1 2409,'-4'9'568,"0"2"640,-2 1-64,1-7-32,1 1-39,-2-6-153,-1-4-112,3-3-336,4-1-136,0 6-192,-4-5-96,6 7-920,4 2 608</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3"/>
    </inkml:context>
    <inkml:brush xml:id="br0">
      <inkml:brushProperty name="width" value="0.025" units="cm"/>
      <inkml:brushProperty name="height" value="0.025" units="cm"/>
    </inkml:brush>
  </inkml:definitions>
  <inkml:trace contextRef="#ctx0" brushRef="#br0">0 391 1792,'7'0'697,"0"-3"911,1-5 72,11-3-207,3-6-73,13-6-392,5-5-216,9-11-352,5-1-160,7-8-184,8-1-32,2 2-88,-3 3-472,-2 10 336</inkml:trace>
</inkml:ink>
</file>

<file path=ppt/ink/ink1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38:54.267"/>
    </inkml:context>
    <inkml:brush xml:id="br0">
      <inkml:brushProperty name="width" value="0.035" units="cm"/>
      <inkml:brushProperty name="height" value="0.035" units="cm"/>
    </inkml:brush>
  </inkml:definitions>
  <inkml:trace contextRef="#ctx0" brushRef="#br0">20 1 1872,'-16'0'3794,"13"-1"-1504,6 3-640,4 0-1012,-7-2-568,0 0 0,1 0 0,-1 0 0,0 0 0,0 0 0,0 0 0,1 0 0,-1 0 0,0 0 0,0 1 0,0-1 0,1 0 0,-1 0 0,0 0 0,0 0 0,0 0 0,0 1 0,0-1 0,1 0 0,-1 0 0,0 0 0,0 1 0,0-1 0,0 0 0,0 0 0,0 0 0,0 1 0,0-1 0,0 0 0,0 0 0,0 0 0,1 1 0,-1-1 1,0 0-1,-1 0 0,1 1 0,0-1-35,0 0 0,0 1 0,1-1 0,-1 0 0,0 0 0,0 1 0,0-1 0,0 0 0,0 0 0,0 1 1,0-1-1,0 0 0,1 0 0,-1 0 0,0 1 0,0-1 0,0 0 0,0 0 0,1 0 0,-1 1 0,0-1 0,0 0 1,1 0-1,-1 0 0,0 0 0,0 0 0,1 1 0,-1-1 0,0 0 0,0 0 0,1 0 0,-1 0 0,0 0 0,0 0 1,1 0-1,-1 0 0,0 0 0,0 0 0,1 0 0,-1 0 0,0 0 0,0 0 0,1-1 0,-1 1 0,0 0 1,0 0-1,1 0 0,-1 0 0,7-1 407,-7 1-390,1 0-1,-1-1 1,1 1-1,-1 0 1,1 0-1,-1 0 1,1 0 0,-1 0-1,1 0 1,-1 0-1,1 0 1,-1 0-1,1 0 1,-1 0-1,1 0 1,-1 0-1,1 1 1,-1-1-1,1 0 1,-1 0 0,1 1-1,-1-1 1,1 0-1,-1 0 1,1 1-1,-1-1 1,0 0-1,1 1 1,-1-1-1,1 1 1,-1-1-1,1 1 1,3 7 14,1 0 0,0 0 0,0-1 0,1 1 0,0-1 0,1-1 1,11 10-1,5 2 2,28 16 1,20 13-22,-62-40-45,6 5-3,0 0 0,0 1 0,-1 1-1,21 27 1,1 9 27,-7-12 59,-2 2 1,28 57 0,-15-9-32,-5 1 1,-3 2-1,26 125 0,133 555 347,-182-735-361,-3 1 0,-1 0 0,1 60 0,-14 113 51,1-87-53,-63 492 345,-18-243 131,47-219-375,-110 375 91,77-344-85,12-32-21,33-68-50,-43 106 143,31-100-34,4 2 0,-42 157 0,73-224-171,-58 225 75,63-248-126,0 0 1,0 0-1,0 0 1,1 0-1,-1 0 0,1 0 1,0 1-1,-1-1 1,1 0-1,0 0 0,1 1 1,-1-1-1,0 0 1,0 0-1,1 0 1,-1 0-1,1 1 0,0-1 1,0 0-1,0 0 1,0 0-1,0 0 1,0-1-1,0 1 0,1 0 1,1 2-1,-2-4 3,-1 1-1,1-1 1,-1 0-1,0 0 1,1 1-1,-1-1 1,1 0-1,-1 0 1,1 0-1,-1 1 1,1-1-1,-1 0 1,1 0-1,-1 0 1,1 0-1,0 0 1,-1 0-1,1 0 1,-1 0-1,1 0 1,-1-1-1,1 1 1,-1 0-1,1 0 1,-1 0-1,1-1 1,-1 1-1,0 0 1,1 0-1,-1-1 1,1 1-1,-1 0 1,0-1-1,1 0 1,33-38-943</inkml:trace>
</inkml:ink>
</file>

<file path=ppt/ink/ink1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0:11.166"/>
    </inkml:context>
    <inkml:brush xml:id="br0">
      <inkml:brushProperty name="width" value="0.035" units="cm"/>
      <inkml:brushProperty name="height" value="0.035" units="cm"/>
    </inkml:brush>
  </inkml:definitions>
  <inkml:trace contextRef="#ctx0" brushRef="#br0">1889 7 1728,'-10'-4'5001,"4"1"-2617,-1 13-1323,-24 71 1293,17-37-1696,-3-2 0,-2 0 0,-43 70 1,1-24-439,-3-4 1,-95 97-1,-289 245 710,63-108 171,1-1-262,357-292-880,-55 47 259,70-63-370,-1 1-1,0-2 0,-1 0 0,-23 10 0,20-13-848,11-8 309</inkml:trace>
</inkml:ink>
</file>

<file path=ppt/ink/ink1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0:11.924"/>
    </inkml:context>
    <inkml:brush xml:id="br0">
      <inkml:brushProperty name="width" value="0.035" units="cm"/>
      <inkml:brushProperty name="height" value="0.035" units="cm"/>
    </inkml:brush>
  </inkml:definitions>
  <inkml:trace contextRef="#ctx0" brushRef="#br0">22 1171 2609,'-7'-1'1815,"7"1"-1663,0 0 1,-1-1-1,1 1 1,-1 0-1,1 0 0,0-1 1,-1 1-1,1 0 1,0 0-1,-1 0 1,1 0-1,-1 0 1,1 0-1,-1 0 1,1 0-1,0 0 0,-1 0 1,1 0-1,-1 0 1,1 0-1,0 0 1,-1 0-1,1 0 1,-1 0-1,1 0 1,0 1-1,-1-1 0,1 0 1,-1 0-1,1 1 1,0-1-1,-1 0 1,1 0-1,0 1 1,0-1-1,-1 0 0,1 1 1,0-1-1,0 0 1,-1 1-1,8-2 3034,34-2-1813,63 4-302,134-3-232,-164-2-629,88-16 1,-91 5 45,-1-3 0,97-38 0,122-77 215,-168 65-345,-3-4 1,-3-6-1,-3-4 1,-4-5-1,114-121 1,-185 171-394,-1-2 0,-3-2 0,41-63 1,-22-1-265</inkml:trace>
</inkml:ink>
</file>

<file path=ppt/ink/ink1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0:13.327"/>
    </inkml:context>
    <inkml:brush xml:id="br0">
      <inkml:brushProperty name="width" value="0.035" units="cm"/>
      <inkml:brushProperty name="height" value="0.035" units="cm"/>
    </inkml:brush>
  </inkml:definitions>
  <inkml:trace contextRef="#ctx0" brushRef="#br0">804 305 1312,'-1'0'334,"1"0"0,-1 1 0,1-1 0,0 0 0,-1 1 0,1-1 0,-1 1-1,1-1 1,0 0 0,-1 1 0,1-1 0,0 1 0,-1-1 0,1 1 0,0-1 0,0 1 0,0-1 0,0 1-1,-1-1 1,1 1 0,0 0 0,0-1 0,0 1 0,0-1 0,0 1 0,0-1 0,0 1 0,0-1-1,0 1 1,1-1 0,-1 1 0,0 2 2462,-2-8-1686,-6-12-698,-1 0-1,0 1 1,-21-28-1,0 1-120,22 31-193,0 0 0,0 0 0,-1 1 0,-1 1 1,0-1-1,-1 2 0,1-1 0,-2 2 0,1-1 0,-1 2 0,-1-1 0,1 2 1,-1-1-1,0 2 0,-1 0 0,-26-7 0,5 4 68,-57-8 0,80 14-159,0 2 0,0-1 0,0 2 1,0-1-1,0 2 0,0-1 0,0 2 0,-19 5 0,25-5-16,1 0 0,-1 0 0,0 0 0,1 1 0,0 0 0,0 0-1,0 1 1,0-1 0,-7 10 0,-1 4-24,-17 31 0,3-5 28,13-23-21,0 2 1,1 0-1,2 1 1,0 0-1,1 0 1,2 1-1,1 0 1,0 1-1,-4 41 1,9-46 5,0-1 0,1 1 0,1-1 0,1 1 0,6 36 0,-5-49 1,0-1 1,0 1-1,1-1 0,0 0 1,0 0-1,1 0 1,-1-1-1,2 1 1,-1-1-1,1 0 1,0 0-1,0 0 1,0-1-1,1 1 1,0-1-1,0-1 1,1 1-1,10 5 1,-5-4 31,0 0 0,0-1 0,1 0 0,-1-1 0,26 4 0,-31-7 21,-1 0-1,1-1 0,0 0 1,-1 0-1,1-1 0,0 0 1,-1 0-1,1 0 0,-1-1 1,0 0-1,1 0 1,-1-1-1,10-5 0,8-8 84,-1-1 0,-1-1 0,-1-1 0,-1-1 0,36-44 0,-52 58-98,0 1 0,1 0 1,0 1-1,0-1 0,0 1 1,1 0-1,9-5 1,-14 8-13,0 0 0,1 0 0,0 1 0,-1-1 0,1 0 0,-1 1 0,1-1 0,0 1 0,-1 0 0,1 0 0,0-1 0,-1 1 0,1 0 0,0 0 0,-1 1 0,1-1 0,0 0 1,-1 1-1,1-1 0,0 1 0,-1-1 0,1 1 0,-1 0 0,1-1 0,-1 1 0,1 0 0,-1 0 0,0 0 0,1 0 0,-1 0 0,0 1 0,0-1 0,2 2 0,-1 0 18,0-1-1,-1 0 1,1 1-1,0-1 1,-1 1 0,0-1-1,0 1 1,0 0-1,0 0 1,0 0-1,0-1 1,0 5-1,-2-6-74,1-1 1,-1 0-1,0 0 0,0 0 1,1 0-1,-1 0 0,0 0 0,1 0 1,-1 0-1,0 0 0,0-1 1,1 1-1,-1 0 0,0 0 0,1-1 1,-1 1-1,0 0 0,1-1 1,-1 1-1,1-1 0,-1 1 0,0-1 1,1 1-1,-1-1 0,0 0-149,1 0-1,0 0 0,-1 0 1,1 0-1,0 0 1,0-1-1,0 1 0,0 0 1,0 0-1,0 0 0,0 0 1,0 0-1,0 0 1,0 0-1,1 0 0,-1 0 1,0 0-1,1 0 0,-1 0 1,1 0-1,0-2 1,16-11-1571</inkml:trace>
</inkml:ink>
</file>

<file path=ppt/ink/ink1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0:14.948"/>
    </inkml:context>
    <inkml:brush xml:id="br0">
      <inkml:brushProperty name="width" value="0.035" units="cm"/>
      <inkml:brushProperty name="height" value="0.035" units="cm"/>
    </inkml:brush>
  </inkml:definitions>
  <inkml:trace contextRef="#ctx0" brushRef="#br0">1 45 2921,'3'-12'2008,"-2"9"-1392,0 0 0,0 0 0,0 0 0,1 0 0,-1 0 1,1 0-1,2-4 0,-4 7-543,1-1-1,-1 1 1,0 0 0,1-1 0,-1 1-1,1 0 1,-1-1 0,0 1-1,1 0 1,-1 0 0,1-1-1,-1 1 1,1 0 0,-1 0 0,1 0-1,-1 0 1,1 0 0,-1 0-1,1 0 1,0 0 0,0 0-1,0 0-47,0 1 0,0-1 0,1 0 0,-1 1 0,0 0 0,0-1 0,0 1 0,0 0 0,0 0 0,0-1 0,0 1 1,1 2-1,37 33 762,-14-12-128,38 44 0,5 22-194,68 84 75,-111-145-457,2-1-1,1-2 1,54 40-1,-66-56-21,1 0 1,1-1-1,0 0 0,0-1 0,0-2 0,1 0 0,0 0 0,0-2 0,1 0 0,0-2 1,38 1-1,40-8 105</inkml:trace>
</inkml:ink>
</file>

<file path=ppt/ink/ink1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0:16.680"/>
    </inkml:context>
    <inkml:brush xml:id="br0">
      <inkml:brushProperty name="width" value="0.035" units="cm"/>
      <inkml:brushProperty name="height" value="0.035" units="cm"/>
    </inkml:brush>
  </inkml:definitions>
  <inkml:trace contextRef="#ctx0" brushRef="#br0">1386 0 1576,'0'0'2062,"-20"17"2788,-4-4-1842,22-12-2889,-1-1 0,1 1 0,0 0 0,0 0 0,-1 1 1,1-1-1,0 0 0,0 1 0,0-1 0,1 1 0,-4 3 0,-4 4 96,-1-1-1,1 0 0,-1 0 1,-14 8-1,12-9 72,0 1-1,1 1 1,-14 13-1,-2 6 128,-28 40-1,45-55-332,2 1 0,-1 0 0,2 1 0,0 0 0,-9 31 0,3 12 109,3 1 1,-4 91 0,9-89-107,-8 177 171,22 314 0,25 543 146,-48-843-270,7-197-65,-1 0-1,-24 79 1,26-117-17,0 0 1,-1-1 0,-1 1-1,-1-2 1,0 1-1,-1-1 1,-1 0-1,0-1 1,-1 0-1,-1-1 1,0-1-1,-29 22 1,30-25 24,0-1 1,-1-1-1,0 0 1,-1-1-1,1-1 1,-1 0-1,0 0 1,-1-2-1,1 0 1,-1 0-1,1-1 1,-1-1-1,0-1 1,0 0-1,1-1 1,-21-3-1,0-4-26,0-2-1,1-2 0,0-1 1,1-2-1,0 0 0,-59-41 0,75 45-47,1-2 0,0 0 0,1-1 0,0-1 0,2 0 0,-1 0 0,2-2 0,0 0 0,1 0 0,1-1 0,0 0 0,2-1 0,0 0-1,-7-26 1,-40-150-36,47 158-10,2-1 0,2 0 0,0-52 0,3 82 34,2 0-1,-1 0 1,1 1-1,0-1 1,1 0-1,0 0 1,0 1-1,1-1 1,-1 1 0,2-1-1,-1 1 1,1 0-1,0 1 1,1-1-1,-1 1 1,1-1-1,1 2 1,-1-1 0,1 0-1,0 1 1,0 0-1,0 1 1,1-1-1,8-3 1,-1 1-48,1 2 1,0 0-1,1 0 1,-1 1-1,1 1 1,0 1-1,0 0 1,27 1-1,-24 2-243,1 0-1,-1 2 0,1 0 1,-1 1-1,0 1 1,31 12-1,27 22-682</inkml:trace>
</inkml:ink>
</file>

<file path=ppt/ink/ink1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0:18.035"/>
    </inkml:context>
    <inkml:brush xml:id="br0">
      <inkml:brushProperty name="width" value="0.035" units="cm"/>
      <inkml:brushProperty name="height" value="0.035" units="cm"/>
    </inkml:brush>
  </inkml:definitions>
  <inkml:trace contextRef="#ctx0" brushRef="#br0">396 140 3601,'1'-8'1042,"-1"1"1,-1 0-1,1-1 1,-1 1-1,-1 0 1,-2-11-1,3 15-862,-1 1 0,1-1-1,-1 1 1,1-1 0,-1 1-1,0 0 1,0 0 0,0 0-1,0 0 1,0 0-1,0 0 1,0 0 0,-1 1-1,1-1 1,-1 1 0,1 0-1,-1 0 1,0 0-1,-4-1 1,1 0-14,-20-7 313,0 1 0,-1 1-1,0 2 1,-42-4-1,65 10-469,1-1-1,-1 1 1,0 0-1,0 0 1,1 0-1,-1 0 1,1 1-1,-1-1 1,1 1-1,-1 0 1,1 0-1,0 0 1,0 1-1,0-1 1,0 1-1,0 0 1,1-1-1,-1 1 1,1 0-1,0 1 1,0-1-1,0 0 1,-2 5-1,-2 6 19,0-1-1,0 1 1,2 0 0,-5 25 0,-36 214 20,39-194-30,1-1 0,5 82-1,2-122 6,0 0-1,1 0 0,1 0 1,1 0-1,1-1 1,0 0-1,1 0 1,1-1-1,0 1 0,1-2 1,1 1-1,12 13 1,-18-24-177,0 0 0,1-1 0,0 0 0,0 0 0,0-1 0,0 1 0,1-1 0,0 0 0,-1-1 0,1 1 1,0-1-1,0 0 0,0-1 0,0 1 0,1-1 0,9 0 0,-10-2-39,-1 0 0,0 0 0,1 0 0,-1-1 0,8-3 0,-13 5 191</inkml:trace>
</inkml:ink>
</file>

<file path=ppt/ink/ink1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0:18.664"/>
    </inkml:context>
    <inkml:brush xml:id="br0">
      <inkml:brushProperty name="width" value="0.035" units="cm"/>
      <inkml:brushProperty name="height" value="0.035" units="cm"/>
    </inkml:brush>
  </inkml:definitions>
  <inkml:trace contextRef="#ctx0" brushRef="#br0">7 41 2609,'-6'-41'6533,"21"66"-3319,4 8-2723,1-1 0,47 56 0,61 51-331,-83-93-71,-32-31-81,130 141 41,-109-115-21,55 89-1,10 61 80,29 48 163,-115-219-364,2 0-1,0-2 1,1 1 0,1-2-1,0-1 1,1 0 0,1-1 0,1 0-1,0-2 1,38 19 0,-22-17-513</inkml:trace>
</inkml:ink>
</file>

<file path=ppt/ink/ink1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0:19.245"/>
    </inkml:context>
    <inkml:brush xml:id="br0">
      <inkml:brushProperty name="width" value="0.035" units="cm"/>
      <inkml:brushProperty name="height" value="0.035" units="cm"/>
    </inkml:brush>
  </inkml:definitions>
  <inkml:trace contextRef="#ctx0" brushRef="#br0">3 101 5465,'0'0'17,"-2"-52"3902,2 49-3751,0 1 0,0-1 0,0 1 0,1-1-1,-1 1 1,1-1 0,-1 1 0,1-1 0,0 1 0,0 0 0,0-1 0,0 1-1,1 0 1,-1 0 0,0 0 0,1 0 0,0 0 0,1-2 0,-1 4-126,-1-1-1,1 1 1,0-1 0,-1 1 0,1 0 0,-1-1 0,1 1-1,0 0 1,-1 0 0,1 0 0,-1 1 0,1-1 0,0 0-1,-1 0 1,1 1 0,-1-1 0,1 1 0,-1 0 0,1-1-1,-1 1 1,1 0 0,1 2 0,33 23 476,-34-24-467,14 13 186,0 1 1,0 1 0,25 36 0,31 64 127,-48-76-272,34 54 153,3-3-1,121 137 0,-128-171-37,3-2-1,2-3 1,68 48-1,-118-95-239,6 5-1554,26 22-1,-27-16 82</inkml:trace>
</inkml:ink>
</file>

<file path=ppt/ink/ink1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0:20.099"/>
    </inkml:context>
    <inkml:brush xml:id="br0">
      <inkml:brushProperty name="width" value="0.035" units="cm"/>
      <inkml:brushProperty name="height" value="0.035" units="cm"/>
    </inkml:brush>
  </inkml:definitions>
  <inkml:trace contextRef="#ctx0" brushRef="#br0">1 1485 2320,'5'2'638,"1"0"-1,-1 0 0,1-1 0,0 0 1,0 1-1,-1-2 0,1 1 0,0-1 1,0 0-1,10-1 0,-12 0-477,0 0 0,0 0 0,-1 0 0,1-1 1,0 0-1,-1 1 0,1-1 0,-1-1 0,0 1 0,1 0 0,-1-1 0,0 1 0,-1-1 0,1 0 1,0 0-1,-1 0 0,3-4 0,1-3 115,-1-1-1,1 1 1,-2-1 0,1 0 0,-2 0-1,5-19 1,7-76 591,-14 92-778,44-736 2159,-42 681-2225,3-45 55,1-78-2511,-6 130-957,6 11 1159</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4"/>
    </inkml:context>
    <inkml:brush xml:id="br0">
      <inkml:brushProperty name="width" value="0.025" units="cm"/>
      <inkml:brushProperty name="height" value="0.025" units="cm"/>
    </inkml:brush>
  </inkml:definitions>
  <inkml:trace contextRef="#ctx0" brushRef="#br0">0 537 3905,'10'-13'5823,"14"-12"-4722,13-7-447,2 1 1,2 2-1,69-37 1,143-57-682,-42 23 98,-12 3-2301,-154 77 1331</inkml:trace>
</inkml:ink>
</file>

<file path=ppt/ink/ink1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0:23.668"/>
    </inkml:context>
    <inkml:brush xml:id="br0">
      <inkml:brushProperty name="width" value="0.035" units="cm"/>
      <inkml:brushProperty name="height" value="0.035" units="cm"/>
    </inkml:brush>
  </inkml:definitions>
  <inkml:trace contextRef="#ctx0" brushRef="#br0">194 0 3849,'0'2'176,"-1"-1"1,1 1-1,0-1 1,0 1 0,1 0-1,-1-1 1,0 1-1,0-1 1,1 1-1,-1-1 1,1 1-1,-1-1 1,1 1-1,0-1 1,-1 1 0,1-1-1,0 0 1,0 1-1,0-1 1,0 0-1,0 0 1,0 0-1,1 0 1,-1 0-1,0 0 1,0 0 0,1 0-1,-1 0 1,4 0-1,6 5 68,0 0-1,21 6 1,-22-9 157,48 16 232,76 14 0,-72-20-467,63 23 0,-98-28-54,53 9 1,-26-6-4,-50-11-99,0 1 0,0 0 0,0 1 0,0-1 1,-1 1-1,1-1 0,-1 1 0,1 0 0,-1 0 0,1 0 0,-1 1 0,0 0 0,0-1 0,0 1 0,-1 0 0,1 0 0,2 4 0,-2-1-1,0 1 0,-1-1-1,1 0 1,-1 1 0,-1 0-1,1-1 1,-1 1 0,-1 0 0,1 10-1,-1-6-123,2 5 56,-2-1 1,0 1 0,-1 0 0,-1-1 0,-3 18 0,4-30-12,0 0 1,0-1 0,0 1 0,0 0-1,0 0 1,0 0 0,-1-1 0,1 1-1,-1-1 1,0 1 0,0-1 0,0 0-1,0 1 1,0-1 0,-1 0 0,1-1-1,-1 1 1,1 0 0,-1-1 0,1 1-1,-1-1 1,0 0 0,0 0 0,0 0-1,0 0 1,0 0 0,0-1 0,0 1-1,0-1 1,0 0 0,0 0 0,0 0-1,-3-1 1,1 1-103,-1-1 1,1 0-1,0-1 1,-1 1-1,1-1 1,0 0-1,0-1 0,0 1 1,1-1-1,-1 0 1,0 0-1,1-1 0,-5-4 1,-7-7 15,1-2 1,-14-18-1,-13-15 151,28 36-30,9 8 99,0 0-1,-1 1 1,1 0-1,-1 0 1,-1 0-1,1 0 1,-1 1-1,1 0 1,-11-4-1,-15 0 349,1 1-1,-1 1 0,-1 2 1,-58 0-1,-30-4 229,117 7-629,-1 0 0,1 1 0,0-1 0,0-1 0,0 1 0,0 0 0,0-1 0,0 0 0,0 0 0,-5-4 1,8 5-13,0 0 0,0 0-1,0 0 1,0 0 0,0 0 0,0 0 0,1-1 0,-1 1 0,0 0 0,1-1 0,-1 1 0,1 0 0,-1-1 0,1 1 0,0-1 0,-1 1 0,1-1 0,0 1 0,0-1 0,0 1 0,0-1 0,0 1 0,1 0 0,-1-1 0,0 1 0,1-1 0,-1 1 0,1-1 0,-1 1 0,1 0 0,0-1 0,1-1 0,-1 2 0,0-1 0,0 1 0,1 0 1,-1-1-1,0 1 0,0 0 0,1 0 0,-1 0 1,1 1-1,-1-1 0,1 0 0,-1 0 1,1 1-1,0-1 0,-1 1 0,1-1 0,0 1 1,-1 0-1,1 0 0,0 0 0,0 0 0,-1 0 1,1 0-1,0 0 0,0 0 0,-1 1 0,1-1 1,0 1-1,1 0 0,9 3 8,-1 0-1,0 0 1,10 7-1,-16-9 3,3 2 4,-5-3-4,-1-1 0,1 1 0,-1 1 0,1-1 1,-1 0-1,1 0 0,-1 1 0,0-1 0,0 1 1,0 0-1,0 0 0,0 0 0,0 0 0,0 0 1,-1 0-1,1 0 0,-1 1 0,1-1 0,-1 0 0,0 1 1,0-1-1,0 1 0,0-1 0,-1 1 0,1 3 1,-1 11-87,0-1 0,-2 1 0,0 0 0,-1-1 0,0 0 0,-9 23 1,-2 15-109,7-27 130,2 2 1,1-1 0,1 0 0,2 1 0,3 49-1,-1-68 40,1 0 0,0 0 0,1 0-1,0-1 1,1 1 0,0-1 0,0 1 0,8 11-1,-8-15 9,1 0 1,0 0-1,0 0 0,1-1 0,0 1 0,0-1 0,0-1 0,0 1 0,1-1 0,0 0 0,0 0 1,8 2-1,105 31-81,-31-12 77,-78-22-2,0-1 1,0 0 0,0 0-1,0-1 1,19-1-1,-50 27-1554,2-19-448,29-12 1051,142-33 885,-187 46 625,26-5-503,-1-2 1,1 1 0,0-1-1,-1-1 1,0 1-1,1-2 1,-1 1-1,-11-1 1,-72-11 886,79 9-779,-78-13 1015,0-4-1,-152-52 0,235 68-1153,0 1 1,-1 0-1,1 0 1,0 1-1,-1 0 1,1 1-1,-1 0 1,-12 1-1,18-1-15,-1 0 0,1 1 0,-1 0 0,1-1-1,-1 1 1,1 1 0,-1-1 0,1 0 0,0 1 0,0-1 0,0 1-1,0 0 1,0 0 0,0 1 0,0-1 0,1 0 0,-1 1 0,1 0-1,-1-1 1,1 1 0,0 0 0,-2 5 0,4-7-3,0 0 1,-1 0-1,1 0 1,0 0-1,0 0 0,0 0 1,0 0-1,0 0 1,0 0-1,1 0 1,-1 0-1,0 0 1,1 0-1,-1 0 0,0 0 1,1 0-1,-1 0 1,1 0-1,-1 0 1,1 0-1,0 0 1,-1-1-1,2 2 0,22 20-82,-17-16 71,5 5 7,2-1 1,-1-1-1,1 0 0,0 0 0,1-1 0,0-1 1,0-1-1,30 9 0,-23-11 0,0 0-1,0-1 1,0-1 0,0-1 0,1-1-1,23-3 1,22-8 9,-41 6 3,33-2 0,-58 7 4,0 0-1,0 0 1,0 0 0,0 0 0,0 0 0,0 0-1,0 1 1,0-1 0,0 1 0,-1-1 0,1 1 0,0 0-1,0 0 1,0 0 0,0 0 0,-1 0 0,1 0 0,-1 0-1,1 1 1,2 1 0,-3 0-52,1-1 0,-1 0 0,0 1 0,0-1 0,0 1-1,0-1 1,-1 1 0,1 0 0,-1-1 0,1 1 0,-1-1 0,0 1 0,0 4 0,-2 7-276,0 0 1,-1 0 0,0-1-1,-10 23 1,8-21 249,2-8 43,0 0 1,1 0-1,-3 13 1,5-18 22,0 1-1,-1-1 1,2 0-1,-1 1 1,0-1 0,0 0-1,1 1 1,-1-1-1,1 0 1,-1 0 0,1 0-1,0 1 1,0-1-1,0 0 1,0 0 0,3 2-1,26 35-25,2-1 0,1-3-1,41 35 1,-58-57 62,-1 1 0,0 0 0,-2 2 1,18 22-1,-27-32-130,0 1 1,0 0-1,-1-1 1,1 1-1,-2 1 1,1-1-1,-1 0 1,0 1-1,0-1 1,-1 1-1,0 0 1,-1-1-1,0 1 1,-1 14-1,1-20 48,0 0-1,0 0 1,-1 0-1,1 0 1,-1 0-1,1 0 1,-1 0-1,0 0 1,0 0-1,0-1 1,0 1-1,0 0 1,0 0-1,-1-1 1,1 1-1,0-1 1,-1 1-1,1-1 1,-1 0-1,-2 2 1,1-2 67,1 0 0,-1 0 0,0 0 1,0 0-1,1-1 0,-1 1 0,0-1 1,0 0-1,0 0 0,0 0 1,0 0-1,-5-1 0,-3-2 210,-1 0-1,1-1 1,0 0 0,1 0-1,-1-2 1,-11-6-1,-43-33 144,-107-95 1,130 103-279,-67-77 0,96 99-7,2-1 0,0 0 0,0 0 0,2-1 1,0 0-1,1-1 0,1 0 0,0 0 1,-4-21-1,11 36-61,-1 0 0,1 0 1,-1 0-1,0 0 1,0 0-1,0 1 0,-1-1 1,1 0-1,-1 0 0,1 1 1,-1-1-1,0 1 0,0-1 1,0 1-1,-1 0 0,1 0 1,0 0-1,-1 0 1,-3-2-1,2 2-7,0 1 1,-1-1-1,1 1 1,-1 0-1,1 0 1,-1 1-1,1-1 1,-1 1-1,1 0 0,-1 0 1,0 1-1,-4 0 1,6 0-21,0-1 1,0 1-1,0-1 0,0 1 1,0 0-1,1 0 0,-1 0 1,0 0-1,1 1 0,-1-1 1,0 1-1,1-1 0,0 1 1,0 0-1,-1 0 1,1 0-1,0 0 0,0 0 1,-1 3-1,1-2-3,1 0 0,0 0-1,0 0 1,0 0 0,1 0 0,-1 0 0,1 0 0,0 0-1,-1 0 1,1 0 0,1 0 0,-1 0 0,0 0 0,1 0-1,-1 0 1,1 0 0,0 0 0,2 4 0,48 103-48,-42-82 29,2-1 1,0 1 0,20 31 0,-26-52 17,0 1 1,0-1-1,1 0 1,0 0 0,0-1-1,1 0 1,0 0 0,0 0-1,0-1 1,1 0 0,0 0-1,0-1 1,0 0 0,0 0-1,11 2 1,-1-2 6,0-2 1,0 0-1,0-1 0,0 0 1,0-2-1,0 0 0,29-6 1,39-2 49,-84 9-45,1 0 0,-1 0 0,1 1 0,-1-1 0,1 1 1,-1 0-1,0-1 0,1 1 0,-1 0 0,0 0 0,1 1 0,-1-1 1,0 0-1,0 1 0,0-1 0,0 1 0,0 0 0,-1-1 0,1 1 1,0 0-1,-1 0 0,1 0 0,-1 0 0,0 1 0,2 2 0,2 7 7,-1 0 0,0 0 0,5 23-1,-5-17-1,9 35 20,8 77 1,-17-106-29,2-1 0,0-1 0,1 1 0,19 39 0,5 19-1,-9-23-309,-19-54-388,4-2 281</inkml:trace>
</inkml:ink>
</file>

<file path=ppt/ink/ink1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0:30.192"/>
    </inkml:context>
    <inkml:brush xml:id="br0">
      <inkml:brushProperty name="width" value="0.035" units="cm"/>
      <inkml:brushProperty name="height" value="0.035" units="cm"/>
      <inkml:brushProperty name="color" value="#FFC114"/>
    </inkml:brush>
  </inkml:definitions>
  <inkml:trace contextRef="#ctx0" brushRef="#br0">201 792 5201,'2'2'217,"0"0"0,1 0 0,-1-1 1,1 1-1,-1-1 0,1 0 0,-1 0 0,1 0 0,0 0 0,0 0 1,-1-1-1,1 1 0,0-1 0,0 1 0,0-1 0,0 0 0,0 0 0,0-1 1,-1 1-1,6-2 0,6-1 88,0-1 1,25-11-1,-22 9-57,3-3-140,1 0 1,-2-1-1,0-2 0,0 1 0,-1-2 1,0-1-1,-1 0 0,20-22 0,-18 14 100,0 0-1,-2-2 1,0 0-1,-2-1 1,23-50-1,-23 38-42,-2-1 0,-1-1 1,-2 0-1,-2-1 0,-1 0 0,-2 0 0,-2 0 0,-2 0 0,-5-59 0,3 93-64,-1 7-29,-3 13 8,-5 36-39,8-38-16,-6 46 26,-2 94 1,1 5 93,4-116-24,-4 27 708,0 123-1,9-182-802,1 0 0,0-1 1,1 1-1,0 0 1,0-1-1,1 0 1,0 1-1,9 14 0,-11-21-24,0 0-1,0 0 0,1 0 0,-1 0 0,1 0 0,0-1 1,-1 1-1,1-1 0,0 1 0,0-1 0,0 0 0,0 0 1,0 0-1,0 0 0,4 1 0,-3-1 4,-1-1 0,1 0-1,-1 0 1,1 0 0,-1 0 0,1-1-1,-1 1 1,0-1 0,1 1 0,-1-1-1,0 0 1,1 0 0,-1 0 0,0 0-1,0-1 1,0 1 0,0 0 0,2-3-1,24-19 118,-22 18-104,-1 0 0,1 0 0,-1 1 0,1 0 0,1 0 1,-1 0-1,0 0 0,1 1 0,0 0 0,0 1 0,0 0 0,0 0 0,10-2 0,14 4 57,13-2 225,-43 2-293,-1 0 0,0 0 0,0 0 1,0 0-1,0 0 0,0 0 0,1 0 0,-1 0 1,0 0-1,0 0 0,0 0 0,0 0 0,0 0 1,1 0-1,-1 0 0,0 0 0,0 0 0,0 0 1,0 0-1,0 0 0,1 0 0,-1 0 0,0-1 1,0 1-1,0 0 0,0 0 0,0 0 0,0 0 1,0 0-1,0 0 0,1 0 0,-1-1 0,0 1 1,0 0-1,0 0 0,0 0 0,0 0 0,0 0 1,0-1-1,0 1 0,0 0 0,0 0 0,0 0 1,0-1-1,-7-3 211,-12-2-20,12 6-160,-1 0 0,1 1 0,-1 0 0,1 0-1,-1 1 1,1 0 0,0 0 0,0 0 0,-9 5 0,-5 4 66,-33 22 0,46-27-105,0 1-1,0 0 1,1 0 0,0 1 0,0 0-1,1 0 1,0 0 0,0 1 0,1 0-1,0 0 1,1 1 0,0-1 0,1 1-1,-5 17 1,0 13-13,1 0 0,-2 58 0,7-71 12,0 2 2,-14 124-7,12-126 34,-2 0 1,0 0-1,-17 41 1,22-67-19,-10 21 249,11-21-236,-1 0 1,0 0-1,1 0 0,-1 0 0,1-1 0,-1 1 1,0 0-1,0 0 0,0-1 0,1 1 0,-1 0 1,0-1-1,0 1 0,0-1 0,0 1 0,0-1 1,0 0-1,0 1 0,0-1 0,-1 0 0,17-43-96,-12 16 111,-1 0 1,-1 0 0,-1 0-1,-7-45 1,5 54-1,-9-83 250,-39-158 0,41 221-263,-20-65 42,29 101-57,-1-1-1,0 1 1,-1 0-1,1-1 1,0 1-1,-1 0 1,1 0-1,-1 0 1,0 0-1,1 0 1,-1 1 0,0-1-1,0 0 1,0 1-1,0-1 1,-1 1-1,-3-2 1,1 1 9,1 1 0,-1 0 0,0 0 0,1 0-1,-1 1 1,0-1 0,0 1 0,1 0 0,-6 1 0,-10 2 59,0 1 0,0 1 0,-30 13 0,39-14-51,-150 41 211,53-18-419,92-22-135,13-4-2915,22-12 2072</inkml:trace>
</inkml:ink>
</file>

<file path=ppt/ink/ink1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0:31.614"/>
    </inkml:context>
    <inkml:brush xml:id="br0">
      <inkml:brushProperty name="width" value="0.035" units="cm"/>
      <inkml:brushProperty name="height" value="0.035" units="cm"/>
      <inkml:brushProperty name="color" value="#FFC114"/>
    </inkml:brush>
  </inkml:definitions>
  <inkml:trace contextRef="#ctx0" brushRef="#br0">146 887 6097,'1'0'101,"-1"1"-1,0 0 0,0 0 0,0-1 1,1 1-1,-1 0 0,0-1 1,1 1-1,-1-1 0,1 1 0,-1 0 1,1-1-1,-1 1 0,1-1 0,-1 1 1,1-1-1,-1 0 0,1 1 1,-1-1-1,1 1 0,0-1 0,-1 0 1,1 1-1,0-1 0,-1 0 1,1 0-1,0 0 0,0 0 0,-1 1 1,1-1-1,0 0 0,-1 0 1,1 0-1,0-1 0,0 1 0,-1 0 1,1 0-1,0 0 0,-1 0 0,1-1 1,0 1-1,-1 0 0,1-1 1,0 1-1,-1 0 0,1-1 0,-1 1 1,1-1-1,-1 1 0,1-1 1,0 0-1,3-4 110,0 0-1,0 1 1,-1-1 0,0-1 0,4-7 0,3-11 82,0 0 0,-2 0 0,6-30 0,10-82 300,-8 1-219,-1-182 0,-16 299-284,1 0 0,-2 1 0,-1-1 0,0 1 0,-6-20 0,5 20 245,7 23-298,10 25-126,0 10 83,-3 1 0,-1 0 0,-2 0 0,2 56 0,1 4 20,-4-52 7,-2-5 141,18 73 0,-22-118-156,0 0 0,0 1 0,0-1 0,0 0 0,1 0 0,-1 0 0,0 0 0,0 1 0,0-1 0,0 0 0,0 0 0,0 0 0,0 0 0,0 1 0,0-1 0,1 0 0,-1 0 0,0 0 0,0 0 0,0 0 0,0 0 0,1 1 0,-1-1 0,0 0 0,0 0 0,0 0 0,0 0 0,1 0 0,-1 0 0,0 0 0,0 0 0,0 0 0,0 0 0,1 0 0,-1 0 0,0 0 0,0 0 0,9-5 91,7-14-46,-13 14-36,63-83 79,-66 87-86,0 1 0,1-1 0,-1 1 0,0 0 0,0-1 0,0 1 0,0-1 0,1 1 0,-1 0 0,0-1 0,0 1 0,1 0 0,-1-1 0,0 1 0,1 0 0,-1-1 0,0 1 0,1 0 0,-1 0 0,1-1 0,-1 1 0,0 0 0,1 0 0,-1 0 0,1 0 0,-1 0 0,1-1 0,-1 1 0,0 0 0,1 0 0,-1 0 0,1 0 0,0 0 0,0 16 110,-10 26-12,8-39-94,0 0 0,0 0 0,0 0 0,-1 0 0,1-1 0,-1 1 0,0-1 0,1 1-1,-1-1 1,0 0 0,-1 1 0,1-1 0,-4 2 0,-1 1 27,0-1 0,0 0 1,-12 4-1,15-7-30,0 1 0,0-1 0,0 1 0,0 0-1,0 0 1,0 0 0,1 1 0,-1 0 0,1-1 0,-1 1 0,1 0 0,0 1 0,0-1 0,0 0 0,-3 7-1,3-2-19,0 1-1,1 0 1,0-1 0,0 1-1,1 0 1,0 0-1,0 0 1,1 0-1,0 1 1,1-1-1,2 10 1,4 17-12,17 50 1,-13-49 29,-5-17 4,-1-1 0,-1 2-1,0-1 1,-2 0 0,0 1 0,-1-1 0,-1 1 0,-5 34 0,-2-21 39,-6-50 335,-21-58 101,18 37-408,-36-61 0,47 91-49,-1 1-1,0-1 0,0 1 1,0 0-1,-1 1 0,1 0 1,-2 0-1,1 0 0,0 1 1,-1 0-1,0 0 0,0 1 1,0 0-1,0 0 0,0 1 1,-16-3-1,18 4-49,0 1 0,1-1 0,-1 1 0,0 0 1,0 0-1,0 0 0,0 1 0,0 0 0,0 0 0,1 1 0,-1 0 0,0 0 1,1 0-1,0 0 0,-1 1 0,1 0 0,0 0 0,0 0 0,1 1 0,-1 0 1,1 0-1,-1 0 0,1 0 0,1 1 0,-5 6 0,6-9-375,1 1 1,0 0-1,-1 0 0,2 0 0,-1 0 0,0 0 1,0 0-1,1 0 0,0 0 0,0 5 0,0 3-1400</inkml:trace>
</inkml:ink>
</file>

<file path=ppt/ink/ink1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0:34.028"/>
    </inkml:context>
    <inkml:brush xml:id="br0">
      <inkml:brushProperty name="width" value="0.035" units="cm"/>
      <inkml:brushProperty name="height" value="0.035" units="cm"/>
      <inkml:brushProperty name="color" value="#FFC114"/>
    </inkml:brush>
  </inkml:definitions>
  <inkml:trace contextRef="#ctx0" brushRef="#br0">110 689 5433,'-3'9'1556,"1"-5"-946,0 0 0,1 1 1,-1-1-1,1 0 0,0 0 0,1 0 0,-1 1 0,1 5 0,0-9-515,0-1 1,1 0-1,-1 0 1,1 1-1,-1-1 0,1 0 1,-1 0-1,1 0 1,-1 0-1,0 0 0,1 0 1,-1 0-1,1 0 1,-1 0-1,1 0 0,-1 0 1,1 0-1,-1 0 1,1 0-1,-1 0 0,1 0 1,-1 0-1,0-1 1,1 1-1,-1 0 0,1-1 1,12-4 647,3-4-322,1-1-1,-2-1 0,1 0 0,-2-1 0,21-22 0,-11 9-245,-2-1-1,22-35 0,-27 32-77,0-1 1,-2-1-1,-2-1 1,-1 0 0,-1 0-1,-1-1 1,-2 0-1,-2-1 1,-1 0-1,-1 0 1,-3-68 0,-4 75-3,-7-28 0,15 292-75,-1-17-8,-1-189-14,1-1 0,2 0-1,1 0 1,2-1-1,0 0 1,2-1 0,2 0-1,0 0 1,20 29-1,-30-54-1,-1-1 0,1 1 1,0-1-1,0 0 0,0 0 0,0 0 0,0 0 0,0 0 0,0-1 0,1 1 0,-1-1 0,1 0 0,-1 0 0,1 0 0,-1-1 0,1 1 0,-1-1 1,1 0-1,0 0 0,3 0 0,6-1-1,0 0 0,0-1-1,0 0 1,15-5 0,-22 6 18,-1 0 0,0-1 0,0 0 0,1 0 0,-2 0 0,1-1 0,0 0 0,0 0 0,-1 0 0,7-6 0,-11 8-9,0 1-1,1 0 1,-1-1 0,0 1-1,0-1 1,0 1 0,0 0-1,0-1 1,0 1 0,0-1-1,0 1 1,0 0 0,0-1-1,0 1 1,0-1 0,0 1-1,-1-1 1,1 1 0,0 0 0,0-1-1,0 1 1,0 0 0,-1-1-1,1 1 1,0 0 0,-1-1-1,1 1 1,0 0 0,0-1-1,-1 1 1,1 0 0,0 0-1,-1-1 1,1 1 0,-1 0-1,1 0 1,0 0 0,-1-1-1,-17-6 74,6 4-55,0 0 0,0 1 0,0 0-1,-1 1 1,1 0 0,-1 1 0,1 0 0,-21 4 0,23-2-25,0 0 1,1 0 0,-1 1-1,0 1 1,1 0-1,0 0 1,0 0 0,0 1-1,1 1 1,-1-1-1,-9 10 1,0 1-12,3-3 15,-23 28 1,34-38-10,1 1 0,0 1 1,1-1-1,-1 0 1,1 1-1,0-1 0,0 1 1,0 0-1,0 0 0,1-1 1,0 1-1,-1 7 0,2 22-14,2 0 0,8 45-1,1 37 26,-3 134 12,-12-381-39,-4-64 142,5 166-84,-2-1-1,0 1 0,-2 1 1,-16-42-1,20 63 3,0-1-1,-1 0 1,0 1-1,0 0 1,-1 0-1,-9-11 1,11 15-2,0 0 1,0 0 0,0 1 0,-1 0-1,1-1 1,-1 1 0,0 0 0,0 1-1,1-1 1,-1 1 0,0 0 0,0 0-1,-1 0 1,1 0 0,-5 0 0,-12 0 30,0 1 0,1 1 1,-1 1-1,1 1 0,-1 1 1,1 0-1,0 2 0,-32 13 1,21-1-50,30-17-47,0 0 0,0-1 0,0 1-1,0 0 1,0 0 0,1 0 0,-1 0 0,0 0-1,0 0 1,1 0 0,-1 0 0,0 0 0,1 1-1,-1-1 1,1 0 0,0 0 0,-1 0 0,1 1 0,0-1-1,0 0 1,0 1 0,0-1 0,0 2 0,0-2-60,0-1 0,0 1 0,0-1 1,1 1-1,-1 0 0,0-1 0,1 1 1,-1-1-1,0 1 0,1 0 0,-1-1 1,1 1-1,-1-1 0,1 1 0,-1-1 1,1 0-1,-1 1 0,1-1 0,0 0 1,-1 1-1,2-1 0,28 9-1129</inkml:trace>
</inkml:ink>
</file>

<file path=ppt/ink/ink1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39:13.892"/>
    </inkml:context>
    <inkml:brush xml:id="br0">
      <inkml:brushProperty name="width" value="0.035" units="cm"/>
      <inkml:brushProperty name="height" value="0.035" units="cm"/>
    </inkml:brush>
  </inkml:definitions>
  <inkml:trace contextRef="#ctx0" brushRef="#br0">1 370 1728,'0'3'249,"0"-1"0,1 1 0,-1-1 0,1 1-1,0-1 1,-1 1 0,1-1 0,0 0 0,0 0 0,1 1-1,-1-1 1,0 0 0,1 0 0,0 0 0,-1 0-1,1-1 1,0 1 0,0 0 0,0-1 0,0 1 0,0-1-1,0 0 1,4 2 0,6 3 148,-1-1 1,2-1-1,16 4 0,-18-5-48,198 59 1533,302 71-206,-501-131-1638,251 40 825,-204-36-703,1-2 0,97-8-1,-92-3-116,-1-4-1,0-3 0,-1-2 0,77-30 0,-55 11 48,-1-3 0,107-68 0,-139 74-144,-1-2 0,-2-2 0,-1-2 0,77-86 0,-90 82-34,40-70 0</inkml:trace>
</inkml:ink>
</file>

<file path=ppt/ink/ink1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39:14.558"/>
    </inkml:context>
    <inkml:brush xml:id="br0">
      <inkml:brushProperty name="width" value="0.035" units="cm"/>
      <inkml:brushProperty name="height" value="0.035" units="cm"/>
    </inkml:brush>
  </inkml:definitions>
  <inkml:trace contextRef="#ctx0" brushRef="#br0">3 1735 3689,'0'1'140,"-1"-1"0,1 0 0,0 1 1,0-1-1,-1 1 0,1-1 0,0 1 0,0-1 0,0 1 1,0-1-1,0 1 0,0-1 0,0 1 0,0-1 1,0 1-1,0 0 0,0-1 0,0 1 0,0-1 0,0 1 1,0-1-1,0 1 0,1-1 0,-1 1 0,0-1 1,0 0-1,1 1 0,-1-1 0,0 1 0,1-1 0,-1 1 1,0-1-1,1 0 0,-1 1 0,0-1 0,1 0 1,-1 0-1,1 1 0,-1-1 0,1 0 0,-1 0 0,1 1 1,-1-1-1,1 0 0,-1 0 0,1 0 0,-1 0 1,2 0-1,35 2 711,-23-2-283,108 3 287,188-20-1,-250 9-645,-1-2 1,0-4-1,0-1 0,-1-4 1,71-32-1,-69 20-43,-1-3 1,-2-2-1,75-62 0,145-149 164,-217 191-261,1 0 2,106-105 177,-136 128-170,-2-1-1,-2-2 1,28-47 0,-38 51 2,-1 0 0,-2-1 0,18-63 0,-16 33-200,9-82 0,-17 84-1192,24-95 0,1 55 159</inkml:trace>
</inkml:ink>
</file>

<file path=ppt/ink/ink1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39:15.658"/>
    </inkml:context>
    <inkml:brush xml:id="br0">
      <inkml:brushProperty name="width" value="0.035" units="cm"/>
      <inkml:brushProperty name="height" value="0.035" units="cm"/>
    </inkml:brush>
  </inkml:definitions>
  <inkml:trace contextRef="#ctx0" brushRef="#br0">9 1680 4617,'-9'36'3637,"12"-68"-2714,0 0-1,2 1 1,9-33 0,5-21 97,85-693 1956,-69 477-2501,-32 280-435,26-329 1077,-29 349-1107,0 0 0,0 0 0,0 0-1,0 0 1,0 0 0,0-1 0,0 1 0,1 0 0,-1 0 0,0 0-1,1 0 1,-1 0 0,0 0 0,1 0 0,0 1 0,-1-1 0,2-2-1,-2 3-8,1 0 0,-1 0 0,1-1 0,-1 1 0,1 0 0,0 0 0,-1 0 0,1-1-1,-1 1 1,1 0 0,-1 0 0,1 0 0,0 0 0,-1 0 0,1 0 0,-1 0-1,1 0 1,0 1 0,-1-1 0,1 0 0,-1 0 0,1 1 0,3 1-8,0 0-1,0 0 1,-1 1 0,1-1-1,-1 1 1,5 4 0,-1 1 18,1 0 0,-1 1 0,0-1 0,-1 2 1,0-1-1,-1 1 0,0-1 0,0 1 0,-1 1 1,0-1-1,-1 1 0,0-1 0,-1 1 0,0 0 0,-1 0 1,0 0-1,0 0 0,-2 0 0,1 0 0,-3 11 1,-8 58-14,3 0 1,4 1 0,11 150-1,8-113-3,4 59-3,-17-135 29,-1 0 1,-7 52-1,0-62 29,4-23-21,0-1 0,0 1-1,0 13 1,2-22-28,0 0 0,0 1 1,0-1-1,0 0 0,0 0 0,0 0 0,1 1 0,-1-1 0,0 0 0,0 0 1,0 0-1,0 1 0,0-1 0,0 0 0,0 0 0,0 0 0,0 1 0,0-1 0,1 0 1,-1 0-1,0 0 0,0 0 0,0 0 0,0 1 0,1-1 0,-1 0 0,0 0 1,0 0-1,0 0 0,0 0 0,1 0 0,-1 0 0,0 0 0,0 0 0,0 0 0,1 0 1,-1 0-1,0 0 0,1 0 0,11-3 23,12-11-7,28-26-39,32-22 4,-73 55 21,0 1 1,1 0-1,-1 1 1,1 0 0,1 1-1,13-3 1,-19 5 1,0 1 0,0 0 1,0 0-1,0 0 0,0 1 1,0 0-1,1 0 0,-1 1 0,0 0 1,0 1-1,0-1 0,-1 1 0,1 0 1,0 1-1,-1 0 0,1 0 1,-1 0-1,0 1 0,0 0 0,0 0 1,0 0-1,5 7 0,7 6 15,-1 1 1,-1 0-1,0 1 0,-1 1 0,21 39 1,-33-54-11,-1 0 0,0 1 0,0-1 0,0 0 0,0 0 0,-1 1 0,0-1 0,0 1 1,-1-1-1,1 11 0,-2-11 1,0-1 0,1 0 0,-1 0 0,-1 0 1,1 0-1,-1 0 0,1 0 0,-1 0 0,0-1 1,0 1-1,-1 0 0,1-1 0,-1 0 0,-5 5 0,-140 127 391,34-33 223,73-62-301,-3 3 59,-2-2 0,-58 41 0,94-75-359,-1-1 0,1 0 0,-1-1 0,-1 0 1,-15 5-1,23-9-55,1 0 0,0-1 0,0 1 0,-1-1-1,1 1 1,0-1 0,-1 0 0,1 0 0,0-1 0,-1 1 0,1-1 0,0 1 0,0-1 0,0 0 0,-1 0 0,1 0 0,0-1-1,0 1 1,0-1 0,1 0 0,-1 0 0,-4-3 0,6 4 11,0 0 0,1 0-1,-1-1 1,0 1 0,0 0 0,1 0-1,-1 0 1,1-1 0,-1 1 0,1 0-1,-1-1 1,1 1 0,0-3 0,0 4 12</inkml:trace>
</inkml:ink>
</file>

<file path=ppt/ink/ink1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39:25.350"/>
    </inkml:context>
    <inkml:brush xml:id="br0">
      <inkml:brushProperty name="width" value="0.035" units="cm"/>
      <inkml:brushProperty name="height" value="0.035" units="cm"/>
    </inkml:brush>
  </inkml:definitions>
  <inkml:trace contextRef="#ctx0" brushRef="#br0">0 338 1792,'20'-3'5884,"-14"3"-4961,26-2 2089,31-6-1,-52 5-2909,0 0-1,0 0 0,-1-1 0,0 0 0,1 0 0,14-10 0,-3-2 73,26-23-1,-6 5-20,-36 29-68,0-1-1,0 0 1,0-1 0,0 1-1,-1-1 1,0 0-1,-1-1 1,1 1 0,5-15-1,6-27-637,-7 0-3458,-8 28 2125</inkml:trace>
</inkml:ink>
</file>

<file path=ppt/ink/ink1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39:26.094"/>
    </inkml:context>
    <inkml:brush xml:id="br0">
      <inkml:brushProperty name="width" value="0.035" units="cm"/>
      <inkml:brushProperty name="height" value="0.035" units="cm"/>
    </inkml:brush>
  </inkml:definitions>
  <inkml:trace contextRef="#ctx0" brushRef="#br0">1 153 2945,'4'2'6869,"14"4"-3780,19 0-1173,-26-4-1632,0-1 0,-1 1 0,21-1 0,-26-2-262,0 0 0,-1 0 1,1 0-1,0 0 0,-1-1 0,1 1 0,-1-1 1,0 0-1,1-1 0,-1 1 0,0-1 0,5-4 0,10-10-53,-1-1 0,-1-1 0,-1-1 0,27-40-1,-36 48-252</inkml:trace>
</inkml:ink>
</file>

<file path=ppt/ink/ink1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39:27.414"/>
    </inkml:context>
    <inkml:brush xml:id="br0">
      <inkml:brushProperty name="width" value="0.035" units="cm"/>
      <inkml:brushProperty name="height" value="0.035" units="cm"/>
    </inkml:brush>
  </inkml:definitions>
  <inkml:trace contextRef="#ctx0" brushRef="#br0">331 337 4065,'0'-3'1163,"0"-1"0,-1 0 1,0 0-1,1 0 0,-2 1 0,-1-7 1,-24-39 1673,19 34-2280,-3-3-215,-1 1 0,0 0 0,-2 0-1,0 1 1,-29-26 0,35 34-222,0-1 0,-12-17 1,14 17-71,-1 0 1,0 0 0,-1 1-1,-14-13 1,20 19-44,-1 0 0,1 1 0,0-1 0,-1 1 0,0 0 0,1 0 0,-1 0 0,0 0-1,0 0 1,0 0 0,1 1 0,-1-1 0,0 1 0,0 0 0,0 0 0,0 0 0,0 1 0,0-1 0,0 0 0,0 1 0,1 0 0,-6 2 0,6-2-12,0 0 0,0 0 0,0 0 0,1 1 0,-1-1 0,0 1 0,1-1 0,-1 1 1,1 0-1,-1 0 0,1 0 0,0 0 0,-1 0 0,1 0 0,0 0 0,1 0 0,-1 0 1,0 0-1,1 0 0,-1 1 0,1-1 0,-1 0 0,1 0 0,0 1 0,0-1 0,1 3 0,-1 5-21,1-1 0,0 1 0,0-1 0,6 18 0,-5-21 40,0-1 1,0 0-1,0 0 1,1 0-1,-1-1 1,1 1-1,0 0 1,1-1-1,-1 0 0,1 0 1,-1 0-1,10 7 1,-11-10 22,0 0 1,0 1-1,1-1 1,-1 0-1,1 0 1,-1-1-1,1 1 1,-1 0 0,1-1-1,-1 0 1,1 1-1,-1-1 1,1 0-1,-1 0 1,1-1-1,-1 1 1,1 0-1,-1-1 1,1 0-1,-1 1 1,1-1-1,-1 0 1,0 0-1,1-1 1,-1 1-1,0 0 1,0-1-1,0 1 1,3-4-1,19-15 108,27-20-8,-46 37-242,-3 2-6,0 0 1,0-1 0,0 1-1,0 0 1,-1-1 0,1 1 0,0-1-1,-1 1 1,3-4 0,2-13-429</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5"/>
    </inkml:context>
    <inkml:brush xml:id="br0">
      <inkml:brushProperty name="width" value="0.025" units="cm"/>
      <inkml:brushProperty name="height" value="0.025" units="cm"/>
    </inkml:brush>
  </inkml:definitions>
  <inkml:trace contextRef="#ctx0" brushRef="#br0">14 517 2144,'-12'9'1512,"10"-7"-221,3-3 145,27-22 2977,14-10-2700,56-35 1,52-21-1238,22-13-337,-33 6-592,-16 11-3434,-76 54 2271</inkml:trace>
</inkml:ink>
</file>

<file path=ppt/ink/ink1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1:25.381"/>
    </inkml:context>
    <inkml:brush xml:id="br0">
      <inkml:brushProperty name="width" value="0.035" units="cm"/>
      <inkml:brushProperty name="height" value="0.035" units="cm"/>
    </inkml:brush>
  </inkml:definitions>
  <inkml:trace contextRef="#ctx0" brushRef="#br0">63 469 4753,'-1'-8'8229,"-3"-8"-4370,-16-75-2649,5-50-772,-5-31-331,20 172-108,-2-24 16,2 24-19,0-1 0,-1 0 0,1 1 0,0-1 0,0 0 0,0 1 0,0-1 0,0 0 0,1 1 0,-1-1 0,0 0 0,0 1 0,0-1 0,1 0 0,-1 1 0,0-1 0,1 1 0,-1-1 0,0 0-1,1 1 1,-1-1 0,1 1 0,-1-1 0,1 1 0,-1-1 0,1 1 0,0-1 0,1 2-8,-1 1 0,1-1 0,-1 0 0,0 1-1,1 0 1,-1-1 0,0 1 0,0 0 0,0-1-1,0 1 1,-1 0 0,1 0 0,0 2 0,1 0-7,29 52-100,-19-37 112,-1 1 1,13 34-1,-10-16 142,3-1 0,0 0 0,27 39 0,-43-76-111,-1 1-1,1 0 0,-1 0 1,1-1-1,-1 1 0,0 0 1,1 0-1,-1 0 1,0 0-1,0 0 0,1 0 1,-1 0-1,0-1 0,0 1 1,0 2-1,-4 1-1289,-4 0-3715</inkml:trace>
</inkml:ink>
</file>

<file path=ppt/ink/ink1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1:25.777"/>
    </inkml:context>
    <inkml:brush xml:id="br0">
      <inkml:brushProperty name="width" value="0.035" units="cm"/>
      <inkml:brushProperty name="height" value="0.035" units="cm"/>
    </inkml:brush>
  </inkml:definitions>
  <inkml:trace contextRef="#ctx0" brushRef="#br0">0 82 6353,'0'-1'1161,"0"-1"1047,2-2-408,3 1-415,-1 0-233,3-2-288,0 2-96,0-2-208,0 2-119,1 0-153,0-2-64,0 0-88,-1-1-16,-2-2 80,1 1-160,-1-1-696,-2 0-1081,2 5 897</inkml:trace>
</inkml:ink>
</file>

<file path=ppt/ink/ink1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1:26.691"/>
    </inkml:context>
    <inkml:brush xml:id="br0">
      <inkml:brushProperty name="width" value="0.035" units="cm"/>
      <inkml:brushProperty name="height" value="0.035" units="cm"/>
    </inkml:brush>
  </inkml:definitions>
  <inkml:trace contextRef="#ctx0" brushRef="#br0">0 89 4305,'5'31'8608,"9"-1"-4639,-3-14-3953,20 23 0,-21-27-18,0 1 1,15 24-1,-18-21 53,16 28 55,-22-43-78,1 1 1,-1 0-1,0 0 1,0-1-1,1 1 1,-1-1-1,1 1 1,-1-1-1,1 0 0,0 0 1,-1 1-1,1-1 1,0 0-1,0-1 1,0 1-1,0 0 1,0 0-1,2 0 0,-2-1 12,0 0 0,0 0 0,0 0 0,0 0 0,0 0 0,0-1 0,0 1 0,-1 0 0,1-1 0,0 0 0,0 1 0,0-1 0,-1 0 0,1 0 0,0 0 0,-1 0 0,1 0 0,-1 0 0,3-3-1,-2 1-7,0 1-1,-1-1 0,1 0 1,0 0-1,-1 0 0,0 0 0,0 0 1,0 0-1,0 0 0,1-6 1,-1-2 34,0-1 1,-1 1-1,-1-1 1,0 1 0,-3-17-1,0 7 134,-1 0 0,-1 0 0,-2 0 0,0 1 0,-16-31-1,20 45-198,1 0 1,1-1-1,-1 0 0,1 1 0,1-1 0,-2-8 0,3 15-58,0 0-1,0 0 0,0 0 1,0-1-1,0 1 0,0 0 1,0 0-1,0 0 0,0 0 1,0-1-1,0 1 0,0 0 1,0 0-1,1 0 0,-1-1 1,0 1-1,0 0 0,0 0 1,0 0-1,0 0 0,0 0 1,1-1-1,-1 1 0,0 0 1,0 0-1,0 0 0,0 0 1,1 0-1,-1 0 0,0 0 1,0 0-1,0 0 0,1 0 1,-1 0-1,0 0 0,0 0 1,0 0-1,1 0 0,-1 0 1,0 0-1,0 0 0,0 0 1,1 0-1,-1 0 0,0 0 1,0 0-1,0 0 0,0 0 1,1 0-1,-1 0 0,0 0 1,0 1-1,1-1-397,6 1-683</inkml:trace>
</inkml:ink>
</file>

<file path=ppt/ink/ink1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1:27.306"/>
    </inkml:context>
    <inkml:brush xml:id="br0">
      <inkml:brushProperty name="width" value="0.035" units="cm"/>
      <inkml:brushProperty name="height" value="0.035" units="cm"/>
    </inkml:brush>
  </inkml:definitions>
  <inkml:trace contextRef="#ctx0" brushRef="#br0">0 1 6177,'3'3'5226,"9"14"-3171,-2 5-1297,-1 1 1,-1-1-1,0 1 1,-2 1-1,-1-1 1,-2 1-1,0 0 1,0 33-1,-5-62-2859,2-2 1258</inkml:trace>
</inkml:ink>
</file>

<file path=ppt/ink/ink1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1:27.683"/>
    </inkml:context>
    <inkml:brush xml:id="br0">
      <inkml:brushProperty name="width" value="0.035" units="cm"/>
      <inkml:brushProperty name="height" value="0.035" units="cm"/>
    </inkml:brush>
  </inkml:definitions>
  <inkml:trace contextRef="#ctx0" brushRef="#br0">0 83 4217,'1'-3'7710,"7"-3"-5504,8-5-1386,-1 4-102,1 2 1,30-8-1,-34 10-782,1 0 0,-1-1-1,1-1 1,-1 0 0,20-11-1,-29 14-3195,1 3 1216</inkml:trace>
</inkml:ink>
</file>

<file path=ppt/ink/ink1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1:32.771"/>
    </inkml:context>
    <inkml:brush xml:id="br0">
      <inkml:brushProperty name="width" value="0.035" units="cm"/>
      <inkml:brushProperty name="height" value="0.035" units="cm"/>
    </inkml:brush>
  </inkml:definitions>
  <inkml:trace contextRef="#ctx0" brushRef="#br0">1 0 4369,'5'35'7376,"14"30"-5082,3 13-1638,-22-75-741,1 5 237,1-1 0,0 1 1,0-1-1,0 1 0,1-1 0,5 9 0,-7-14-93,0 0 0,0 0 0,1-1 0,-1 1 1,1-1-1,0 1 0,-1-1 0,1 0 0,0 0 1,0 1-1,0-1 0,0 0 0,0-1 0,0 1 0,0 0 1,0-1-1,0 1 0,0-1 0,0 1 0,0-1 0,1 0 1,-1 0-1,0 0 0,0 0 0,0-1 0,0 1 1,4-1-1,83-28 489,-86 29-539,-1-1 0,1 1 0,-1-1-1,1 0 1,-1 0 0,1 0 0,3-3 0,4-10-5619,-9 8 3663</inkml:trace>
</inkml:ink>
</file>

<file path=ppt/ink/ink1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1:33.196"/>
    </inkml:context>
    <inkml:brush xml:id="br0">
      <inkml:brushProperty name="width" value="0.035" units="cm"/>
      <inkml:brushProperty name="height" value="0.035" units="cm"/>
    </inkml:brush>
  </inkml:definitions>
  <inkml:trace contextRef="#ctx0" brushRef="#br0">1 81 4441,'4'-7'9830,"5"-1"-6254,16-5-4505,-16 9 1791,36-24-715,-29 13-5454,-11 9 3177</inkml:trace>
</inkml:ink>
</file>

<file path=ppt/ink/ink1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1:33.527"/>
    </inkml:context>
    <inkml:brush xml:id="br0">
      <inkml:brushProperty name="width" value="0.035" units="cm"/>
      <inkml:brushProperty name="height" value="0.035" units="cm"/>
    </inkml:brush>
  </inkml:definitions>
  <inkml:trace contextRef="#ctx0" brushRef="#br0">7 78 4473,'-2'-3'1488,"-2"1"1305,6-1-1097,0 0-151,3 0-529,1 1-160,1-3-152,3-1-112,0-1-272,1-4-104,2 2-104,-2 0-8,3 3-32,-1 0-232,0 4-1808,2 1 1360</inkml:trace>
</inkml:ink>
</file>

<file path=ppt/ink/ink1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1:34.189"/>
    </inkml:context>
    <inkml:brush xml:id="br0">
      <inkml:brushProperty name="width" value="0.035" units="cm"/>
      <inkml:brushProperty name="height" value="0.035" units="cm"/>
    </inkml:brush>
  </inkml:definitions>
  <inkml:trace contextRef="#ctx0" brushRef="#br0">0 76 4257,'1'16'3175,"0"0"-1,4 21 1,1-14-3131,0-1 0,1 1 0,1-1-1,22 41 1,-27-57-30,1-1-1,0 0 0,0 0 0,0 0 0,0 0 1,1-1-1,0 0 0,0 0 0,0 0 0,10 5 1,-13-8 0,-1 0 0,1 0 1,0 0-1,0-1 1,-1 1-1,1 0 0,0-1 1,0 0-1,0 1 1,0-1-1,0 0 0,0 0 1,0 0-1,-1 0 1,1 0-1,0-1 0,0 1 1,0 0-1,0-1 1,0 0-1,-1 1 0,1-1 1,0 0-1,0 0 1,-1 0-1,1 0 1,-1 0-1,1 0 0,-1-1 1,1 1-1,-1 0 1,0-1-1,0 1 0,1-1 1,-1 1-1,0-1 1,0 0-1,-1 0 0,2-3 1,2-4 80,-1-1 0,0 1 0,0-1 0,-2 0-1,1 0 1,-1 0 0,0 0 0,-1 0 0,-1-16 0,-3-6 632,-12-52 0,8 59-512,6 21-273,0 0-1,1 0 1,-1-1-1,1 1 1,0 0-1,0 0 1,0-1-1,1 1 1,0-1-1,0 1 0,0 0 1,0-1-1,2-6 1,-2 10-162,0 1-1,1-1 1,-1 1 0,1-1 0,-1 1 0,1-1 0,-1 1-1,1-1 1,-1 1 0,1 0 0,-1-1 0,1 1-1,-1 0 1,1 0 0,0-1 0,-1 1 0,1 0-1,-1 0 1,1 0 0,0 0 0,-1-1 0,1 1 0,0 0-1,-1 0 1,1 0 0,0 1 0,1-1 0,8 2-1582</inkml:trace>
</inkml:ink>
</file>

<file path=ppt/ink/ink1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1:35.150"/>
    </inkml:context>
    <inkml:brush xml:id="br0">
      <inkml:brushProperty name="width" value="0.035" units="cm"/>
      <inkml:brushProperty name="height" value="0.035" units="cm"/>
    </inkml:brush>
  </inkml:definitions>
  <inkml:trace contextRef="#ctx0" brushRef="#br0">1 47 5225,'4'60'5931,"1"-4"-4580,-5-23-638,0 8 641,7 48-1,-6-89-1328,-1 0-1,0 0 0,0 0 0,0 0 0,0 0 1,0 0-1,0 0 0,0 0 0,0 0 1,0 0-1,0 0 0,0-1 0,0 1 0,0 0 1,0 0-1,0 0 0,0 0 0,0 0 1,0 0-1,0 0 0,0 0 0,0 0 0,1 0 1,-1 0-1,0 0 0,0 0 0,0 0 0,0 0 1,0 0-1,0 0 0,0 0 0,0 0 1,0 0-1,0 0 0,0 0 0,1 0 0,-1 0 1,0 0-1,0 0 0,0 0 0,0 0 0,0 0 1,0 0-1,0 0 0,4-15 311,2-22-226,-5-55 31,-2 59-107,4-47-1,-2 77-37,0-1-1,0 1 0,0 0 0,0 0 0,0 0 1,1 0-1,0 0 0,-1 1 0,1-1 1,0 0-1,0 1 0,1-1 0,-1 1 0,0 0 1,1 0-1,-1 0 0,1 0 0,5-3 0,-5 3 4,1 0 0,-1 0-1,1 1 1,0-1 0,0 1-1,0 0 1,0 0-1,0 0 1,0 1 0,0-1-1,0 1 1,0 0 0,0 0-1,0 0 1,4 1-1,-5 0 8,-1 1-1,1-1 1,-1 0-1,1 1 1,-1 0-1,0-1 0,0 1 1,0 0-1,0 0 1,0 0-1,0 0 0,0 1 1,-1-1-1,1 0 1,-1 1-1,1-1 1,-1 1-1,0-1 0,0 1 1,0 0-1,0 3 1,0-2 18,0 1 0,0-1 0,0 0 0,-1 0 0,1 1 1,-1-1-1,0 0 0,0 1 0,-1-1 0,0 0 0,1 0 1,-1 1-1,-3 5 0,4-8 23,-1-1 0,0 1-1,0-1 1,0 1 0,0-1 0,0 0 0,0 1 0,0-1 0,-1 0 0,1 0 0,0 0-1,-1 0 1,1 0 0,-1 0 0,1 0 0,-1 0 0,1 0 0,-4 0 0,1 0 126,0-1 1,-1 1-1,1-1 1,0 0-1,-8-1 1,-10-1-92,27 3-121,0-1 0,0 1-1,0 1 1,0-1 0,0 0 0,0 1-1,0 0 1,-1 0 0,8 6 0,2 0 21,-1 1 0,0 1 1,-1 0-1,0 1 1,0 0-1,-1 0 0,-1 2 1,0-1-1,0 1 1,-2 1-1,0-1 1,0 2-1,8 19 0,-15-31-926,3-1 261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5"/>
    </inkml:context>
    <inkml:brush xml:id="br0">
      <inkml:brushProperty name="width" value="0.05" units="cm"/>
      <inkml:brushProperty name="height" value="0.05" units="cm"/>
    </inkml:brush>
  </inkml:definitions>
  <inkml:trace contextRef="#ctx0" brushRef="#br0">13 149 2737,'-4'3'783,"-5"2"8608,12-12-7927,21-35 2965,-18 34-4209,0 0-1,1 0 0,0 1 1,0 0-1,11-8 0,-9 8-96,0 1 0,0 0 0,0 0-1,1 1 1,0 0 0,0 0 0,1 1 0,14-3-1,-21 6-81,1 0 0,0 0 0,-1 0 0,1 1 0,0 0 0,0 0-1,0 0 1,-1 1 0,1 0 0,0 0 0,0 0 0,-1 0 0,1 0 0,-1 1 0,1 0-1,-1 0 1,0 0 0,0 0 0,0 1 0,0-1 0,7 7 0,0 2 119,0 1 1,0 0 0,9 15 0,-23-36 261,2 7-395,1 1 1,0-1-1,-1 0 0,1 1 0,-1-1 1,0 1-1,0-1 0,0 1 0,1-1 1,-1 1-1,-2-2 0,-2 0 9,0 0 1,0 0-1,0 1 0,-1-1 0,1 1 1,-1 0-1,-6-1 0,-4-1 1,9 2-36,0 0 1,0 1 0,-1 0-1,1 0 1,0 1 0,0 0-1,-1 0 1,1 1 0,0 0-1,0 0 1,0 0 0,-13 5-1,6-1-13,-1 0 0,1 1 0,0 1 0,-25 16 0,36-20-10,-1 0-1,1 0 0,-1 0 1,1 1-1,0-1 1,1 1-1,-1 0 1,1-1-1,-4 8 1,20-15-272,17-19 170,-21 14 118,1 1-1,0 0 0,0 0 1,0 1-1,1 1 0,0 0 1,1 1-1,13-5 0,-18 8 16,0 0-1,1 0 0,-1 1 1,0 0-1,1 1 1,-1 0-1,15 1 0,-17 0 11,0 0-1,0 1 0,-1 0 1,1 0-1,-1 0 0,1 0 0,-1 1 1,0 0-1,0 0 0,0 0 1,7 7-1,-6-5 40,-5-4-28,0 1 0,1-1 0,-1 0 1,0 0-1,1 0 0,-1 0 0,0 0 0,1 0 1,0 0-1,-1 0 0,1 0 0,-1-1 0,1 1 1,2 0-1,-10-7 255,2 1-363,4 12 1530,2-2-757</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6"/>
    </inkml:context>
    <inkml:brush xml:id="br0">
      <inkml:brushProperty name="width" value="0.025" units="cm"/>
      <inkml:brushProperty name="height" value="0.025" units="cm"/>
    </inkml:brush>
  </inkml:definitions>
  <inkml:trace contextRef="#ctx0" brushRef="#br0">1 521 5145,'14'-12'1016,"9"-2"841,5-5-297,2-4-232,11-5-279,6-2-209,3-8-344,3-1-144,4-7-176,-4 0-80,5 1-40,-1 1-32,0 5-328,3 1-688,-6 6-2001,0 4 1753</inkml:trace>
</inkml:ink>
</file>

<file path=ppt/ink/ink1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1:36.740"/>
    </inkml:context>
    <inkml:brush xml:id="br0">
      <inkml:brushProperty name="width" value="0.035" units="cm"/>
      <inkml:brushProperty name="height" value="0.035" units="cm"/>
    </inkml:brush>
  </inkml:definitions>
  <inkml:trace contextRef="#ctx0" brushRef="#br0">1 398 5993,'0'-4'1081,"2"-2"799,7-6-520,4-4-168,9-5-215,2-2-49,5-7-128,5 1-80,10-5-288,10-1-136,26-3-200,4-3-32,8 4-160,-3 4-192,-11 11-920,1 7-768,-6 14 1039</inkml:trace>
</inkml:ink>
</file>

<file path=ppt/ink/ink1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07.055"/>
    </inkml:context>
    <inkml:brush xml:id="br0">
      <inkml:brushProperty name="width" value="0.05" units="cm"/>
      <inkml:brushProperty name="height" value="0.05" units="cm"/>
    </inkml:brush>
  </inkml:definitions>
  <inkml:trace contextRef="#ctx0" brushRef="#br0">146 34 4609,'-9'9'1067,"0"0"0,0 0 1,1 1-1,0 0 0,1 0 0,-11 21 0,10-12-775,0 1 1,1 0-1,-7 28 0,2 2 53,2 1 0,1 1 0,0 60 0,9-93-229,0 0 0,2 0-1,1-1 1,0 1-1,6 20 1,-5-28-64,0 0-1,1 0 1,0-1-1,1 1 1,0-1 0,0 0-1,1 0 1,0-1-1,10 10 1,-12-15-40,-1 0 0,1 0-1,-1-1 1,1 1 0,1-1 0,-1 0 0,0-1-1,1 1 1,-1-1 0,1 0 0,0 0 0,-1-1-1,8 1 1,-4-1 10,0 0 1,0-1-1,0-1 0,0 1 0,0-1 1,0-1-1,0 0 0,9-3 0,-5 0 25,1 0-1,-1-1 1,0 0-1,0-1 1,-1-1-1,0 0 0,0-1 1,-1 0-1,0-1 1,16-18-1,-19 18-4,-1-1 0,0-1 0,-1 0 0,0 0 0,-1 0 0,0 0 0,-1-1 0,0 0 0,3-22 0,-4 7 27,0 0-1,-2 0 1,-3-44 0,0 59-3,0 1-1,0-1 0,-1 0 1,-1 1-1,0-1 1,-1 1-1,0 0 1,-1 1-1,0-1 1,-16-20-1,8 15 110,0 0-1,-2 1 1,0 1-1,0 1 1,-31-21-1,45 34-172,0-1 0,0 1 0,-1 0 1,1 0-1,0 0 0,-1 0 0,1 0 0,0 1 0,-1-1 0,1 1 0,-1-1 1,1 1-1,-1 0 0,1 0 0,-1 0 0,1 0 0,-1 0 0,-3 2 0,2-1-9,0 0-1,1 1 0,-1 0 0,0 0 1,0 0-1,1 0 0,0 1 1,-1 0-1,1-1 0,-3 5 0,-3 3-14,1 0-1,0 1 1,0 0-1,1 1 1,-9 21-1,10-20-13,1 1-1,1 0 1,0 0-1,1 0 1,-3 28-1,5-35 30,1 0 0,0 0 0,0 0-1,1 0 1,0 0 0,0 0 0,1 0-1,0 0 1,0 0 0,0 0 0,1-1-1,0 1 1,7 11 0,-6-14 8,0 0 1,0-1-1,0 1 1,0-1-1,1 1 0,-1-1 1,1-1-1,0 1 1,0-1-1,0 0 1,0 0-1,0 0 0,1 0 1,-1-1-1,1 0 1,8 0-1,-6 0 12,0 0 1,0-1-1,0-1 1,0 1-1,0-1 1,0 0-1,0-1 1,-1 0-1,1 0 0,0-1 1,7-4-1,-2 0 18,0-2 0,-1 0 0,0 0 0,0-1 0,-1-1 0,0 0 0,-1 0 0,-1-1 0,1 0 0,-2-1 0,8-14 0,-5 6 27,-1-1 1,-1 0-1,-1 0 0,0-1 0,-2 0 0,5-34 0,-6 30-19,1-21-31,-5 42-153,2 14 76,1 16 11,-9 175-25,5-198 82,0 30-48,7 36 0,-6-59 40,0 0 0,1 0 0,0 0-1,1 0 1,0 0 0,0-1 0,0 0 0,1 1 0,9 12-1,-11-18 11,0 0 0,0-1-1,0 1 1,0 0 0,0 0-1,1-1 1,-1 0-1,1 1 1,-1-1 0,1 0-1,-1 0 1,1 0 0,-1 0-1,1-1 1,0 1-1,0-1 1,-1 0 0,1 1-1,0-1 1,0-1 0,-1 1-1,1 0 1,0 0-1,0-1 1,-1 0 0,1 0-1,-1 1 1,6-4-1,-3 2 15,0-1-1,0 0 0,0 1 0,0-2 0,-1 1 0,1-1 0,-1 0 0,0 1 0,0-2 0,0 1 0,-1 0 0,1-1 0,2-6 0,2-6 29,-1 0-1,0-1 1,-2 0-1,0 0 1,-1 0-1,1-20 1,1-112 122,-6 137-158,0-1-29,1 0 1,0 1 0,1-1 0,1 0 0,7-25 0,0 78-258,-6-4 214,1 38 0,-4-45 58,1 0 0,2-1 0,6 30-1,-8-53 14,-1 0-1,0 0 0,1 0 1,-1 0-1,1 0 0,0-1 0,1 1 1,-1-1-1,1 1 0,-1-1 0,1 0 1,0 0-1,0 0 0,0 0 0,1-1 1,-1 1-1,0-1 0,1 0 1,5 3-1,-5-4-5,-1 0 0,0-1 1,1 1-1,-1 0 0,1-1 1,-1 0-1,1 0 0,-1 0 1,1 0-1,-1 0 0,1-1 1,-1 0-1,0 0 0,1 0 1,-1 0-1,0 0 0,1 0 1,-1-1-1,0 0 0,0 1 1,0-1-1,0 0 0,3-4 1,30-31-1904,-16 16 1011</inkml:trace>
</inkml:ink>
</file>

<file path=ppt/ink/ink1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07.449"/>
    </inkml:context>
    <inkml:brush xml:id="br0">
      <inkml:brushProperty name="width" value="0.05" units="cm"/>
      <inkml:brushProperty name="height" value="0.05" units="cm"/>
    </inkml:brush>
  </inkml:definitions>
  <inkml:trace contextRef="#ctx0" brushRef="#br0">2 1 4217,'-2'77'8259,"9"2"-4964,23 76-1462,-28-149-1762,0 1 0,0-1 1,0 0-1,0 0 0,1 0 0,0 0 1,1 0-1,-1 0 0,1-1 0,7 9 1,-8-12-87,-1 0 1,0 0 0,0-1 0,1 1 0,-1-1 0,1 0 0,0 1-1,-1-1 1,1 0 0,0 0 0,-1-1 0,1 1 0,0-1 0,0 1 0,0-1-1,0 0 1,-1 0 0,1 0 0,0 0 0,0-1 0,0 1 0,0-1 0,-1 0-1,1 0 1,0 0 0,-1 0 0,5-2 0,1-2-538,0 1 1,1-2-1,-2 1 1,1-1 0,8-8-1,15-19-776</inkml:trace>
</inkml:ink>
</file>

<file path=ppt/ink/ink1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07.811"/>
    </inkml:context>
    <inkml:brush xml:id="br0">
      <inkml:brushProperty name="width" value="0.05" units="cm"/>
      <inkml:brushProperty name="height" value="0.05" units="cm"/>
    </inkml:brush>
  </inkml:definitions>
  <inkml:trace contextRef="#ctx0" brushRef="#br0">20 10 6697,'-11'1'1793,"3"3"3184,7-2-4001,6-2-736,-1-3-80,10-2-640,2-1-2449,10 4 1961</inkml:trace>
</inkml:ink>
</file>

<file path=ppt/ink/ink1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08.976"/>
    </inkml:context>
    <inkml:brush xml:id="br0">
      <inkml:brushProperty name="width" value="0.05" units="cm"/>
      <inkml:brushProperty name="height" value="0.05" units="cm"/>
    </inkml:brush>
  </inkml:definitions>
  <inkml:trace contextRef="#ctx0" brushRef="#br0">3 14 3801,'-3'-13'6587,"5"18"-4424,32 168 1603,-21-95-3345,-2-1-182,-3 0-1,-4 1 0,-9 135 1,2-192-33,2-13-408,1-13-1167,2-8-492,9-2 614</inkml:trace>
</inkml:ink>
</file>

<file path=ppt/ink/ink1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13.253"/>
    </inkml:context>
    <inkml:brush xml:id="br0">
      <inkml:brushProperty name="width" value="0.05" units="cm"/>
      <inkml:brushProperty name="height" value="0.05" units="cm"/>
    </inkml:brush>
  </inkml:definitions>
  <inkml:trace contextRef="#ctx0" brushRef="#br0">23 12 2601,'2'14'5045,"-2"-14"-4986,0 0-1,0 0 0,0 0 0,0 0 1,0 0-1,0 0 0,1 0 0,-1 0 1,0 0-1,0 0 0,0 0 0,0 0 1,0 0-1,0 1 0,0-1 0,1 0 1,-1 0-1,0 0 0,0 0 0,0 0 1,0 0-1,0 0 0,0 0 0,0 0 1,1 0-1,-1 0 0,0 0 0,0-1 1,0 1-1,0 0 0,0 0 0,0 0 1,0 0-1,1 0 0,-1 0 0,0 0 1,0 0-1,0 0 0,0 0 0,0 0 1,0 0-1,0 0 0,0-1 0,0 1 1,0 0-1,0 0 0,1 0 0,-1-1 5,1 0 0,0-1 0,-1 1 0,1 0 0,-1 0 0,0 0 0,1-1 0,-1 1 0,0 0 0,0 0 0,1-1 0,-1 1 0,0 0 0,0 0 0,-1-2 0,1 3-45,0 0 0,0-1 0,0 1 0,0 0 0,0 0 0,0 0 0,0 0 0,0 0 0,0 0 0,0 0 0,0-1 0,0 1 0,0 0 0,0 0 0,0 0 0,0 0 0,0 0 0,0 0 0,0 0 0,0-1 0,0 1 0,-1 0 0,1 0 0,0 0 0,0 0 0,0 0 0,0 0-1,0 0 1,0 0 0,0 0 0,0 0 0,-1 0 0,1 0 0,0 0 0,0 0 0,0 0 0,0-1 0,0 1 0,0 0 0,-1 0 0,1 0 0,0 1 0,0-1 0,0 0 0,0 0 0,-1 0 0,-5 5 526,-3 10 76,6-7-389,-2 11-44,4-18-187,1-1 1,0 1 0,0-1 0,0 1 0,0-1-1,0 1 1,0-1 0,0 1 0,0-1 0,1 1-1,-1-1 1,0 1 0,0-1 0,0 1 0,0-1-1,1 0 1,-1 1 0,0-1 0,0 1 0,1-1-1,-1 0 1,0 1 0,1-1 0,-1 0 0,0 1-1,1-1 1,-1 0 0,1 1 0,-1-1 0,0 0-1,1 0 1,0 1 0,-4-21 324,-6 2 31,7 19-184,6 11-132,-3-6 51,1-1 0,-2 1-1,1 0 1,-1 0-1,0 9 1,0-6 167,2-10-246,0 0 0,0 0 0,0 0 0,0-1-1,0 1 1,0-1 0,-1 1 0,1-1 0,0 1 0,-1-1 0,3-3 0,1-12 104,-6 12-569,-5 10-1220,5-3 825</inkml:trace>
</inkml:ink>
</file>

<file path=ppt/ink/ink1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15.946"/>
    </inkml:context>
    <inkml:brush xml:id="br0">
      <inkml:brushProperty name="width" value="0.05" units="cm"/>
      <inkml:brushProperty name="height" value="0.05" units="cm"/>
    </inkml:brush>
  </inkml:definitions>
  <inkml:trace contextRef="#ctx0" brushRef="#br0">262 593 7850,'-1'-2'371,"0"0"0,-1 0 1,1 0-1,-1 1 0,1-1 1,-1 0-1,0 1 0,1-1 1,-1 1-1,0-1 0,0 1 0,0 0 1,0 0-1,0 0 0,0 0 1,0 0-1,-1 1 0,-2-2 1,2 2-164,-1 0 0,0-1 1,0 2-1,0-1 1,0 0-1,1 1 0,-1-1 1,0 1-1,1 0 0,-6 2 1,-1 2-133,0 0 1,0 0-1,1 1 0,0 0 1,0 1-1,-16 15 1,16-12-74,0 1 0,0 1 0,1 0 0,1 0 1,0 0-1,0 1 0,1 0 0,1 1 0,0-1 0,-3 17 0,3-3-13,0-1 0,2 1-1,0-1 1,3 43-1,0-59 5,2-1 0,-1 0 0,1 0 0,0 0 0,1 0 0,0 0 0,1 0 0,0-1 0,0 1 0,0-1 0,1 0 0,1-1 0,-1 1 0,1-1 0,0 0 0,13 10 0,-15-13 14,1 0-1,0-1 0,0 1 1,0-1-1,1-1 1,-1 1-1,0-1 1,1 0-1,0 0 1,0 0-1,-1-1 0,1 0 1,0 0-1,0-1 1,0 1-1,0-1 1,0-1-1,0 1 1,0-1-1,0 0 0,0 0 1,0-1-1,-1 1 1,1-1-1,-1-1 1,10-4-1,-1-2 27,0-1 0,0-1 0,-1 0-1,-1-1 1,0 0 0,0 0 0,-1-2 0,-1 1-1,10-18 1,0-2 32,-2-1 0,-2-1 0,13-36 0,-18 36 82,-1 0 1,-2 0-1,-1-1 1,4-68-1,-11 44 250,-1 0-1,-12-69 1,10 108-327,-5-31 8,2-1 0,3 0 0,3-56-1,4 83-121,-1 20-31,-2 17-55,-1 30 79,2 0 0,2 0 1,15 66-1,-13-86 33,0-1 1,1 1-1,1-1 0,1-1 0,0 0 1,2 0-1,0-1 0,25 31 0,-32-44 21,0-1 0,1 0-1,0 1 1,-1-1 0,1-1-1,1 1 1,-1-1-1,0 0 1,1 0 0,0-1-1,9 4 1,-12-5-1,1-1 0,-1 1 0,0-1 0,1 0 0,-1 1-1,0-2 1,1 1 0,-1 0 0,0-1 0,0 1 0,1-1 0,-1 0 0,0 0 0,0 0 0,0-1-1,0 1 1,0-1 0,0 0 0,0 1 0,-1-1 0,1-1 0,0 1 0,2-3 0,5-6 16,-1-1 0,0 0 0,-1-1 0,0 0 0,0 0 0,-2 0 1,0-1-1,0 0 0,-1 0 0,-1-1 0,3-15 0,1-21 141,3-97 0,-9 99-20,-2 45-136,0-1 0,0 0 0,1 0 0,0 1 0,0-1 0,0 1 0,3-8 0,-3 14-23,0 0 1,0 0-1,0 1 0,0-1 0,0 0 0,0 1 0,-1-1 1,1 4-1,3 64-38,-11 120 1,2-110 62,3-37-2,-2 111 8,5-132-16,1 0 0,1 0-1,0 0 1,13 39 0,-15-57 3,1-1 0,-1 1 0,1 0 0,0-1 0,0 1 0,0-1 0,0 1 0,1-1 0,-1 0 0,5 4 0,-5-6 1,-1 0 0,0 0 0,1 0 0,-1-1 0,1 1 0,-1-1 1,1 1-1,-1-1 0,1 1 0,-1-1 0,1 0 0,-1 0 1,1 0-1,-1 0 0,1 0 0,-1 0 0,1 0 0,-1 0 0,1-1 1,-1 1-1,1-1 0,-1 1 0,1-1 0,-1 1 0,1-1 0,-1 0 1,0 0-1,1 0 0,1-1 0,5-4 15,0-1-1,-1 0 1,1 0-1,-1-1 1,-1 0 0,1 0-1,-1 0 1,-1-1-1,0 0 1,7-16-1,1-9 43,16-57 0,-21 61-48,-4 13-9,-3 12-5,0 0-1,0 1 1,1-1-1,-1 0 1,1 1-1,0-1 1,0 1-1,6-9 0,-8 13 4,0 0-1,1 0 0,-1 0 1,0 0-1,0 0 0,1 0 1,-1 0-1,0 0 0,0 0 1,1 0-1,-1 0 0,0 0 1,0 0-1,1 1 0,-1-1 1,0 0-1,0 0 0,0 0 1,1 0-1,-1 0 0,0 0 0,0 0 1,1 1-1,-1-1 0,0 0 1,0 0-1,0 0 0,0 1 1,0-1-1,1 0 0,-1 0 1,0 0-1,0 1 0,0-1 1,0 0-1,0 0 0,0 1 1,0-1-1,0 0 0,0 0 1,0 1-1,0-1 0,0 0 0,0 1 1,4 11-50,-2 2 27,1 0 0,1-1 0,0 0 0,1 0 0,1 0 0,0 0-1,13 20 1,-17-29 21,1-1-1,-1 0 1,1 1 0,0-1-1,0 0 1,0-1-1,1 1 1,-1-1 0,1 1-1,-1-1 1,1 0-1,0 0 1,0 0 0,0-1-1,0 0 1,0 1-1,0-1 1,0-1 0,0 1-1,0 0 1,0-1-1,1 0 1,-1 0-1,0-1 1,0 1 0,0-1-1,1 1 1,-1-1-1,7-3 1,-3 0 6,-1 0-1,1 0 0,-1 0 1,1-1-1,-1 0 1,-1-1-1,1 1 1,-1-2-1,0 1 1,0 0-1,-1-1 1,0 0-1,0 0 1,6-12-1,-3 3-8,-1 1 1,0-1-1,-1 0 1,-1-1-1,0 1 1,2-25-1,-5 23 16,-1 0 0,0 0 0,-2 0 0,0 0 0,-4-22 0,2 29 0,1-1-1,-1 1 1,-1 0-1,0 0 1,-1 1 0,0-1-1,0 1 1,-1 0-1,-9-11 1,14 19-14,0 0-1,-1 0 0,1 1 1,-1-1-1,1 0 1,-1 1-1,0-1 1,0 1-1,1-1 1,-1 1-1,0 0 1,0 0-1,-1 0 1,1 0-1,0 0 1,0 0-1,0 1 1,-1-1-1,1 1 1,0 0-1,0-1 1,-1 1-1,1 0 1,0 0-1,-1 0 1,1 1-1,0-1 1,-1 1-1,1-1 0,0 1 1,0 0-1,0 0 1,0 0-1,-1 0 1,1 0-1,0 0 1,1 0-1,-1 1 1,0-1-1,0 1 1,1-1-1,-4 4 1,-9 10-42,1 0 1,0 1 0,0 0 0,2 1-1,0 0 1,1 1 0,-15 37-1,21-43 25,-1 0 0,2 0 0,0 1 0,0-1 0,1 1 0,1 0 0,0 0 0,0 0 0,2 0 0,-1 0 0,2-1 0,0 1 0,6 22 0,-7-32 18,0 1 1,1 0 0,-1-1-1,1 1 1,0-1 0,0 1-1,0-1 1,1 0 0,-1 0-1,1 0 1,0 0-1,0 0 1,0-1 0,0 1-1,0-1 1,0 0 0,1 0-1,-1 0 1,1 0-1,0 0 1,-1-1 0,1 0-1,0 0 1,0 0 0,0 0-1,0 0 1,-1-1-1,1 0 1,0 0 0,0 0-1,0 0 1,0-1 0,5 0-1,0-1 12,-1 0 0,1-1 0,-1 0 0,0 0 0,0-1 0,0 0 0,0 0 0,-1-1 0,1 0 0,-1 0 0,0-1 0,-1 0 0,0 0 0,7-8 0,-4 1 18,0-1-1,0-1 1,-2 1-1,0-1 1,-1-1 0,0 1-1,5-25 1,-5 12 0,-1 0 1,-2-1-1,1-40 1,-4 94-160,7 48-1,-6-64 130,0-1-1,1 0 0,1 0 1,-1 0-1,1 0 1,0 0-1,1 0 0,0-1 1,0 1-1,11 12 1,-11-16 5,0-1 0,0 0 0,0 0 0,0 0 0,1 0 0,-1-1 0,1 1 0,0-1 0,0 0 0,0-1 0,0 1 0,0-1 0,0 0 0,0 0 1,0-1-1,0 1 0,1-1 0,-1 0 0,0-1 0,0 1 0,0-1 0,11-3 0,-10 3 9,0-1-1,0 0 1,-1-1 0,1 1-1,0-1 1,-1 0 0,0-1-1,0 1 1,0-1 0,0 0-1,0 0 1,-1-1 0,1 0-1,-1 1 1,-1-1 0,1 0-1,-1-1 1,5-8 0,-6 8 2,0 0 0,0 0 0,-1-1 0,0 1-1,0 0 1,0-1 0,-1 1 0,0-11 0,-12-48 52,2 13-110,10 52 44,0 0-1,0 0 1,0 0 0,0-1-1,0 1 1,0 0 0,0 0-1,0 0 1,0 0-1,0 0 1,0 0 0,0 0-1,-1 0 1,1-1 0,0 1-1,0 0 1,0 0 0,0 0-1,0 0 1,0 0 0,0 0-1,1 0 1,-1 0 0,0-1-1,0 1 1,0 0 0,0 0-1,0 0 1,0 0 0,0 0-1,0 0 1,0 0 0,0 0-1,0-1 1,0 1-1,0 0 1,0 0 0,0 0-1,1 0 1,-1 0 0,0 0-1,0 0 1,0 0 0,0 0-1,0 0 1,0 0 0,0 0-1,0 0 1,0 0 0,1 0-1,-1 0 1,0 0 0,0 0-1,0 0 1,0 0 0,0 0-1,0 0 1,8 6-60,5 11 12,5 21-16,-11-22 44,1 1 1,1-1 0,18 27 0,-24-40 24,0 0 1,-1 0-1,1 0 0,0 0 1,1 0-1,-1 0 0,0-1 1,1 0-1,-1 1 0,1-1 1,0-1-1,0 1 0,0 0 1,0-1-1,0 0 0,0 0 1,0 0-1,0-1 0,0 1 1,1-1-1,5 0 1,-6-1-81,-1 1 1,0-1-1,0 0 1,0 0-1,0-1 1,0 1-1,0-1 1,0 1-1,0-1 1,-1 0-1,5-4 1,-4 4-12,14-11-308</inkml:trace>
</inkml:ink>
</file>

<file path=ppt/ink/ink1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16.277"/>
    </inkml:context>
    <inkml:brush xml:id="br0">
      <inkml:brushProperty name="width" value="0.05" units="cm"/>
      <inkml:brushProperty name="height" value="0.05" units="cm"/>
    </inkml:brush>
  </inkml:definitions>
  <inkml:trace contextRef="#ctx0" brushRef="#br0">21 7 8650,'-3'-4'1024,"-2"1"504,0 3-311,-1 2-729,5 0-432,1 0-1168,4-2-1057,10 2 1089</inkml:trace>
</inkml:ink>
</file>

<file path=ppt/ink/ink1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16.798"/>
    </inkml:context>
    <inkml:brush xml:id="br0">
      <inkml:brushProperty name="width" value="0.05" units="cm"/>
      <inkml:brushProperty name="height" value="0.05" units="cm"/>
    </inkml:brush>
  </inkml:definitions>
  <inkml:trace contextRef="#ctx0" brushRef="#br0">171 1 7090,'-5'-1'337,"1"1"0,-1 0 1,1 0-1,0 1 1,-1-1-1,1 1 0,0 0 1,-1 0-1,1 0 1,0 1-1,0-1 0,0 1 1,0 0-1,0 0 1,0 1-1,1-1 0,-1 1 1,1 0-1,0 0 1,0 0-1,-5 6 0,4-5-310,1 0-1,-1 1 1,1 0-1,0 0 1,0 0-1,1 0 0,0 0 1,0 0-1,0 1 1,0-1-1,1 1 1,0 0-1,0-1 0,1 1 1,-1 0-1,1-1 1,0 1-1,1 0 1,-1-1-1,1 1 0,0 0 1,1-1-1,-1 1 1,1-1-1,0 0 1,1 1-1,-1-1 0,1 0 1,0-1-1,0 1 1,1 0-1,-1-1 1,1 0-1,0 1 0,0-1 1,1-1-1,6 6 1,9 3-16,1 0 1,0-2-1,28 10 1,33 17 116,-78-34-116,1 0 0,-1 0-1,0 0 1,0 0 0,-1 1-1,1-1 1,-1 1 0,1 0-1,-1 0 1,-1 0 0,1 1-1,0-1 1,-1 1 0,2 5-1,-3-7-1,0 0 0,0 0 0,0 0 0,-1 0 0,1 0 0,-1 0 0,0 0 0,0 0 0,0 1 0,0-1 0,-1 0 0,1 0 0,-1 0 1,0 0-1,0 0 0,0 0 0,0 0 0,0-1 0,-1 1 0,1 0 0,-1-1 0,0 1 0,0-1 0,-4 5 0,-1 0 176,-1-1 1,-1 0 0,1-1-1,-1 1 1,0-2 0,0 1-1,-1-1 1,1-1-1,-1 1 1,-17 2 0,6-2 178,0-1 1,0-1-1,0-1 1,-25-1 0,39-1-313,0 1 0,0-1 1,0-1-1,0 1 1,-8-4-1,12 4-102,1 0 1,0 0-1,0 0 0,0-1 0,-1 1 0,2 0 0,-1-1 1,0 1-1,0-1 0,0 0 0,1 1 0,-1-1 1,0 0-1,1 0 0,0 0 0,0 0 0,-1-1 1,0-2-1,1-5-298</inkml:trace>
</inkml:ink>
</file>

<file path=ppt/ink/ink1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18.060"/>
    </inkml:context>
    <inkml:brush xml:id="br0">
      <inkml:brushProperty name="width" value="0.05" units="cm"/>
      <inkml:brushProperty name="height" value="0.05" units="cm"/>
    </inkml:brush>
  </inkml:definitions>
  <inkml:trace contextRef="#ctx0" brushRef="#br0">16 239 5169,'-3'4'409,"1"0"0,0 1 0,1-1 1,-1 0-1,1 1 0,-1-1 0,2 1 0,-1 0 0,0-1 0,1 1 0,0 6 0,6 53 267,-4-49-452,19 114 231,8 77 210,-24-157-357,-3-1 0,-5 65 1,-3-62-148,2-11-36,0 49 0,6-75-33,3-18 183,2-23 120,2-49 403,-4-1-1,-9-137 0,-1 122-453,11-124 0,-2 175-180,2 0 1,2 0-1,17-50 1,-21 78-159,1 0 0,0 0 0,1 0 1,0 1-1,1 0 0,1 0 0,0 1 1,0-1-1,1 2 0,1 0 0,0 0 1,0 0-1,17-11 0,-22 18-16,0 0 0,1 0-1,0 0 1,0 0 0,0 1 0,0 0-1,0 1 1,0-1 0,1 1 0,-1 0-1,0 0 1,1 1 0,-1 0 0,1 0-1,9 2 1,-8 0 9,-1 0 0,0 1 0,0-1 0,0 1 0,0 1 0,-1-1-1,1 1 1,-1 0 0,0 1 0,0-1 0,0 1 0,5 6 0,-4-3 18,0 1 0,0-1 1,-1 1-1,0 1 0,0-1 0,-1 1 1,-1 0-1,1 0 0,-2 0 0,1 1 1,-1 0-1,-1-1 0,0 1 0,-1 0 1,0 0-1,0 0 0,-1 0 0,-2 14 1,-1-13 9,0 1 1,0-2 0,-2 1 0,1 0 0,-1-1 0,-1 0-1,-10 15 1,-56 68 388,48-65-248,21-25-144,-45 49 300,45-49-280,-1-1 0,-1 1 0,1-1 0,0 0 0,-1 0 0,0 0 0,1-1-1,-1 0 1,0 1 0,-9 1 0,12-4-35,0 0 1,0 1-1,0-1 0,0 0 0,0 0 0,0-1 0,0 1 0,0 0 1,0-1-1,0 1 0,0-1 0,1 0 0,-1 1 0,0-1 0,0 0 1,1 0-1,-1 0 0,0 0 0,1-1 0,-1 1 0,1 0 0,0-1 1,-1 1-1,1-1 0,0 1 0,0-1 0,0 1 0,0-1 1,0 0-1,0 0 0,0 0 0,1 1 0,-1-1 0,1 0 0,-1 0 1,1-3-1,-2-2-88,1-1-1,0 0 1,0 0 0,1 0 0,0 0 0,1 0 0,2-13 0,-2 15-248,1 0 1,0 0 0,0 0 0,0 1 0,1-1 0,0 1-1,0 0 1,5-7 0,11-10-897</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7"/>
    </inkml:context>
    <inkml:brush xml:id="br0">
      <inkml:brushProperty name="width" value="0.025" units="cm"/>
      <inkml:brushProperty name="height" value="0.025" units="cm"/>
    </inkml:brush>
  </inkml:definitions>
  <inkml:trace contextRef="#ctx0" brushRef="#br0">0 517 4505,'10'-4'968,"3"-6"697,21-15-25,5-9-280,18-12-304,7-5-255,3-3-337,1 0-80,-1 4-152,1 2-280,5 7-632,7 3-369,-9 5-1831,-5 5 1648</inkml:trace>
</inkml:ink>
</file>

<file path=ppt/ink/ink1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19.322"/>
    </inkml:context>
    <inkml:brush xml:id="br0">
      <inkml:brushProperty name="width" value="0.05" units="cm"/>
      <inkml:brushProperty name="height" value="0.05" units="cm"/>
    </inkml:brush>
  </inkml:definitions>
  <inkml:trace contextRef="#ctx0" brushRef="#br0">60 169 2272,'-1'-1'195,"0"1"0,0 0 0,0 0-1,0 0 1,0 0 0,0 1-1,0-1 1,0 0 0,0 0-1,0 1 1,0-1 0,0 0 0,0 1-1,0-1 1,0 1 0,0-1-1,0 1 1,0 0 0,1-1-1,-1 1 1,0 0 0,0 0-1,1-1 1,-1 1 0,0 0 0,1 0-1,-1 0 1,1 0 0,-1 0-1,1 0 1,0 0 0,-1 0-1,1 0 1,0 0 0,-1 2 0,-1 7 215,0 0 1,-2 20 0,3-13 177,-6 25-78,1 0-1,3 1 1,3 75-1,0-113-399,1 0-1,-1 0 1,1-1 0,1 1-1,-1 0 1,1 0 0,-1-1-1,1 1 1,1-1 0,-1 1-1,1-1 1,4 6-1,-5-8-60,0 0 0,0-1 0,0 1 0,0-1 0,1 1 0,-1-1 0,0 0 0,1 1 0,-1-1 0,1-1 0,0 1 0,-1 0 0,1-1 0,0 1 0,-1-1 0,1 0 0,0 0 0,-1 0 0,1 0 0,0 0 0,0 0 0,-1-1 0,1 0 0,3-1 0,5-1-4,1-2 0,-1 0 1,0 0-1,-1-1 0,1 0 0,-1-1 0,-1 0 0,1 0 1,-1-1-1,0-1 0,-1 1 0,0-1 0,0-1 0,11-18 0,-9 13-19,-1-2 0,-1 1-1,0-1 1,-1-1 0,-1 1-1,-1-1 1,0 0-1,-2-1 1,2-18 0,-4 27 35,-1 0 1,-1 0-1,0 1 1,0-1 0,-1 0-1,0 0 1,-1 1 0,0-1-1,0 1 1,-1 0 0,0 0-1,-1 0 1,0 1-1,0 0 1,-1 0 0,0 0-1,-1 0 1,1 1 0,-1 0-1,-1 1 1,1-1 0,-14-7-1,19 13-56,0-1-1,-1 1 1,1 0 0,0 0-1,0 1 1,-1-1-1,1 0 1,-1 1-1,1-1 1,-1 1 0,1 0-1,-1 0 1,1 0-1,-1 0 1,1 0-1,-1 1 1,1-1 0,0 1-1,-1 0 1,1-1-1,0 1 1,-1 0-1,1 0 1,0 1 0,0-1-1,0 0 1,0 1-1,0-1 1,0 1-1,-3 3 1,-3 4 12,1 1 1,0 0-1,0 1 0,1 0 1,-6 11-1,0 1-8,3-7-9,-38 75 7,42-78-7,1-1 0,0 1 0,1 0 0,0 0 1,-2 23-1,4-26-5,1-1-1,0 1 1,1-1-1,0 1 1,0-1 0,1 1-1,0-1 1,1 0 0,0 0-1,6 13 1,-6-17 1,0 0-1,0 0 1,0-1 0,1 1-1,0-1 1,0 0 0,0 0 0,0 0-1,1-1 1,0 1 0,-1-1 0,1 0-1,0 0 1,1-1 0,-1 0 0,0 0-1,1 0 1,6 2 0,-6-3 5,0 0 0,1 0 1,-1 0-1,0-1 0,0 0 0,0 0 1,0 0-1,0-1 0,0 0 1,1 0-1,-2-1 0,1 1 0,0-1 1,0-1-1,0 1 0,-1-1 0,7-4 1,-5 2 7,-1 0 0,1-1 0,-1 0 0,0 0 0,0-1 0,-1 0 0,0 0 0,0 0 1,-1 0-1,0-1 0,6-14 0,-3 5 2,-2-1 0,0-1 0,-1 1 0,0 0 0,-2-1-1,0 0 1,-2 0 0,1 0 0,-2 1 0,-1-1 0,0 0 0,-2 1 0,0-1 0,0 1 0,-9-19 0,23 69-85,-2-8 83,14 33 0,-8-28-3,-3-6 0,20 33 0,-27-50-3,0 0-1,1-1 0,0 1 0,0-1 1,0 0-1,1 0 0,-1 0 0,1-1 1,12 7-1,-17-11-1,0 1 0,-1-1 0,1 0-1,0 1 1,0-1 0,0 0 0,0 0 0,0 1 0,0-1 0,0 0-1,0 0 1,0 0 0,0 0 0,0-1 0,0 1 0,0 0 0,0 0-1,0 0 1,-1-1 0,1 1 0,0-1 0,0 1 0,0-1 0,0 1 0,1-1-1,0-1 2,0 0 0,0-1-1,0 1 1,0 0-1,0-1 1,-1 1 0,1-1-1,1-3 1,2-6 3,-1 1-1,0-1 1,2-13 0,-2 4 3,-2-1 0,-1 1 1,0-1-1,-6-41 0,3 36-9,1-1 0,2-29 1,-1 54-4,0 0 0,1 0 0,-1 0 0,1 0 0,0 0 0,0 0 0,0 0 0,0 0 0,0 0 0,1 1 0,-1-1 0,1 0 0,0 1 0,0-1 0,0 1 0,4-4 0,-4 4-3,1 0 1,0 1 0,1-1-1,-1 1 1,0-1-1,0 1 1,0 0-1,1 1 1,-1-1 0,1 0-1,-1 1 1,0 0-1,1 0 1,6 0 0,1 2 4,-1-1-1,1 2 1,-1-1 0,0 1 0,1 1 0,-2 0 0,1 0 0,0 1 0,-1 0 0,0 1-1,0 0 1,0 1 0,-1-1 0,0 1 0,0 1 0,-1 0 0,8 11 0,-9-12 6,-1 0 1,-1 0-1,1 0 0,-1 1 1,-1 0-1,1-1 1,-1 1-1,-1 1 1,1-1-1,-1 0 0,-1 1 1,0-1-1,0 1 1,0-1-1,-1 1 1,-1-1-1,1 1 1,-1 0-1,-1-1 0,0 0 1,0 1-1,-4 10 1,4-15-120,0 0 1,0-1-1,0 1 1,0-1 0,0 1-1,-1-1 1,1 0 0,-1 0-1,0 0 1,0 0-1,0-1 1,-5 4 0,0-3-506</inkml:trace>
</inkml:ink>
</file>

<file path=ppt/ink/ink1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21.892"/>
    </inkml:context>
    <inkml:brush xml:id="br0">
      <inkml:brushProperty name="width" value="0.05" units="cm"/>
      <inkml:brushProperty name="height" value="0.05" units="cm"/>
    </inkml:brush>
  </inkml:definitions>
  <inkml:trace contextRef="#ctx0" brushRef="#br0">32 940 4385,'-32'51'7484,"32"-51"-7417,2-11 984,4-18-122,41-169 2261,-3 11-2267,-22 85-687,-15 63-192,14-46 0,-21 84-46,0 1 1,0-1-1,1 0 0,-1 1 0,0-1 1,0 0-1,0 1 0,0-1 0,1 1 1,-1-1-1,0 0 0,1 1 0,-1-1 1,0 1-1,1-1 0,-1 1 0,0-1 1,1 1-1,-1-1 0,1 1 0,-1-1 1,1 1-1,0 0 0,-1-1 0,1 1 1,-1 0-1,1-1 0,-1 1 0,1 0 1,0 0-1,-1 0 0,1 0 0,0-1 1,-1 1-1,1 0 0,0 0 0,-1 0 1,1 0-1,0 0 0,-1 1 0,1-1 1,0 0-1,-1 0 0,1 0 0,-1 1 0,1-1 1,0 0-1,-1 0 0,1 1 0,-1-1 1,2 1-1,3 4-10,-1-1 0,1 1-1,-1 0 1,6 8 0,-3-4 10,24 29-9,4 3 40,-2 2 0,27 47 0,-52-77-13,-1 0 0,0 1 0,-2 0 1,1 0-1,-2 0 0,1 0 0,-2 1 0,0 0 1,-1-1-1,-1 1 0,0 0 0,-1 17 0,-1-24-6,-1 0 0,0-1 0,0 1-1,0-1 1,-1 0 0,0 0 0,0 0-1,-1 0 1,0 0 0,0-1 0,-1 1-1,0-1 1,0 0 0,0-1 0,-1 1 0,-6 4-1,7-6 39,-1 1 0,0-1 0,-1 0 0,1-1-1,-1 1 1,1-1 0,-1-1 0,0 1 0,0-1 0,0 0-1,-1-1 1,1 0 0,0 0 0,-1 0 0,1-1 0,0 0-1,-8-2 1,13 2-40,1 0 0,0 0 1,0 0-1,0 0 0,-1-1 0,1 1 0,0 0 0,0-1 0,0 1 0,0-1 0,0 1 1,0-1-1,0 0 0,0 1 0,0-1 0,0 0 0,0 0 0,0 0 0,0 1 1,0-1-1,1 0 0,-1 0 0,0 0 0,1 0 0,-1-1 0,1 1 0,-1 0 1,1 0-1,0 0 0,-1 0 0,1 0 0,0-1 0,0 1 0,0 0 0,0 0 1,0 0-1,0-1 0,0 1 0,0 0 0,0 0 0,1 0 0,-1-1 0,0 1 0,1 0 1,-1 0-1,1 0 0,0-2 0,3-4-13,0-1-1,0 1 1,0 0-1,1 0 1,9-10 0,11-7-4,51-39 0,-49 43 20,-1-1-1,27-30 1,-46 43-2,0 0 0,-1-1-1,1 0 1,-2-1-1,1 1 1,-1-1 0,-1 0-1,1 0 1,-2-1-1,5-18 1,-6 13 4,-2 12-11,1-1 1,-1 1-1,1-1 1,0 1-1,0 0 1,0-1-1,1 1 1,-1 0-1,1 0 0,4-7 1,-5 14-9,0-1 0,0 1 0,-1 0 0,1 0 0,-1-1 1,0 1-1,0 0 0,0 0 0,0 5 0,0 5-4,1-3 7,1 1 0,0-1 0,1 0 0,0 0 1,0 0-1,8 16 0,-9-22 2,0 0 0,0 0 1,0 0-1,0-1 0,1 1 1,0-1-1,-1 1 0,2-1 0,-1 0 1,0 0-1,0 0 0,1 0 1,0-1-1,-1 1 0,1-1 0,0 0 1,0 0-1,5 1 0,-7-3 2,0 0 1,0 0-1,1 0 0,-1 0 0,0 0 0,0-1 1,0 1-1,0-1 0,0 1 0,0-1 0,0 0 0,0 0 1,0 0-1,-1 0 0,1 0 0,0-1 0,0 1 1,-1 0-1,1-1 0,-1 1 0,1-1 0,-1 0 1,0 1-1,0-1 0,1 0 0,0-2 0,4-7 9,-1 1 0,0-1 0,4-14 0,-1 5-4,-2-1-1,-1 1 1,0-1-1,-2-1 1,0 1 0,-1-29-1,-2 37-9,-2 0 1,1 0-1,-1 1 0,-1-1 0,0 0 0,-1 1 1,-1 0-1,0 0 0,0 0 0,-1 0 0,-13-18 1,18 29 2,-4-8-5,-2 1 0,1 0 0,-1 0 0,-10-8 0,16 15 2,0 0 0,0 0 0,0 0 0,0 0 1,0 0-1,0 0 0,0 1 0,0-1 1,-1 0-1,1 1 0,0-1 0,-1 1 1,1-1-1,0 1 0,-1 0 0,1 0 1,0-1-1,-1 1 0,1 0 0,-1 0 0,1 0 1,0 1-1,-1-1 0,1 0 0,-1 0 1,1 1-1,0-1 0,-1 1 0,1-1 1,0 1-1,0 0 0,-1-1 0,1 1 1,0 0-1,0 0 0,0 0 0,0 0 1,0 0-1,0 0 0,-1 2 0,-3 4-18,0 1 1,1 0-1,0 0 0,1 1 0,-1-1 0,1 1 0,-2 14 0,-8 68-146,10-58 98,-2 10 24,1 62 1,4-91 37,1-1 0,0 1 0,1-1-1,1 0 1,0 1 0,1-1 0,0 0 0,11 21 0,-14-32 6,0 0 1,1 1-1,-1-1 1,0 0-1,1-1 1,-1 1 0,1 0-1,-1 0 1,1-1-1,0 1 1,0-1-1,0 1 1,0-1-1,0 0 1,0 0-1,0 0 1,0 0-1,1 0 1,-1 0-1,0 0 1,1-1 0,-1 0-1,0 1 1,5-1-1,-4 0 3,1-1 0,-1 0 0,0 0 0,1 0 0,-1 0 0,0-1 0,0 1 0,0-1-1,0 1 1,0-1 0,-1 0 0,1-1 0,0 1 0,-1 0 0,0-1 0,1 1 0,1-5 0,6-6 5,-2-1 0,0 0 0,-1-1 0,0 0 0,-1 0 0,-1 0 0,0-1 0,-1 0 0,-1 0 0,3-33 0,-3-6 24,-10-103-1,5 139-32,0-3-6,5 36-3,7 31 6,1-1 1,2 0-1,24 53 0,-25-69 12,-6-11-5,1 0 1,1-1 0,10 17-1,-15-29 1,0 0 0,0 0-1,0 0 1,0-1 0,1 1-1,-1-1 1,1 0 0,0 0-1,0 0 1,0 0 0,0-1-1,0 0 1,1 0 0,-1 0-1,1 0 1,6 1-1,-9-3 2,-1 0-1,1 0 0,-1 0 1,1 0-1,-1-1 1,1 1-1,-1 0 0,1-1 1,-1 1-1,1-1 0,-1 0 1,1 1-1,-1-1 0,0 0 1,1 0-1,-1 0 0,0 0 1,0 0-1,0 0 0,0 0 1,0 0-1,0 0 0,0-1 1,0 1-1,0 0 0,0-1 1,0-1-1,3-5 9,0-1 0,0 1 0,2-11 0,-5 17-9,5-21 12,-1 0 0,-1 0-1,-1 0 1,-1-1 0,-1 1 0,-1-1-1,-4-32 1,4 46-17,-1-1 0,1 0 0,1 0 0,0 1 0,1-1 0,2-11 0,-3 17-1,1 0 0,0 1 0,0-1 0,0 0 0,0 1 0,0-1 0,1 1 0,0 0 0,0 0 0,0 0 0,1 0 0,-1 1 0,1-1 0,0 1 0,5-4-1,-8 6 5,0 1-1,0-1 1,0 1-1,0-1 0,0 1 1,0 0-1,0-1 0,0 1 1,0 0-1,0-1 0,0 1 1,0 0-1,0 0 0,1 0 1,-1 0-1,0 0 0,0 0 1,0 1-1,0-1 0,0 0 1,0 1-1,0-1 0,0 0 1,0 1-1,0-1 0,0 1 1,0-1-1,0 1 0,0 0 1,0-1-1,-1 1 0,1 0 1,0 0-1,0 0 0,-1 0 1,1-1-1,0 1 0,-1 0 1,1 0-1,-1 0 0,1 2 1,3 4-6,-1 1 0,0 1 1,0-1-1,1 11 0,-2-11 5,5 21 3,3 5 8,-3 0 1,6 61-1,-11-82 51,-1-33-30,1-7-28,7-25-3,3 1 0,2 0-1,31-73 1,-45 122-2,0 1-1,1 0 1,-1-1 0,1 1 0,-1 0 0,1 0-1,0-1 1,0 1 0,-1 0 0,1 0 0,0 0-1,0 0 1,0 0 0,0 0 0,0 0 0,0 1-1,0-1 1,0 0 0,1 0 0,1 0 0,-2 1-1,1 1 1,-1-1-1,0 1 1,1 0 0,-1 0-1,0-1 1,0 1-1,0 0 1,0 0-1,0 0 1,0 0 0,0 0-1,0 0 1,0 0-1,0 1 1,-1-1-1,1 0 1,0 0 0,0 3-1,9 17 0,-1 0 0,-1 1 0,-1 0 0,0 0 0,-2 1 0,4 39 0,3 11-1,-12-72 4,2 7-2,0 0 1,0 0 0,0 0 0,7 13 0,-9-20 1,1 0 1,-1 0 0,1 0 0,-1 0 0,1 0 0,0 0 0,-1 0-1,1 0 1,0-1 0,0 1 0,0 0 0,-1 0 0,1-1 0,0 1 0,0 0-1,0-1 1,0 1 0,0-1 0,0 0 0,0 1 0,0-1 0,0 0 0,0 1-1,0-1 1,1 0 0,-1 0 0,0 0 0,0 0 0,0 0 0,0 0 0,0 0-1,0-1 1,0 1 0,0 0 0,0-1 0,1 1 0,-1 0 0,0-1-1,0 1 1,-1-1 0,1 0 0,0 1 0,0-1 0,0 0 0,0 1 0,1-2-1,12-12 7,-1 0-1,0-1 1,-1-1-1,0 0 1,-2 0-1,0-1 1,0-1-1,-2 1 0,0-2 1,-1 1-1,5-20 1,-9 18-1,0-1 0,0 1 1,-2-1-1,-3-41 0,1-8-13,0 68 5,1 1 1,0-1-1,0 1 1,0 0-1,1-1 1,-1 1-1,0-1 1,0 1-1,1 0 0,-1-1 1,1 1-1,-1-1 1,1 1-1,0 0 1,0 0-1,-1-1 1,1 1-1,0 0 1,0 0-1,0 0 1,0 0-1,0 0 0,0 0 1,0 0-1,1 1 1,-1-1-1,0 0 1,0 1-1,1-1 1,-1 0-1,0 1 1,1 0-1,-1-1 1,1 1-1,-1 0 0,1 0 1,-1-1-1,3 2 1,5-1-12,0 1 1,-1 1-1,1 0 0,0 0 1,10 4-1,-2 0 6,3-1 10,-1 1 1,1 2-1,-1 0 0,-1 1 1,30 18-1,-43-24-2,0 1 0,-1-1 0,1 1 1,-1 0-1,1 0 0,-1 1 0,0-1 0,-1 1 1,1 0-1,-1 0 0,0 0 0,0 0 0,-1 1 0,1-1 1,-1 1-1,0-1 0,-1 1 0,0 0 0,1 0 1,-2 0-1,1 0 0,-1 0 0,0 0 0,-1 6 0,0-7 5,0 0-1,0 0 0,-1-1 1,0 1-1,0-1 0,0 1 1,-1-1-1,0 0 0,1 0 1,-1 0-1,-1 0 0,1-1 1,-7 6-1,3-3-2,0 0 0,-1 0 0,0-1 0,0 0-1,0-1 1,-11 5 0,17-8-5,1-1 0,0 1 0,-1-1 0,1 1 0,0-1 0,-1 0 0,1 0 0,-1 0 0,1 1 0,-1-1 0,1-1 0,0 1 0,-1 0 0,-1 0 0,-3-4 0</inkml:trace>
</inkml:ink>
</file>

<file path=ppt/ink/ink1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24.222"/>
    </inkml:context>
    <inkml:brush xml:id="br0">
      <inkml:brushProperty name="width" value="0.05" units="cm"/>
      <inkml:brushProperty name="height" value="0.05" units="cm"/>
    </inkml:brush>
  </inkml:definitions>
  <inkml:trace contextRef="#ctx0" brushRef="#br0">192 687 5361,'3'-1'447,"0"-1"0,0 0 0,-1 1 0,1-1 0,-1 0 0,0 0 1,1 0-1,-1-1 0,0 1 0,0-1 0,0 1 0,-1-1 0,1 1 0,-1-1 0,1 0 0,0-3 0,-1 2-175,1-1 1,-1 0-1,-1 0 0,1 0 0,-1 0 0,1 0 1,-2 0-1,1 0 0,-1-7 0,-1 3-103,0-1-1,-1 1 0,0 0 1,-1 0-1,1 0 0,-2 0 0,1 1 1,-1 0-1,-11-15 0,11 17-111,-1 0 0,1 1-1,-1-1 1,0 1 0,0 0-1,0 1 1,-11-6 0,15 9-56,0 0 0,0 0 0,0 1 0,0-1 0,0 1 0,-1-1 0,1 1 0,0 0 0,0 0 0,0 0 0,0 0 0,0 0 0,0 0 0,-1 1 0,1-1 0,0 1 0,0-1 0,0 1 0,0 0 0,0 0 0,0 0 0,1 0 0,-1 0 0,0 0 0,0 1 0,1-1 0,-1 1 0,1-1 0,-1 1 0,1-1 0,0 1 0,-2 2 0,-5 8-9,0 0 0,1 0 0,0 0 0,1 1 0,1 0 0,0 0 0,0 1 0,2-1 1,-1 1-1,-1 24 0,4-15 24,0 0-1,2 0 1,1 0 0,1 0 0,10 43 0,-10-55 10,4 17 23,0-1 0,2 0 1,1-1-1,21 42 1,-27-61-16,1-1 0,-1 0 0,1 0 1,0-1-1,0 1 0,1-1 0,-1 0 0,1 0 1,11 6-1,-12-8 18,0-1 1,1 1 0,0-1 0,-1-1 0,1 1-1,0-1 1,0 0 0,0 0 0,0-1 0,0 1-1,0-2 1,0 1 0,10-2 0,-3 0-14,-1-1 1,0 0 0,0-1-1,0-1 1,-1 0-1,1 0 1,-1-1-1,-1 0 1,1-1 0,-1 0-1,0-1 1,0 0-1,-1-1 1,15-18-1,-15 15-15,0 0 0,-2 0-1,1-1 1,-2 0 0,0 0 0,0-1-1,-1 0 1,-1 0 0,0 0-1,-1 0 1,-1-1 0,1-22-1,-3 10 14,0 19-34,0 1-1,0-1 0,0 1 1,1-1-1,0 1 1,0-1-1,3-7 0,-4 15-2,0 0-1,0-1 0,0 1 0,0 0 0,0 0 1,0 0-1,0 0 0,0 0 0,0-1 1,0 1-1,1 0 0,-1 0 0,0 0 0,0 0 1,0 0-1,0 0 0,0-1 0,0 1 1,0 0-1,0 0 0,1 0 0,-1 0 0,0 0 1,0 0-1,0 0 0,0 0 0,0 0 0,0 0 1,1 0-1,-1-1 0,0 1 0,0 0 1,0 0-1,0 0 0,0 0 0,1 0 0,-1 0 1,0 0-1,0 0 0,0 0 0,0 0 1,1 0-1,-1 1 0,0-1 0,0 0 0,0 0 1,0 0-1,0 0 0,0 0 0,1 0 1,5 10-24,2 16 7,-5-17 19,2 13 0,1 0 0,1 0-1,2-1 1,10 22 0,-16-38 0,0 0-1,0 0 0,1 0 1,0-1-1,-1 1 0,1-1 1,1 0-1,-1 0 0,1 0 1,-1 0-1,1-1 0,0 0 0,1 0 1,-1 0-1,0-1 0,1 0 1,-1 0-1,1 0 0,0-1 1,-1 1-1,7-1 0,-8-1 4,0 0 0,0 0 0,0-1 0,0 0 0,0 1 0,0-1 0,-1-1 0,1 1 0,0-1 0,-1 1 0,1-1 0,-1 0 0,0 0 0,1 0 0,-1-1 0,0 1 0,0-1 0,-1 0 0,1 0 0,0 0 0,-1 0 0,0 0 0,3-5 0,2-4 8,0-1-1,0 0 1,-2 0 0,0 0 0,5-17-1,-8 20-13,0-1 1,0 0-1,-1 0 0,-1 0 0,0 0 0,0 1 0,-1-1 1,0 0-1,-1 0 0,0 0 0,-1 1 0,0-1 0,0 1 0,-1 0 1,-1 0-1,0 0 0,0 1 0,-1-1 0,0 1 0,-1 1 0,1-1 1,-2 1-1,1 0 0,-12-9 0,15 15-2,1-1 1,0 1-1,-1 0 0,1 0 1,-1 0-1,0 1 0,0-1 1,1 1-1,-1 0 0,0 0 1,0 0-1,0 1 0,0-1 0,0 1 1,0 0-1,-1 0 0,1 0 1,0 1-1,0 0 0,0-1 1,0 1-1,0 1 0,1-1 1,-1 0-1,0 1 0,1 0 1,-6 3-1,3-1-12,0 1 1,0 0-1,1 0 1,-1 1-1,1 0 1,1-1-1,-1 2 1,1-1-1,0 0 0,0 1 1,1 0-1,0 0 1,-4 12-1,5-12 2,0-1 0,1 1 0,-1-1 0,1 1 0,1-1 0,0 1 1,0-1-1,0 1 0,0 0 0,1-1 0,3 12 0,-3-15 7,0 0 1,1 0 0,-1 0 0,1-1 0,-1 1 0,1 0-1,0 0 1,0-1 0,1 1 0,-1-1 0,0 0-1,1 0 1,-1 0 0,1 0 0,0 0 0,0 0-1,0-1 1,0 1 0,0-1 0,0 0 0,0 0-1,0 0 1,0 0 0,0-1 0,4 1 0,-2 0 5,0-1 0,0 1 0,0-1 0,0-1 1,0 1-1,0-1 0,0 1 0,0-1 0,0-1 1,0 1-1,0-1 0,0 0 0,7-4 0,-6 2 5,0 0-1,-1 0 0,1-1 0,-1 0 0,0 0 1,0 0-1,0-1 0,6-9 0,1-7 9,-1-1 1,0 0-1,-2-1 0,9-30 0,-18 54-13,11-41 11,-7 25-13,0 0 0,1 0 0,1 1 0,1-1 0,8-13 0,-15 27-1,1 0 0,0 1 0,1-1 0,-1 1 0,0-1 0,0 1 0,1 0 1,-1-1-1,0 1 0,1 0 0,-1 0 0,1 0 0,0 0 0,-1 0 0,1 1 0,0-1 0,-1 0 0,1 1 0,0-1 0,0 1 1,0 0-1,-1-1 0,3 1 0,0 1-2,-1-1 0,0 1 0,0 0 0,0 0 0,1 0 0,-1 0 0,-1 1 0,1-1 0,0 1 0,0 0 0,0 0 0,2 2 0,6 6-74,-2 0-1,1 0 0,-1 1 1,0 0-1,8 15 1,-8-10 22,1 2 0,-2-1 1,0 1-1,-2 0 0,0 1 0,0-1 1,-2 1-1,-1 0 0,0 1 0,-1-1 1,-1 0-1,-2 30 0,1-36 89,3-21 1,4-22 4,1-14-19,4-28-18,3 1 0,3 1 0,28-70 0,-45 139-1,-1-1-1,1 1 0,-1 0 1,1-1-1,-1 1 0,1 0 1,0 0-1,0-1 0,-1 1 0,1 0 1,0 0-1,0 0 0,0 0 1,0 0-1,1 0 0,-1 0 1,0 1-1,2-2 0,-2 2 0,0 1 0,0-1-1,0 0 1,0 1-1,0-1 1,0 1 0,-1-1-1,1 1 1,0-1 0,0 1-1,0 0 1,0-1 0,-1 1-1,1 0 1,0 0-1,-1-1 1,1 1 0,-1 0-1,1 0 1,-1 0 0,1 0-1,-1 0 1,1 0-1,-1 0 1,0 0 0,1 2-1,7 20-218,-1 2 0,7 40 0,-10-43 182,0 0-1,2 0 1,0-1 0,10 22 0,-14-39 39,0-1 0,0 1-1,0-1 1,0 0-1,1 0 1,-1 1 0,1-1-1,0-1 1,0 1-1,4 2 1,-6-4 0,1 1 0,0-1 0,0-1 0,0 1 0,0 0-1,0 0 1,1-1 0,-1 1 0,0-1 0,0 0 0,0 1 0,0-1 0,1 0 0,-1 0-1,0-1 1,0 1 0,0 0 0,1-1 0,-1 1 0,2-2 0,3-1 3,0 0 0,0-1 0,0 0 0,-1 0 1,1 0-1,-1-1 0,0 0 0,-1 0 0,1-1 0,-1 0 1,0 1-1,0-2 0,-1 1 0,0-1 0,0 1 0,4-12 0,3-7 12,-2-1 0,0-1 0,5-34 0,-11 49-9,-1-1-1,-1 0 1,0 0-1,0 1 1,-2-1 0,1 0-1,-2 0 1,1 0-1,-2 1 1,-4-16-1,3 21-17,2 8-1,-1 16-11,2 28 4,2-19 18,1-1 0,11 45 0,-12-63 2,1 1 0,0-1 0,1 0-1,0 0 1,0 0 0,1 0 0,-1 0-1,2-1 1,-1 0 0,0 0 0,1 0-1,1 0 1,9 9 0,-13-14 0,0 0 1,-1 0-1,1-1 0,0 1 1,-1 0-1,1 0 0,0-1 1,0 1-1,0-1 1,-1 1-1,1-1 0,0 0 1,0 0-1,0 0 0,0 0 1,0 0-1,0 0 1,2-1-1,-1 0 2,1-1-1,-1 1 1,1 0 0,-1-1-1,0 0 1,0 0-1,0 0 1,0 0 0,3-3-1,2-4 6,0 1 0,0-2 0,-1 1-1,12-20 1,-11 14 1,0 0 1,-1-1-1,-1 1 1,0-1-1,-1-1 0,-1 1 1,-1-1-1,0 0 0,1-30 1,-4 36 25,0 0 1,-1 0-1,-1 0 1,0 0 0,0 0-1,-1 1 1,0-1 0,-1 1-1,0-1 1,-1 1 0,0 0-1,0 1 1,-1-1-1,0 1 1,-1 1 0,-8-10-1,13 16-12,-1-1 0,0 0 0,0 1 0,0 0-1,0-1 1,0 1 0,0 0 0,-1 1 0,1-1-1,-5-1 1,7 3-22,0 0 1,-1-1-1,1 1 0,-1 0 0,1 0 0,0 0 1,-1 0-1,1 1 0,0-1 0,-1 0 1,1 1-1,0-1 0,0 1 0,-1-1 0,1 1 1,0-1-1,0 1 0,0 0 0,0 0 0,0-1 1,0 1-1,0 0 0,0 0 0,0 0 0,0 0 1,0 0-1,0 1 0,1-1 0,-1 0 1,0 0-1,0 3 0,-12 25-12,2 0 0,1 1 0,1 0 1,1 1-1,2 0 0,2 0 0,-2 58 0,5-75 8,2 0-1,0 0 1,4 18-1,-5-29 4,1 1 0,0-1 0,-1 0 0,2 1 1,-1-1-1,0 0 0,1 0 0,-1 0 0,1 0 0,0 0 0,0 0 0,0-1 0,0 1 0,1-1 0,-1 1 0,1-1 0,-1 0 0,1 0 0,4 2 0,-6-3-37,1 0-1,-1-1 1,1 0 0,-1 1 0,1-1-1,-1 0 1,0 0 0,1 0 0,-1 0-1,1 0 1,-1 0 0,1 0 0,-1 0-1,1-1 1,-1 1 0,1 0-1,-1-1 1,0 1 0,3-2 0,22-18-3094,-25 19 2984,25-22-1524</inkml:trace>
</inkml:ink>
</file>

<file path=ppt/ink/ink1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24.650"/>
    </inkml:context>
    <inkml:brush xml:id="br0">
      <inkml:brushProperty name="width" value="0.05" units="cm"/>
      <inkml:brushProperty name="height" value="0.05" units="cm"/>
    </inkml:brush>
  </inkml:definitions>
  <inkml:trace contextRef="#ctx0" brushRef="#br0">13 0 3937,'-5'55'3848,"1"-20"-1174,0 56 0,53 347 877,-46-420-3510,1 0 1,0 0 0,12 27 0,-15-40-38,2-1-1,-1 1 1,1-1 0,-1 0-1,1 0 1,0 0 0,1 0-1,4 4 1,-6-7-19,0 1 1,0-1-1,0 1 0,0-1 0,0 0 0,0 0 1,1 0-1,-1 0 0,1 0 0,-1-1 1,0 1-1,1-1 0,-1 1 0,1-1 1,-1 0-1,1 0 0,3-1 0,12-3-738,2-8 283</inkml:trace>
</inkml:ink>
</file>

<file path=ppt/ink/ink1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25.028"/>
    </inkml:context>
    <inkml:brush xml:id="br0">
      <inkml:brushProperty name="width" value="0.05" units="cm"/>
      <inkml:brushProperty name="height" value="0.05" units="cm"/>
    </inkml:brush>
  </inkml:definitions>
  <inkml:trace contextRef="#ctx0" brushRef="#br0">1 0 6769,'0'11'1065,"0"0"919,2 1-168,2 2-511,0 2-177,3 4-352,0 2-128,-2 4-280,0-1-136,3 0-144,4 0-40,0-2-8,3-6 8,0-7-152,3 0-320,4-13 264</inkml:trace>
</inkml:ink>
</file>

<file path=ppt/ink/ink1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25.375"/>
    </inkml:context>
    <inkml:brush xml:id="br0">
      <inkml:brushProperty name="width" value="0.05" units="cm"/>
      <inkml:brushProperty name="height" value="0.05" units="cm"/>
    </inkml:brush>
  </inkml:definitions>
  <inkml:trace contextRef="#ctx0" brushRef="#br0">35 1 9610,'-13'12'1184,"2"-3"1065,3-1-865,6-7-216,7-6-1088,4-2-408,6-5 248</inkml:trace>
</inkml:ink>
</file>

<file path=ppt/ink/ink1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25.864"/>
    </inkml:context>
    <inkml:brush xml:id="br0">
      <inkml:brushProperty name="width" value="0.05" units="cm"/>
      <inkml:brushProperty name="height" value="0.05" units="cm"/>
    </inkml:brush>
  </inkml:definitions>
  <inkml:trace contextRef="#ctx0" brushRef="#br0">1 0 5441,'3'49'5691,"4"0"-3696,3 39-958,-16 220 406,0-40-741,6-267-696,0 20 323,6 42 1,-5-57-285,0-1 0,0 0 0,1 0 0,0 0 0,0 0 0,0 0 1,0 0-1,1 0 0,-1-1 0,1 1 0,1-1 0,-1 0 0,6 6 0,-6-8-37,1 1 0,0-1 0,0 0 0,0-1 0,0 1 1,0-1-1,0 0 0,0 0 0,0 0 0,0 0 0,0-1 0,1 0 0,-1 0 0,0 0 0,1 0 0,-1-1 0,8-1 0,2-1-135,1-1-1,-1-1 0,24-10 1,3-7-109</inkml:trace>
</inkml:ink>
</file>

<file path=ppt/ink/ink1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26.228"/>
    </inkml:context>
    <inkml:brush xml:id="br0">
      <inkml:brushProperty name="width" value="0.05" units="cm"/>
      <inkml:brushProperty name="height" value="0.05" units="cm"/>
    </inkml:brush>
  </inkml:definitions>
  <inkml:trace contextRef="#ctx0" brushRef="#br0">1 129 9682,'5'-2'968,"7"-3"425,5-3-305,10-10-760,1-5-184,9-2-320,1-4-1040,8 10 808</inkml:trace>
</inkml:ink>
</file>

<file path=ppt/ink/ink1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26.559"/>
    </inkml:context>
    <inkml:brush xml:id="br0">
      <inkml:brushProperty name="width" value="0.05" units="cm"/>
      <inkml:brushProperty name="height" value="0.05" units="cm"/>
    </inkml:brush>
  </inkml:definitions>
  <inkml:trace contextRef="#ctx0" brushRef="#br0">34 0 6961,'-7'29'961,"1"2"719,0 2-96,1 5-503,4 2-137,-1 5-176,0 3-32,2 2 40,-3-2-64,2-3-143,2-4-113,6-13-248,5-4-72,7-19-72,5-5-384,9-17 240</inkml:trace>
</inkml:ink>
</file>

<file path=ppt/ink/ink1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26.893"/>
    </inkml:context>
    <inkml:brush xml:id="br0">
      <inkml:brushProperty name="width" value="0.05" units="cm"/>
      <inkml:brushProperty name="height" value="0.05" units="cm"/>
    </inkml:brush>
  </inkml:definitions>
  <inkml:trace contextRef="#ctx0" brushRef="#br0">37 29 9698,'-16'4'1048,"0"-1"1153,11-6-1689,5-3-352,3-8-1968,9 1 1311</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8"/>
    </inkml:context>
    <inkml:brush xml:id="br0">
      <inkml:brushProperty name="width" value="0.025" units="cm"/>
      <inkml:brushProperty name="height" value="0.025" units="cm"/>
    </inkml:brush>
  </inkml:definitions>
  <inkml:trace contextRef="#ctx0" brushRef="#br0">0 590 5953,'40'-18'1056,"10"-7"1073,7-12-353,13-13-655,1-7-137,6-6-440,8 1-176,4 2-192,0 3-48,-5 10-320,-10 6-328,-17 7-832,-12 7-777,-17 15 1137</inkml:trace>
</inkml:ink>
</file>

<file path=ppt/ink/ink1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28.135"/>
    </inkml:context>
    <inkml:brush xml:id="br0">
      <inkml:brushProperty name="width" value="0.05" units="cm"/>
      <inkml:brushProperty name="height" value="0.05" units="cm"/>
    </inkml:brush>
  </inkml:definitions>
  <inkml:trace contextRef="#ctx0" brushRef="#br0">140 55 3217,'0'-1'149,"0"1"0,0-1-1,0 1 1,0-1 0,-1 1 0,1-1 0,0 1 0,0-1 0,-1 1 0,1-1 0,0 1 0,-1-1 0,1 1-1,0 0 1,-1-1 0,1 1 0,-1-1 0,1 1 0,-1 0 0,1 0 0,-1-1 0,1 1 0,-1 0 0,1 0-1,-1-1 1,1 1 0,-1 0 0,1 0 0,-1 0 0,1 0 0,-1 0 0,1 0 0,-2 0 0,1 0 79,-1 1 0,0 0 1,0-1-1,1 1 0,-1 0 1,0 0-1,1 0 1,-1 0-1,1 0 0,-3 2 1,-2 3 226,0 0 1,0 0-1,-8 13 0,4-2-339,1 0 0,1 1 0,0 0 0,1 1 0,1-1 0,-5 29 0,5-13 58,2 0 0,-1 64 0,6-87-46,-1 0-1,1 0 1,1 0 0,0 0 0,4 13-1,-6-21-62,1 0-1,0-1 0,1 1 1,-1 0-1,1 0 0,-1-1 0,1 1 1,0-1-1,0 1 0,0-1 1,0 0-1,0 0 0,0 1 1,1-2-1,-1 1 0,1 0 1,-1 0-1,1-1 0,0 0 1,0 1-1,0-1 0,-1 0 0,6 1 1,1-1 16,0 0 0,0-1 0,-1 0 0,1 0 0,0-1 0,0 0 0,-1-1 0,1 0-1,0 0 1,-1-1 0,0 0 0,0 0 0,0-1 0,10-5 0,-9 3-51,1-1 1,-1 1-1,-1-2 0,1 1 0,-1-1 1,0 0-1,-1-1 0,0 0 0,-1 0 1,10-18-1,-9 14 2,0-2-1,-2 1 1,0-1 0,0 0 0,-2 0-1,3-16 1,-5 21 28,0 1 0,-1-1 0,0 0 0,-1 1 0,0-1 0,0 0 0,-1 1 0,0-1 1,-1 1-1,-7-18 0,5 17 64,0 0 1,0 0 0,-1 0 0,-1 1 0,1 0-1,-14-14 1,17 20-103,-1 0-1,1 1 0,-1-1 1,0 1-1,1 0 1,-1 0-1,0 0 0,0 0 1,0 1-1,0 0 1,-1-1-1,1 1 0,0 1 1,-1-1-1,1 1 1,0 0-1,-1 0 0,1 0 1,0 0-1,-7 2 1,3 0-25,0 1 0,1 0 0,0 0 0,0 0 0,0 1 0,0 0-1,0 1 1,1-1 0,0 1 0,0 0 0,0 1 0,1 0 0,-1-1 0,1 2 0,1-1 0,-5 7 0,4-5-3,0 0 0,1 0 1,0 0-1,1 0 0,0 0 0,0 1 0,0 0 0,1-1 0,1 1 0,-1 0 0,1 0 0,1 0 0,0 0 0,1 9 1,-1-15 1,0-1 0,1 0 0,-1 1 0,1-1 1,0 0-1,0 0 0,0 0 0,0 0 1,0 1-1,0-1 0,1-1 0,-1 1 0,1 0 1,-1 0-1,1 0 0,-1-1 0,1 1 0,4 2 1,-3-3 1,1 1 0,-1-1 0,0 0 0,1 0 0,-1 0 0,1 0 0,0 0 0,-1-1 0,1 0 0,0 1 0,4-2 0,0 1 4,0-2 1,0 1 0,0-1 0,0 0 0,-1 0 0,1-1 0,0 0 0,-1-1 0,0 1 0,9-7 0,-9 4 4,0 0 0,-1 0 0,0 0 0,0-1 0,-1 0 0,0 0 0,9-15 0,-3-1 13,11-33 0,-17 39-22,2-1 0,0 2 0,1-1 0,16-24 0,-21 38-2,-1 0 1,1 0-1,-1 0 0,1 0 0,0 1 0,0-1 1,0 1-1,0 0 0,1-1 0,-1 1 0,1 1 1,-1-1-1,1 1 0,4-2 0,-6 3 2,0-1-1,0 1 0,0 0 0,0 0 1,0 0-1,-1 0 0,1 1 0,0-1 1,0 0-1,0 1 0,0-1 1,0 1-1,0 0 0,-1 0 0,1-1 1,0 1-1,-1 0 0,1 1 1,0-1-1,-1 0 0,0 0 0,1 1 1,-1-1-1,0 1 0,1-1 0,-1 1 1,0-1-1,0 1 0,0 0 1,1 2-1,7 15 19,-1 1 1,-1 0 0,0 1-1,-2-1 1,0 1-1,-1 0 1,-2 1-1,0-1 1,-1 28-1,-4-25 15,3-23-27,-1 0-1,1 0 1,0-1 0,0 1 0,0 0-1,0 0 1,-1 0 0,1-1-1,0 1 1,-1 0 0,1 0 0,0-1-1,-1 1 1,1 0 0,-1 0 0,0-1-1,1 1 1,-1-1 0,1 1-1,-1-1 1,0 1 0,1-1 0,-2 1-1,1-3 5,0 0 0,0 0 0,0-1 0,0 1 0,0 0-1,1-1 1,-1 1 0,1 0 0,-1-1 0,1 1 0,0-6-1,0 6 1,-2-31 8,2-58 1,1 78-24,1 1 0,0 0 0,0 0 0,1 0 0,1 1 0,0-1 0,1 1 0,6-12 0,-10 21 5,0-1-1,1 1 1,0-1 0,-1 1-1,1 0 1,0 0-1,0 0 1,0 0-1,0 0 1,1 0-1,-1 1 1,1-1 0,-1 1-1,1-1 1,-1 1-1,1 0 1,-1 0-1,1 0 1,0 0-1,0 1 1,0-1 0,-1 1-1,1 0 1,0 0-1,0 0 1,4 0-1,-3 1 0,-1 0 1,1 0-1,0 0 0,-1 1 0,1-1 0,0 1 0,-1 0 1,0 0-1,1 0 0,-1 1 0,0-1 0,0 1 0,0-1 0,-1 1 1,1 0-1,-1 0 0,1 0 0,2 7 0,1 3 11,0 0 0,-1 1 0,-1 0 0,0 0 0,3 19 0,-3-12 19,9 28 0,-11-42-23,1-1 0,0 1-1,0-1 1,1 0 0,-1 0 0,1 0 0,1-1-1,5 7 1,-9-11-31,-1-1-1,0 1 1,1-1-1,-1 1 1,1-1-1,-1 1 0,1-1 1,-1 1-1,1-1 1,-1 0-1,1 1 1,-1-1-1,1 0 1,0 1-1,-1-1 0,1 0 1,-1 0-1,1 0 1,0 1-1,-1-1 1,1 0-1,0 0 1,-1 0-1,1 0 0,0 0 1,-1 0-1,1 0 1,0-1-1,-1 1 1,1 0-1,-1 0 1,1 0-1,0-1 1,-1 1-1,1 0 0,-1-1 1,1 1-1,-1 0 1,1-1-1,-1 1 1,1-1-1,-1 1 1,1-1-1,-1 1 0,1-1 1,-1 1-1,0-1 1,1 1-1,-1-2 1,10-16-532</inkml:trace>
</inkml:ink>
</file>

<file path=ppt/ink/ink1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29.080"/>
    </inkml:context>
    <inkml:brush xml:id="br0">
      <inkml:brushProperty name="width" value="0.05" units="cm"/>
      <inkml:brushProperty name="height" value="0.05" units="cm"/>
    </inkml:brush>
  </inkml:definitions>
  <inkml:trace contextRef="#ctx0" brushRef="#br0">433 30 4657,'0'-2'483,"1"1"-1,-1-1 1,1 0-1,-1 0 1,1 0-1,-1 1 1,0-1-1,0 0 1,0 0-1,0 0 1,-1-2-1,1 3-348,-1 1-1,1-1 0,-1 1 1,1-1-1,-1 1 0,0-1 1,1 1-1,-1 0 1,0-1-1,1 1 0,-1 0 1,0 0-1,1 0 0,-1-1 1,0 1-1,1 0 1,-1 0-1,0 0 0,0 0 1,1 0-1,-1 0 0,0 0 1,1 1-1,-1-1 0,0 0 1,1 0-1,-1 0 1,0 1-1,1-1 0,-1 0 1,0 1-1,0 0 1,-12 4 11,0 2 1,1-1 0,-1 1-1,2 1 1,-1 0 0,1 1-1,0 0 1,1 1 0,0 0-1,1 0 1,0 1 0,0 1 0,1-1-1,1 1 1,0 0 0,1 1-1,0 0 1,1 0 0,-7 24-1,11-32-131,0 0 0,1 0 0,-1-1-1,1 1 1,0 0 0,0 0-1,1 0 1,0 0 0,-1 0 0,2 0-1,-1-1 1,4 9 0,-2-5-4,1-1 1,0 0-1,1 0 1,0 0 0,0 0-1,12 10 1,4 2-3,2-1 0,1-1 0,33 19 0,-37-24 5,4 3 17,0 1-1,0 2 1,-2 0 0,0 1 0,-2 1-1,0 1 1,-1 1 0,-1 1 0,27 46-1,-41-63-17,-1 1 0,0 0 0,-1 0 0,0 0 1,0 1-1,0-1 0,-1 0 0,0 1 0,0-1 0,-1 1 0,0-1 0,0 1 0,-1-1 0,0 1 0,-3 9 0,2-8 38,-1-1 1,-1 0-1,0 0 0,0-1 0,0 1 1,-1-1-1,0 0 0,0 0 0,-1 0 1,0-1-1,0 0 0,-1 0 0,-7 5 0,-36 26 773,-70 39 0,94-62-628,0-1 0,-1-1-1,0-2 1,-56 14 0,74-22-136,0-1 1,0 0-1,-1-1 1,1 0-1,0 0 1,0-1 0,0 0-1,0-1 1,-1 0-1,2 0 1,-1-1-1,0 0 1,1-1-1,-14-6 1,16 6-35,0 0 0,0 0 0,0-1 0,1 0 0,-1 0 0,1 0 0,0 0 0,1-1 0,-1 0 0,1 0 0,0 0 0,1-1 0,-1 1 0,1-1 0,1 0 0,-1 1 0,1-1 0,-2-14 0,3 12-17,0 1 0,1-1-1,0 1 1,1-1 0,0 1 0,0 0 0,1 0 0,0-1 0,0 1-1,1 0 1,0 0 0,5-8 0,-6 12-139,1-1 1,-1 1-1,1 0 0,0 0 1,1 0-1,-1 0 0,1 1 1,-1-1-1,1 1 0,0 0 1,1 0-1,-1 0 0,0 0 1,1 1-1,-1 0 0,1 0 1,0 0-1,0 0 0,0 1 1,0 0-1,8-1 0,5 3-1150,0 6 514</inkml:trace>
</inkml:ink>
</file>

<file path=ppt/ink/ink1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8T15:42:29.645"/>
    </inkml:context>
    <inkml:brush xml:id="br0">
      <inkml:brushProperty name="width" value="0.05" units="cm"/>
      <inkml:brushProperty name="height" value="0.05" units="cm"/>
    </inkml:brush>
  </inkml:definitions>
  <inkml:trace contextRef="#ctx0" brushRef="#br0">3 142 9362,'0'1'184,"-1"-1"0,1 1 0,0-1 0,0 1 0,-1 0 0,1-1 0,0 1 0,0 0 1,0-1-1,-1 1 0,1-1 0,0 1 0,0 0 0,0-1 0,0 1 0,0 0 0,0-1 0,1 1 0,-1 0 0,0-1 0,0 1 0,0 0 0,1-1 0,-1 1 0,0-1 1,1 1-1,-1 0 0,0-1 0,1 1 0,0 0 0,0-1-20,1 0 0,-1 1 0,1-1 0,0 0 0,-1 0 0,1 0 0,-1 0 1,1 0-1,-1-1 0,1 1 0,0 0 0,-1-1 0,2 0 0,165-58 2180,-107 35-2164,88-22 1,-105 35-125,-23 5-250,0 1 0,40-3 0,-59 7-199,6 1-175,-2 7-4876</inkml:trace>
</inkml:ink>
</file>

<file path=ppt/ink/ink1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4:03:39.379"/>
    </inkml:context>
    <inkml:brush xml:id="br0">
      <inkml:brushProperty name="width" value="0.035" units="cm"/>
      <inkml:brushProperty name="height" value="0.035" units="cm"/>
    </inkml:brush>
  </inkml:definitions>
  <inkml:trace contextRef="#ctx0" brushRef="#br0">70 633 1824,'-22'-5'2013,"18"3"-1362,1 1 0,-1 0-1,0 0 1,0 1 0,0-1 0,1 1 0,-1 0-1,0 0 1,0 0 0,-5 1 0,13-7-498,0 1 0,1 0 1,0 1-1,0-1 1,10-7-1,7 2-120,0 0-1,41-11 1,-9 3-11,-29 9 12,1 2 1,0 0-1,0 2 1,0 0-1,0 2 1,1 1-1,0 1 1,-1 1-1,1 2 0,-1 0 1,36 9-1,-48-8 22,-1 1 66,1-1 0,0-1-1,20 1 1,-35-3-104,0 0 0,0 0 1,0-1-1,-1 1 0,1-1 0,0 1 0,0-1 0,0 1 0,0-1 1,0 0-1,0 1 0,0-1 0,0 0 0,1 0 0,-1 0 0,0 1 1,0-1-1,1 0 0,-1 0 0,0 0 0,1 0 0,-1-1 0,0 0 1,-11-34 53,7 22-28,-44-99 17,-1 1-15,48 106-65,0 0 0,0-1 0,0 1 0,1 0-1,0-1 1,0 1 0,1-1 0,0 0 0,0 1 0,1-1 0,-1 1 0,1-1 0,1 1 0,2-9 0,1 4-50,0 1 1,0 0 0,1 0 0,1 0 0,0 1 0,0-1 0,10-9 0,12-11-269</inkml:trace>
</inkml:ink>
</file>

<file path=ppt/ink/ink1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4:03:41.050"/>
    </inkml:context>
    <inkml:brush xml:id="br0">
      <inkml:brushProperty name="width" value="0.035" units="cm"/>
      <inkml:brushProperty name="height" value="0.035" units="cm"/>
    </inkml:brush>
  </inkml:definitions>
  <inkml:trace contextRef="#ctx0" brushRef="#br0">34 468 3097,'-34'21'11297,"45"-20"-10850,57 7-54,126 31 0,-154-29-274,-26-7-70,-9-1-9,-1 0-1,0-1 1,1 0-1,-1 0 1,1 0-1,-1-1 0,1 1 1,0-1-1,-1 0 1,1 0-1,4-2 1,-10 1-12,-1 0 0,0 0 0,1 0 0,-1-1 0,1 1 0,-1-1 1,1 1-1,0-1 0,0 1 0,0-1 0,0 0 0,-2-2 0,-28-83-44,13 39 40,2-1-1,-11-58 1,22 82-6,2 0 1,0-39 0,3 55-97,0 0 1,1 0-1,0 0 1,1 0-1,0 0 1,1 0-1,0 0 1,0 1 0,0-1-1,7-10 1,7-3-245</inkml:trace>
</inkml:ink>
</file>

<file path=ppt/ink/ink1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4:03:42.560"/>
    </inkml:context>
    <inkml:brush xml:id="br0">
      <inkml:brushProperty name="width" value="0.035" units="cm"/>
      <inkml:brushProperty name="height" value="0.035" units="cm"/>
    </inkml:brush>
  </inkml:definitions>
  <inkml:trace contextRef="#ctx0" brushRef="#br0">73 315 4497,'-8'2'623,"-27"2"3132,34-4-3437,-1 0 1,0 0-1,0 0 0,0-1 0,0 1 0,1 0 1,-1-1-1,0 1 0,1-1 0,-1 0 0,0 0 0,1 0 1,-1 0-1,1 0 0,-1 0 0,-1-1 0,3 1-261,1 1-1,-1 0 1,0-1 0,1 1-1,-1-1 1,0 1-1,1 0 1,-1-1-1,0 1 1,1 0-1,-1-1 1,0 1 0,1 0-1,-1 0 1,1 0-1,-1-1 1,1 1-1,-1 0 1,1 0-1,-1 0 1,1 0 0,-1 0-1,1 0 1,-1 0-1,1 0 1,0 0-1,89-3 140,1 3 0,139 21-1,-209-18-103,1 2 0,-1 1 0,0 0 0,0 2 0,0 0-1,-1 1 1,-1 1 0,34 23 0,-49-30-60,31 18 398,-34-20-359,1 0-1,0-1 1,0 1-1,0 0 1,-1-1-1,1 1 1,0-1 0,0 0-1,0 0 1,0 1-1,0-1 1,0 0-1,0-1 1,0 1 0,0 0-1,-1 0 1,5-2-1,-6 2-36,1-1 0,-1 1 1,1 0-1,-1-1 0,0 1 0,1-1 0,-1 1 0,0-1 0,1 1 0,-1-1 0,0 1 0,0-1 0,1 1 0,-1-1 0,0 1 0,0-1 0,0 0 0,0 1 0,1-1 0,-1 1 0,0-1 0,0 0 0,0 1 0,-1-1 0,1 1 0,0-1 1,0 1-1,0-1 0,0 0 0,-8-20 213,6 17-199,-4-13-9,-1 0 0,2 0 0,0-1 1,1 0-1,1 0 0,1 0 0,0-29 1,2 35-204,1 0 0,1 1 0,0-1 0,0 1 0,1 0 0,1 0 0,0 0 0,0 0 0,1 0 0,1 1 0,0 0 0,0 0 0,8-9 0,8-11-2447,-3-4 925</inkml:trace>
</inkml:ink>
</file>

<file path=ppt/ink/ink1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4:03:47.216"/>
    </inkml:context>
    <inkml:brush xml:id="br0">
      <inkml:brushProperty name="width" value="0.035" units="cm"/>
      <inkml:brushProperty name="height" value="0.035" units="cm"/>
    </inkml:brush>
  </inkml:definitions>
  <inkml:trace contextRef="#ctx0" brushRef="#br0">0 0 4849,'0'15'1064,"0"0"-200,5 7-167,-1 2-1,0 1 96,-1 1 16,-1-1-104,-1 2-56,1 2-264,-2 1-111,0 0-153,0-3-48,1-6-40,-1-2-104,3-6-713,2-2-735,-1-4 800</inkml:trace>
</inkml:ink>
</file>

<file path=ppt/ink/ink1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4:03:50.647"/>
    </inkml:context>
    <inkml:brush xml:id="br0">
      <inkml:brushProperty name="width" value="0.035" units="cm"/>
      <inkml:brushProperty name="height" value="0.035" units="cm"/>
    </inkml:brush>
  </inkml:definitions>
  <inkml:trace contextRef="#ctx0" brushRef="#br0">25 25 1808,'-8'10'6003,"8"-4"-5628,2 30 516,-2-34-879,0-1 0,0 1 1,0-1-1,1 1 0,-1-1 0,0 0 0,1 1 1,-1-1-1,1 1 0,0-1 0,-1 0 0,1 1 1,0-1-1,0 0 0,0 0 0,0 0 0,0 1 0,2 0 1,-2-2-7,-1 0 0,1 0 1,-1 0-1,1 0 0,-1 0 0,1 0 1,-1 0-1,1 0 0,0 0 1,-1 0-1,0-1 0,1 1 0,-1 0 1,1 0-1,-1-1 0,1 1 1,-1 0-1,1-1 0,-1 1 0,0 0 1,1-1-1,-1 1 0,0-1 1,1 1-1,-1 0 0,0-1 0,1 1 1,-1-1-1,0 1 0,0-1 1,0 1-1,0-1 0,1 1 0,-1-1 1,0 1-1,0-1 0,0 1 1,0-1-1,0 1 0,0-1 0,0 0 1,1-24 278,-1 23-259,-1 0 0,0 0 0,0 0 0,0 0 0,0 0 0,0 0 0,0 0 0,0 0 0,-1 1 0,-1-3 0,3 4-21,-1-1-1,0 1 1,0-1 0,0 1 0,0-1-1,0 1 1,0-1 0,0 1 0,0 0-1,1 0 1,-1 0 0,0-1-1,0 1 1,0 0 0,0 0 0,0 0-1,0 0 1,0 1 0,0-1-1,0 0 1,0 0 0,0 0 0,0 1-1,0-1 1,0 1 0,0-1 0,0 1-1,0-1 1,1 1 0,-1-1-1,0 1 1,0 0 0,1-1 0,-1 1-1,0 0 1,1 0 0,-2 1 0,4 16 59,1-9-21,-3-8-43,1-1 1,-1 0-1,0 0 1,0 0-1,0 0 1,0 0-1,0 0 1,0 1-1,1-1 0,-1 0 1,0 0-1,0 0 1,0 0-1,0 0 1,0 0-1,1 0 1,-1 0-1,0 0 1,0 0-1,0 0 1,0 0-1,1 0 0,-1 0 1,0 0-1,0 0 1,0 0-1,0 0 1,1 0-1,-1 0 1,0 0-1,0 0 1,0 0-1,0 0 1,1 0-1,-1 0 0,0 0 1,0-1-1,0 1 1,0 0-1,0 0 1,1 0-1,3-5 10,1 0 1,-1 0-1,0-1 0,0 1 0,-1-1 0,0 0 1,0 0-1,0 0 0,-1 0 0,3-9 0,-5 15-7,0 0-1,0 0 0,0 0 0,0-1 1,0 1-1,0 0 0,0 0 1,0 0-1,0-1 0,0 1 1,0 0-1,0 0 0,0 0 1,0-1-1,0 1 0,0 0 0,0 0 1,0 0-1,-1 0 0,1-1 1,0 1-1,0 0 0,0 0 1,0 0-1,0 0 0,0-1 1,-1 1-1,1 0 0,0 0 0,0 0 1,0 0-1,0 0 0,-1 0 1,1 0-1,0 0 0,0-1 1,0 1-1,-1 0 0,1 0 0,0 0 1,-12 1 66,1-1-740,10 1-295,0 1 343</inkml:trace>
</inkml:ink>
</file>

<file path=ppt/ink/ink1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4:03:51.555"/>
    </inkml:context>
    <inkml:brush xml:id="br0">
      <inkml:brushProperty name="width" value="0.035" units="cm"/>
      <inkml:brushProperty name="height" value="0.035" units="cm"/>
    </inkml:brush>
  </inkml:definitions>
  <inkml:trace contextRef="#ctx0" brushRef="#br0">19 318 5081,'-2'1'315,"1"0"1,-1 0-1,1 0 0,-1 0 1,1 0-1,0 1 1,-1-1-1,1 1 0,0-1 1,0 1-1,0 0 0,0-1 1,-1 3-1,2-3-231,0 0-1,0 0 1,0 0-1,0 0 1,0 1 0,1-1-1,-1 0 1,0 0-1,0 0 1,1 0 0,-1 0-1,1-1 1,-1 1-1,1 0 1,-1 0 0,1 0-1,-1 0 1,1 0-1,0-1 1,0 1 0,-1 0-1,1 0 1,0-1-1,0 1 1,0-1 0,1 2-1,15 7 190,-1 0 1,1-2-1,0 1 0,1-2 1,31 8-1,19 6 25,-31-6-140,0 2-1,0 2 1,62 40 0,-85-48-92,-6-4 198,0 0 0,0-1 0,12 5-1,-20-11-166,0-1 1,0 0-1,0 1 0,0-1 0,0 1 0,0-1 0,-1 1 1,1-1-1,-1 0 0,1 1 0,-1-1 0,1 1 0,-2-2 1,-10-22 158,0-1 1,2-1-1,1 1 1,1-2-1,1 1 1,1-1-1,-1-32 1,6 13-632,3-1 0,1 1 0,14-62 0,-6 51-241</inkml:trace>
</inkml:ink>
</file>

<file path=ppt/ink/ink1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4:03:53.285"/>
    </inkml:context>
    <inkml:brush xml:id="br0">
      <inkml:brushProperty name="width" value="0.035" units="cm"/>
      <inkml:brushProperty name="height" value="0.035" units="cm"/>
    </inkml:brush>
  </inkml:definitions>
  <inkml:trace contextRef="#ctx0" brushRef="#br0">41 499 8554,'-8'-5'1598,"5"3"-1142,0 0 1,0 0-1,0 1 0,0-1 1,-1 1-1,1 0 0,0 0 1,-4-1-1,9 5-246,0-1 0,0 1 0,0 0 1,0-1-1,1 0 0,4 4 0,16 8-82,0-1-1,1-1 1,1-2 0,47 15 0,-55-19-108,145 44 31,82 29 45,39 17 324,-242-83-236,-39-12 89,-4-1-93,-9-2-7,-21-8 40,20 5-131,0-1 0,1-1 0,0 0 1,0 0-1,1-1 0,0 0 1,0-1-1,0 0 0,2-1 1,-1 0-1,1 0 0,-8-14 0,7 7 0,0-1 0,1 0-1,1 0 1,0-1 0,2 0-1,0 0 1,-3-31 0,4 9 99,1 0 1,7-76 0,21-83-30,-21 174-117,-3 17-439,1-1 1,0 0 0,1 1 0,6-16-1,2 4-257</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9"/>
    </inkml:context>
    <inkml:brush xml:id="br0">
      <inkml:brushProperty name="width" value="0.025" units="cm"/>
      <inkml:brushProperty name="height" value="0.025" units="cm"/>
    </inkml:brush>
  </inkml:definitions>
  <inkml:trace contextRef="#ctx0" brushRef="#br0">0 722 5457,'35'-25'1144,"3"-6"929,12-12-505,10-10-272,19-15-431,13-5-265,15-7-288,-3 1-88,-15 7-96,-12 5 0,-21 15-144,-6 8-712,-22 9 496</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40"/>
    </inkml:context>
    <inkml:brush xml:id="br0">
      <inkml:brushProperty name="width" value="0.025" units="cm"/>
      <inkml:brushProperty name="height" value="0.025" units="cm"/>
    </inkml:brush>
  </inkml:definitions>
  <inkml:trace contextRef="#ctx0" brushRef="#br0">1 40 2024,'3'1'536,"0"0"0,0 0-1,0-1 1,0 0 0,0 1-1,0-1 1,0 0 0,0 0-1,0-1 1,1 1 0,3-2-1,2 0 138,-1-1-1,13-6 1,18-6-3,-19 11-826,-1 1 1,1 1-1,0 0 1,0 1-1,0 1 1,25 3-1,-36 0-1829,-4-1 728</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41"/>
    </inkml:context>
    <inkml:brush xml:id="br0">
      <inkml:brushProperty name="width" value="0.025" units="cm"/>
      <inkml:brushProperty name="height" value="0.025" units="cm"/>
    </inkml:brush>
  </inkml:definitions>
  <inkml:trace contextRef="#ctx0" brushRef="#br0">1 26 2064,'-1'0'521,"1"3"511,4-3-104,3-2 72,3-2 120,2-2 33,2 0-97,2 0-192,1 3-368,0 2-184,3 1-256,-2 2-208,5 1-248,4 0-776,3-3 632</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42"/>
    </inkml:context>
    <inkml:brush xml:id="br0">
      <inkml:brushProperty name="width" value="0.025" units="cm"/>
      <inkml:brushProperty name="height" value="0.025" units="cm"/>
    </inkml:brush>
  </inkml:definitions>
  <inkml:trace contextRef="#ctx0" brushRef="#br0">1 32 4481,'11'-2'784,"0"-4"656,4 4-487,3 0-569,2-2-176,2 2-160,-5-2-24,-5 1-240,-3-1-264,-3 1-1593,2 3 1281</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43"/>
    </inkml:context>
    <inkml:brush xml:id="br0">
      <inkml:brushProperty name="width" value="0.025" units="cm"/>
      <inkml:brushProperty name="height" value="0.025" units="cm"/>
    </inkml:brush>
  </inkml:definitions>
  <inkml:trace contextRef="#ctx0" brushRef="#br0">0 10 3545,'0'2'1000,"6"-2"1120,4 0-439,7 0-489,2 2-240,1 0-408,-5-2-192,1 0-240,-2-4-40,0 0-432,2 0-688,0 0 624</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44"/>
    </inkml:context>
    <inkml:brush xml:id="br0">
      <inkml:brushProperty name="width" value="0.025" units="cm"/>
      <inkml:brushProperty name="height" value="0.025" units="cm"/>
    </inkml:brush>
  </inkml:definitions>
  <inkml:trace contextRef="#ctx0" brushRef="#br0">1 28 2481,'10'-8'632,"2"1"520,1-1-728,3 3-384</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9"/>
    </inkml:context>
    <inkml:brush xml:id="br0">
      <inkml:brushProperty name="width" value="0.025" units="cm"/>
      <inkml:brushProperty name="height" value="0.025" units="cm"/>
    </inkml:brush>
  </inkml:definitions>
  <inkml:trace contextRef="#ctx0" brushRef="#br0">1 0 848,'3'20'3157,"0"-19"-2775,-1 0 0,1 0 0,0 0 1,0-1-1,-1 1 0,1-1 0,0 0 0,4 1 1,-3-1-302,-1 0 0,1 0 0,0 1 1,-1-1-1,8 3 0,7 6-16,24 14-1,4 3 190,-11-7-608,-1 1 1,0 2-1,-2 2 0,32 29 1,-49-41-1114,-2-5 548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6"/>
    </inkml:context>
    <inkml:brush xml:id="br0">
      <inkml:brushProperty name="width" value="0.05" units="cm"/>
      <inkml:brushProperty name="height" value="0.05" units="cm"/>
    </inkml:brush>
  </inkml:definitions>
  <inkml:trace contextRef="#ctx0" brushRef="#br0">54 36 2024,'0'-4'13131,"15"10"-10680,6 2-1221,31 1 932,-17-3-1303,35 10 0,-64-14-809,14 4 145,1-1 1,-1 0-1,42 4 1,105-5 1040,-135-5-865,51-6 1,-77 5-311,-1 1 245,-7 3-965,1-1 241,0 0 0,0 0 1,0-1-1,0 1 0,0 0 1,0 0-1,1 0 1,-1 0-1,0 0 0,1 0 1,-2 1-1,-2 11-1793</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0"/>
    </inkml:context>
    <inkml:brush xml:id="br0">
      <inkml:brushProperty name="width" value="0.025" units="cm"/>
      <inkml:brushProperty name="height" value="0.025" units="cm"/>
    </inkml:brush>
  </inkml:definitions>
  <inkml:trace contextRef="#ctx0" brushRef="#br0">0 6 3649,'0'0'118,"0"0"0,0 0 0,0-1 0,0 1 0,0 0 0,0 0 1,0-1-1,0 1 0,0 0 0,0 0 0,0 0 0,0-1 0,0 1 0,1 0 1,-1 0-1,0 0 0,0-1 0,0 1 0,0 0 0,0 0 0,0 0 0,1-1 0,-1 1 1,0 0-1,0 0 0,0 0 0,1 0 0,-1 0 0,0 0 0,0-1 0,0 1 0,1 0 1,-1 0-1,1 0 0,8 3 1413,9 9-876,6 7-563,1 0 1,1-2-1,54 29 0,-60-35-29,-12-6-228,0-1 1,0 0 0,0 0-1,1-1 1,-1 0-1,10 2 1,-4-4-404</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1"/>
    </inkml:context>
    <inkml:brush xml:id="br0">
      <inkml:brushProperty name="width" value="0.025" units="cm"/>
      <inkml:brushProperty name="height" value="0.025" units="cm"/>
    </inkml:brush>
  </inkml:definitions>
  <inkml:trace contextRef="#ctx0" brushRef="#br0">0 0 3217,'1'0'432,"4"4"488,-1 2-168,0 3-32,6 0-56,4 3-119,4 2-17,4-2-120,3-1-56,-1-2-128,3 0-80,-3 2-104,5 1-16,-4-1 0,1-3-176,-2-4-968,-1 0 776</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2"/>
    </inkml:context>
    <inkml:brush xml:id="br0">
      <inkml:brushProperty name="width" value="0.025" units="cm"/>
      <inkml:brushProperty name="height" value="0.025" units="cm"/>
    </inkml:brush>
  </inkml:definitions>
  <inkml:trace contextRef="#ctx0" brushRef="#br0">1 11 2913,'1'0'528,"5"-3"624,4 1-304,2-1-208,10 0-120,1 3-168,2 3-263,1 1-57,2 1-64,2 3-297,3-1-1191,1 1 992</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3"/>
    </inkml:context>
    <inkml:brush xml:id="br0">
      <inkml:brushProperty name="width" value="0.025" units="cm"/>
      <inkml:brushProperty name="height" value="0.025" units="cm"/>
    </inkml:brush>
  </inkml:definitions>
  <inkml:trace contextRef="#ctx0" brushRef="#br0">1 0 1888,'0'8'673,"0"2"743,1-2-200,9-4-272,2 0-200,12-3-311,6-1-89,5 0-160,8 0-24,3 0-32,1 1-376,0-1 184</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0"/>
    </inkml:context>
    <inkml:brush xml:id="br0">
      <inkml:brushProperty name="width" value="0.05" units="cm"/>
      <inkml:brushProperty name="height" value="0.05" units="cm"/>
    </inkml:brush>
  </inkml:definitions>
  <inkml:trace contextRef="#ctx0" brushRef="#br0">10 0 3393,'-5'9'248,"0"10"368,5 3-128,12 11-104,6 7-32,5 8-240,7 3-56,4-3-256,2-3-1152,15-4 896</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1"/>
    </inkml:context>
    <inkml:brush xml:id="br0">
      <inkml:brushProperty name="width" value="0.05" units="cm"/>
      <inkml:brushProperty name="height" value="0.05" units="cm"/>
    </inkml:brush>
  </inkml:definitions>
  <inkml:trace contextRef="#ctx0" brushRef="#br0">15 0 2040,'-1'0'560,"0"0"-1,0 1 1,0-1-1,0 0 1,0 0-1,0 1 1,1-1-1,-1 0 1,0 1-1,0-1 1,0 1 0,0-1-1,-1 2 1,2-1-360,0-1 0,0 1 1,0 0-1,0 0 1,0-1-1,0 1 1,0 0-1,0 0 1,0-1-1,0 1 1,0 0-1,0-1 1,1 1-1,-1 1 1,3 11-261,34 142 1706,-10-42-1469,-24-101-162,1 6 65,7 20 0,-10-33-57,1-1 1,0 1 0,0-1 0,1 1 0,0-1-1,-1 0 1,1 0 0,1 0 0,4 4 0,-7-7-11,0-1 0,0 1 0,0 0 0,0-1 0,0 1 0,0-1 0,0 0 0,0 1 0,0-1 0,0 0 1,0 0-1,1 0 0,-1 0 0,0 1 0,0-2 0,0 1 0,0 0 0,1 0 0,-1 0 0,0 0 1,0-1-1,0 1 0,0 0 0,0-1 0,1 0 0,0 0 43,1 0 1,-2 0-1,1 0 0,0 0 0,0 0 1,0-1-1,0 1 0,-1-1 1,1 1-1,-1-1 0,1 1 0,0-3 1,5-10 53,-2 0 0,0 0 0,-1 0 1,0 0-1,2-18 0,0-2-12,6-9-111,1 0 0,3 0 1,27-50-1,-26 60-132</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2"/>
    </inkml:context>
    <inkml:brush xml:id="br0">
      <inkml:brushProperty name="width" value="0.05" units="cm"/>
      <inkml:brushProperty name="height" value="0.05" units="cm"/>
    </inkml:brush>
  </inkml:definitions>
  <inkml:trace contextRef="#ctx0" brushRef="#br0">25 17 3497,'-25'-17'4850,"32"21"-4617,0 0 1,0 0-1,-1 1 0,0 0 0,0 0 0,0 0 1,10 12-1,107 127 914,105 122-352,-13 22-443,87 245 115,-51 28-373,125 494-5582,-290-776 3909</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3"/>
    </inkml:context>
    <inkml:brush xml:id="br0">
      <inkml:brushProperty name="width" value="0.05" units="cm"/>
      <inkml:brushProperty name="height" value="0.05" units="cm"/>
    </inkml:brush>
  </inkml:definitions>
  <inkml:trace contextRef="#ctx0" brushRef="#br0">0 287 1584,'116'-77'1265,"-94"66"-715,-1 0-1,1 2 1,43-14 0,69-20 1953,-59 12-1493,-46 18-962,0 2 1,36-10-1,-17 8-24,39-8 88,-84 20-208,0 0-1,0 1 1,0 0-1,1 0 1,-1 0 0,0 0-1,0 0 1,0 1-1,1-1 1,2 2 0,-1 0-348</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4"/>
    </inkml:context>
    <inkml:brush xml:id="br0">
      <inkml:brushProperty name="width" value="0.025" units="cm"/>
      <inkml:brushProperty name="height" value="0.025" units="cm"/>
    </inkml:brush>
  </inkml:definitions>
  <inkml:trace contextRef="#ctx0" brushRef="#br0">0 1359 24575,'0'0'0,"1"-1"0,26-29 0,81-100 0,-53 63 0,2 3 0,77-66 0,60-50 0,-157 147 0,10-9 0,71-51 0,-113 90 0,-4 2 0,1 0 0,-1-1 0,1 1 0,-1 0 0,1 1 0,-1-1 0,1 0 0,0 0 0,-1 1 0,1-1 0,0 1 0,-1-1 0,1 1 0,0 0 0,0-1 0,0 1 0,-1 0 0,1 0 0,0 0 0,0 1 0,2-1 0,14 1 0,1 0 0,-1-2 0,1 0 0,36-7 0,-49 7 0,47-8 0,92-27 0,-112 25 0,-2-1 0,1-2 0,55-32 0,-40 15 0,68-60 0,33-47 0,3-3 0,-137 128 0,-10 9 0,0 0 0,-1 0 0,2 1 0,6-6 0,-14 12 0,-1-1 0,1 1 0,-1 0 0,-4 5 0,-3 3 0,-206 178 0,44-39 0,46-15 0,88-91 0,-88 116 0,54-66 0,63-78 0,-1 0 0,2 0 0,0 1 0,1 0 0,-9 32 0,8-25 0,9-23 0,-1 0 0,0 1 0,0-1 0,1 0 0,-1 0 0,0 0 0,0-1 0,0 1 0,0 0 0,0 0 0,0 0 0,0-1 0,0 1 0,-1 0 0,1-1 0,0 1 0,0-1 0,-1 1 0,1-1 0,0 0 0,-1 1 0,1-1 0,-2 0 0,-7 1 0,1-1 0,-14 0 0,4-1 0,-36 4 0,0 1 0,0 3 0,1 2 0,-62 18 0,70-10 0,2 2 0,-74 42 0,108-55 0,-20 11-151,0 2-1,2 1 0,0 1 0,1 1 1,2 1-1,0 1 0,2 2 1,-27 36-1,29-31-6674</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5"/>
    </inkml:context>
    <inkml:brush xml:id="br0">
      <inkml:brushProperty name="width" value="0.025" units="cm"/>
      <inkml:brushProperty name="height" value="0.025" units="cm"/>
    </inkml:brush>
  </inkml:definitions>
  <inkml:trace contextRef="#ctx0" brushRef="#br0">29 629 24575,'4'5'0,"0"0"0,0 0 0,-1 0 0,0 1 0,5 10 0,1 1 0,86 180 0,-62-123 0,3-2 0,48 72 0,-22-54 0,146 192 0,-156-225 0,2-2 0,4-2 0,1-2 0,128 81 0,-163-115 0,0 1 0,-1 1 0,-2 1 0,25 28 0,-42-44 0,3 3 0,1-1 0,0 1 0,0-2 0,0 1 0,1-1 0,17 8 0,59 19 0,-79-30 0,0 1 0,0-1 0,-1 1 0,1 0 0,-1 0 0,10 8 0,2 1 0,-14-13 0,-1 1 0,0 0 0,0-1 0,0 0 0,0 0 0,0 1 0,0-1 0,0 0 0,0 0 0,0-1 0,0 1 0,-1 0 0,1-1 0,0 1 0,1-2 0,5-3 0,23-15 0,-2 0 0,0-1 0,45-47 0,-47 45 0,0 1 0,50-31 0,-1 1 0,320-230 0,-278 208 0,190-89 0,-263 145 0,1 2 0,1 2 0,0 2 0,60-9 0,-106 22 0,-1 0 0,1 0 0,-1 0 0,1 0 0,-1 0 0,1 0 0,-1 0 0,1 0 0,-1-1 0,1 1 0,-1 0 0,1 0 0,-1 0 0,1 0 0,-1-1 0,1 1 0,-1 0 0,0-1 0,1 1 0,-1 0 0,1-1 0,-1 1 0,0 0 0,1-1 0,-1 1 0,0 0 0,0-1 0,1 1 0,-1-1 0,0 1 0,0-1 0,1 0 0,-2 0 0,1 0 0,-1 0 0,1 0 0,-1 1 0,1-1 0,-1 0 0,0 0 0,1 0 0,-1 1 0,0-1 0,0 0 0,0 1 0,1-1 0,-3 0 0,-32-17 0,-16-1 0,-370-143 0,152 29 0,194 92 0,-108-65 0,23 13 0,-222-160 0,351 231 0,-12-11 0,-65-65 0,-27-47 0,73 77 0,49 57 0,5 12 0,7 1 0,0 0 0,0 0 0,0 0 0,0-1 0,0 1 0,0 0 0,1 0 0,-1 0 0,0 3 0,-2 6 0,0-2 0,-1 1 0,0-1 0,-1-1 0,0 1 0,0 0 0,-1-1 0,-10 11 0,-5 3 0,-28 22 0,28-27 0,1 1 0,-20 24 0,26-26 0,0-1 0,-2-1 0,0 0 0,-18 13 0,-77 43 0,33-21 0,-57 33 0,107-68 0,0-1 0,0-1 0,-35 10 0,28-12 196,11-2-977,-46 8 1,66-16-6046</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7"/>
    </inkml:context>
    <inkml:brush xml:id="br0">
      <inkml:brushProperty name="width" value="0.05" units="cm"/>
      <inkml:brushProperty name="height" value="0.05" units="cm"/>
    </inkml:brush>
  </inkml:definitions>
  <inkml:trace contextRef="#ctx0" brushRef="#br0">10 2 5793,'-9'-1'9954,"9"2"-8753,1 2-217,1 0-344,1 1-144,0 2-208,1 0-88,0-1 56,-1 1-96,1 1 3129,-1 2-2313</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6"/>
    </inkml:context>
    <inkml:brush xml:id="br0">
      <inkml:brushProperty name="width" value="0.025" units="cm"/>
      <inkml:brushProperty name="height" value="0.025" units="cm"/>
    </inkml:brush>
  </inkml:definitions>
  <inkml:trace contextRef="#ctx0" brushRef="#br0">0 396 24575,'0'0'0,"0"0"0,0 0 0,9 13 0,19 23 0,34 35 0,14 17 0,-38-39 0,114 157 0,-115-152 0,120 173 0,-149-209 0,-7-16 0,-1 0 0,1 1 0,0-1 0,0 0 0,1 0 0,-1 0 0,0 0 0,2 2 0,0-3 0,0 0 0,0 0 0,0-1 0,0 1 0,0-1 0,0 0 0,0 1 0,0-2 0,0 1 0,0 0 0,0 0 0,4-2 0,0 2 0,27-3 0,132-16 0,-139 15 0,-1-2 0,1-1 0,-1-1 0,27-11 0,-18 2 0,0-2 0,-1 0 0,52-42 0,-65 44 0,34-36 0,-47 44 0,0 0 0,-1-1 0,0 1 0,-1-2 0,0 1 0,6-16 0,-11 24 0,-1 0 0,1 0 0,-1 0 0,0 0 0,0 0 0,0 0 0,0 0 0,0 0 0,-1 0 0,1 0 0,-1 0 0,1 0 0,-1 0 0,0 0 0,1 1 0,-1-1 0,0 0 0,-1 0 0,1 1 0,-2-4 0,-4-2 0,0-1 0,-17-12 0,7 4 0,-21-24 0,-51-73 0,68 85 0,-30-42 0,-30-38 0,-3-7 0,50 55 0,23 39 0,-26-37 0,24 40 0,0-1 0,-17-38 0,28 52 0,-1 0 0,0 1 0,0-1 0,-7-6 0,9 10 0,1 0 0,-1 0 0,0 0 0,0 0 0,0 0 0,0 0 0,-1 0 0,1 0 0,0 1 0,0-1 0,0 0 0,-1 1 0,1-1 0,0 1 0,-1 0 0,1-1 0,0 1 0,-1 0 0,1 0 0,-1-1 0,1 1 0,0 0 0,-1 0 0,1 1 0,-2-1 0,-1 2 0,0 0 0,0 1 0,0-1 0,0 1 0,1 0 0,0 0 0,-4 4 0,-10 8 0,-138 94 0,-45 11 0,130-81 0,-29 12 0,17-10 0,79-40-1365</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7"/>
    </inkml:context>
    <inkml:brush xml:id="br0">
      <inkml:brushProperty name="width" value="0.025" units="cm"/>
      <inkml:brushProperty name="height" value="0.025" units="cm"/>
    </inkml:brush>
  </inkml:definitions>
  <inkml:trace contextRef="#ctx0" brushRef="#br0">776 1 24575,'-14'10'0,"-74"51"0,12-10 0,27-12 0,2 2 0,2 2 0,-52 63 0,61-62 0,2 3 0,3 0 0,1 2 0,-23 54 0,21-28 0,3 2 0,-21 92 0,27-70 0,-9 103 0,25-130 0,5 0 0,7 90 0,19 27 0,-14-135 0,26 76 0,-28-108 0,1 0 0,1-1 0,1-1 0,1 1 0,17 20 0,-6-13 0,2 0 0,43 38 0,-39-41 0,57 38 0,-65-51 0,-1-1 0,2 0 0,-1-2 0,28 9 0,153 37 0,-166-48 0,1-2 0,-1-1 0,63 0 0,-59-6 0,0-2 0,-1-1 0,0-2 0,0-2 0,-1-1 0,0-1 0,-1-2 0,-1-2 0,0-1 0,46-28 0,71-55 0,-123 77 0,-1-1 0,48-50 0,-56 47 0,-1-1 0,23-42 0,-17 25 0,22-41-1365,-28 43-5461</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8"/>
    </inkml:context>
    <inkml:brush xml:id="br0">
      <inkml:brushProperty name="width" value="0.025" units="cm"/>
      <inkml:brushProperty name="height" value="0.025" units="cm"/>
    </inkml:brush>
  </inkml:definitions>
  <inkml:trace contextRef="#ctx0" brushRef="#br0">96 0 24575,'1'7'0,"-1"0"0,2-1 0,-1 1 0,4 10 0,1 4 0,7 45 0,-4 0 0,-2 1 0,-6 127 0,-2-159 0,-3-1 0,-1 0 0,-1 0 0,-2-1 0,-2 0 0,-1 0 0,-29 57 0,39-88 4,-1 3-118,-1 0 0,1 0 0,-1-1-1,0 1 1,-1-1 0,1 0 0,-1 0 0,0 0 0,0 0 0,0-1 0,-5 4 0,-1-4-6712</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4"/>
    </inkml:context>
    <inkml:brush xml:id="br0">
      <inkml:brushProperty name="width" value="0.05" units="cm"/>
      <inkml:brushProperty name="height" value="0.05" units="cm"/>
    </inkml:brush>
  </inkml:definitions>
  <inkml:trace contextRef="#ctx0" brushRef="#br0">2 147 5513,'-2'-7'6913,"5"-4"-4370,6-7-1295,-8 16-783,4-5 6,0 0 0,0 0-1,1 1 1,0 0 0,0-1-1,1 2 1,11-9 0,-7 7-172,0 0 0,0 1 0,1 0 0,19-7 0,-21 10-126,1 1-1,-1 0 0,1 0 0,0 1 1,0 0-1,-1 1 0,1 0 0,0 1 1,0 0-1,0 0 0,13 4 0,-15-2-105,-1-1 0,0 1 0,0 1-1,0-1 1,0 1 0,-1 1 0,1-1-1,-1 1 1,0 0 0,-1 1 0,1 0-1,-1 0 1,0 0 0,-1 0 0,0 1-1,0 0 1,0 0 0,5 12 0,-5-9-19,-1 0 0,0 0 0,0 1 0,-1-1 0,0 1 0,-1-1 0,-1 1 0,1 12 0,-2-8 74,0-26 65,-1 1-168,0 0 1,-1 0-1,0 0 0,0 0 0,-1 0 0,-1 1 0,0-1 0,0 1 1,-1 0-1,-7-12 0,6 12-10,0 1-1,-1 0 1,-13-14 0,15 18-10,-1 0 1,1 0 0,-1 0 0,0 1 0,0 0 0,0 0-1,-9-3 1,4 2 13,-1 0 0,-1 1-1,-20-3 1,28 5-17,-1 1 1,1 0-1,-1 0 0,1 1 1,-1-1-1,1 1 0,0 0 1,-1 0-1,1 1 0,0-1 1,-5 3-1,-19 8 11,21-9-11,0 0 0,0 0 0,0 1 0,0 0 0,-9 7 0,-2 3-5,11-9 6,1 0 0,0 0-1,0 1 1,-6 8-1,5 1-50,10-11 12,6-9 26,15-17 1,-13 13-17,20-16-1,-13 13-2,-6 4 3,0 0-1,22-11 1,-28 17 25,0 0 1,0 0 0,0 1 0,0 0-1,0 0 1,1 0 0,-1 0-1,0 1 1,0 0 0,1 0-1,4 1 1,8 0 8,0 2-1,-1 1 0,0 0 1,0 1-1,0 0 0,26 13 1,-38-15 8,-1-1 0,0 1 0,1 0 0,-1 1 0,0-1 0,-1 1 0,1 0 0,-1 0 0,1 0 0,-1 0 0,0 0 0,-1 1 0,1-1 0,-1 1 0,3 9 0,-3-8 22,0 0 0,0 0 0,0 0 0,-1 0 1,0 0-1,0 9 0,1-2-1127,1-8-2935,1-1 2200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5"/>
    </inkml:context>
    <inkml:brush xml:id="br0">
      <inkml:brushProperty name="width" value="0.05" units="cm"/>
      <inkml:brushProperty name="height" value="0.05" units="cm"/>
    </inkml:brush>
  </inkml:definitions>
  <inkml:trace contextRef="#ctx0" brushRef="#br0">13 149 2737,'-4'3'783,"-5"2"8608,12-12-7927,21-35 2965,-18 34-4209,0 0-1,1 0 0,0 1 1,0 0-1,11-8 0,-9 8-96,0 1 0,0 0 0,0 0-1,1 1 1,0 0 0,0 0 0,1 1 0,14-3-1,-21 6-81,1 0 0,0 0 0,-1 0 0,1 1 0,0 0 0,0 0-1,0 0 1,-1 1 0,1 0 0,0 0 0,0 0 0,-1 0 0,1 0 0,-1 1 0,1 0-1,-1 0 1,0 0 0,0 0 0,0 1 0,0-1 0,7 7 0,0 2 119,0 1 1,0 0 0,9 15 0,-23-36 261,2 7-395,1 1 1,0-1-1,-1 0 0,1 1 0,-1-1 1,0 1-1,0-1 0,0 1 0,1-1 1,-1 1-1,-2-2 0,-2 0 9,0 0 1,0 0-1,0 1 0,-1-1 0,1 1 1,-1 0-1,-6-1 0,-4-1 1,9 2-36,0 0 1,0 1 0,-1 0-1,1 0 1,0 1 0,0 0-1,-1 0 1,1 1 0,0 0-1,0 0 1,0 0 0,-13 5-1,6-1-13,-1 0 0,1 1 0,0 1 0,-25 16 0,36-20-10,-1 0-1,1 0 0,-1 0 1,1 1-1,0-1 1,1 1-1,-1 0 1,1-1-1,-4 8 1,20-15-272,17-19 170,-21 14 118,1 1-1,0 0 0,0 0 1,0 1-1,1 1 0,0 0 1,1 1-1,13-5 0,-18 8 16,0 0-1,1 0 0,-1 1 1,0 0-1,1 1 1,-1 0-1,15 1 0,-17 0 11,0 0-1,0 1 0,-1 0 1,1 0-1,-1 0 0,1 0 0,-1 1 1,0 0-1,0 0 0,0 0 1,7 7-1,-6-5 40,-5-4-28,0 1 0,1-1 0,-1 0 1,0 0-1,1 0 0,-1 0 0,0 0 0,1 0 1,0 0-1,-1 0 0,1 0 0,-1-1 0,1 1 1,2 0-1,-10-7 255,2 1-363,4 12 1530,2-2-757</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6"/>
    </inkml:context>
    <inkml:brush xml:id="br0">
      <inkml:brushProperty name="width" value="0.05" units="cm"/>
      <inkml:brushProperty name="height" value="0.05" units="cm"/>
    </inkml:brush>
  </inkml:definitions>
  <inkml:trace contextRef="#ctx0" brushRef="#br0">54 36 2024,'0'-4'13131,"15"10"-10680,6 2-1221,31 1 932,-17-3-1303,35 10 0,-64-14-809,14 4 145,1-1 1,-1 0-1,42 4 1,105-5 1040,-135-5-865,51-6 1,-77 5-311,-1 1 245,-7 3-965,1-1 241,0 0 0,0 0 1,0-1-1,0 1 0,0 0 1,0 0-1,1 0 1,-1 0-1,0 0 0,1 0 1,-2 1-1,-2 11-1793</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7"/>
    </inkml:context>
    <inkml:brush xml:id="br0">
      <inkml:brushProperty name="width" value="0.05" units="cm"/>
      <inkml:brushProperty name="height" value="0.05" units="cm"/>
    </inkml:brush>
  </inkml:definitions>
  <inkml:trace contextRef="#ctx0" brushRef="#br0">10 2 5793,'-9'-1'9954,"9"2"-8753,1 2-217,1 0-344,1 1-144,0 2-208,1 0-88,0-1 56,-1 1-96,1 1 3129,-1 2-2313</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8"/>
    </inkml:context>
    <inkml:brush xml:id="br0">
      <inkml:brushProperty name="width" value="0.05" units="cm"/>
      <inkml:brushProperty name="height" value="0.05" units="cm"/>
    </inkml:brush>
  </inkml:definitions>
  <inkml:trace contextRef="#ctx0" brushRef="#br0">66 61 4361,'9'-7'6956,"12"-1"-3520,-9 4-1984,5-3-713,0 0-1,1 1 1,-1 0 0,1 2 0,1 0 0,-1 1 0,27-2-1,-39 6-658,0-1 0,-1 1-1,1 0 1,-1 1-1,1-1 1,-1 1 0,0 0-1,0 1 1,0-1-1,0 1 1,0 0-1,-1 0 1,7 5 0,1 2 21,-1 0 0,0 1 0,15 20 0,-22-26-26,-1 1-1,0-1 0,0 1 1,0 0-1,-1 0 0,0 0 1,-1 1-1,1-1 0,-1 0 1,0 1-1,-1-1 0,0 1 1,0-1-1,-2 13 0,-2 6-39,-2 1-1,-11 32 1,13-46 21,-3 10-20,-1 0 0,-1-1 0,-1-1 0,-1 1 0,-1-2-1,-1 1 1,-30 34 0,37-49-9,0 1 0,-1-1 0,1 0 0,-1-1 0,-1 1 0,1-1 0,-1 0 0,1-1 0,-1 0 1,0 0-1,-1-1 0,1 0 0,0 0 0,-17 1 0,11-2 22,-1-1 1,1 0-1,-1-1 1,1-1-1,-1 0 1,1-1-1,-27-8 1,40 11-51,-2-1-92,0 0 1,0 0-1,-1 0 0,1 0 0,-5 0 0,8-1 851,8-1-278</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9"/>
    </inkml:context>
    <inkml:brush xml:id="br0">
      <inkml:brushProperty name="width" value="0.05" units="cm"/>
      <inkml:brushProperty name="height" value="0.05" units="cm"/>
    </inkml:brush>
  </inkml:definitions>
  <inkml:trace contextRef="#ctx0" brushRef="#br0">625 4155 5809,'1'-11'1125,"1"0"0,-1 1 0,2-1-1,0 1 1,0 0 0,1 0 0,9-18-1,8-23 711,65-160 1703,-28 73-2700,6-15-114,44-42-354,-33 64-288,142-252 87,-47 86-63,-31 40-68,47-85 431,15 17-163,-50 81-219,-137 220-80,165-282 82,-131 211-1071,-40 73-1280,7-22 1,-12 33 825</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0"/>
    </inkml:context>
    <inkml:brush xml:id="br0">
      <inkml:brushProperty name="width" value="0.05" units="cm"/>
      <inkml:brushProperty name="height" value="0.05" units="cm"/>
    </inkml:brush>
  </inkml:definitions>
  <inkml:trace contextRef="#ctx0" brushRef="#br0">1 1 2785,'0'-1'3201,"4"3"-1128,10 10-293,18 18-526,-5 2-158,36 58 0,-5-4-646,94 128 1660,-46-26-1288,-29-46-577,-32-66-222,150 231-425,-173-278 96</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8"/>
    </inkml:context>
    <inkml:brush xml:id="br0">
      <inkml:brushProperty name="width" value="0.05" units="cm"/>
      <inkml:brushProperty name="height" value="0.05" units="cm"/>
    </inkml:brush>
  </inkml:definitions>
  <inkml:trace contextRef="#ctx0" brushRef="#br0">66 61 4361,'9'-7'6956,"12"-1"-3520,-9 4-1984,5-3-713,0 0-1,1 1 1,-1 0 0,1 2 0,1 0 0,-1 1 0,27-2-1,-39 6-658,0-1 0,-1 1-1,1 0 1,-1 1-1,1-1 1,-1 1 0,0 0-1,0 1 1,0-1-1,0 1 1,0 0-1,-1 0 1,7 5 0,1 2 21,-1 0 0,0 1 0,15 20 0,-22-26-26,-1 1-1,0-1 0,0 1 1,0 0-1,-1 0 0,0 0 1,-1 1-1,1-1 0,-1 0 1,0 1-1,-1-1 0,0 1 1,0-1-1,-2 13 0,-2 6-39,-2 1-1,-11 32 1,13-46 21,-3 10-20,-1 0 0,-1-1 0,-1-1 0,-1 1 0,-1-2-1,-1 1 1,-30 34 0,37-49-9,0 1 0,-1-1 0,1 0 0,-1-1 0,-1 1 0,1-1 0,-1 0 0,1-1 0,-1 0 1,0 0-1,-1-1 0,1 0 0,0 0 0,-17 1 0,11-2 22,-1-1 1,1 0-1,-1-1 1,1-1-1,-1 0 1,1-1-1,-27-8 1,40 11-51,-2-1-92,0 0 1,0 0-1,-1 0 0,1 0 0,-5 0 0,8-1 851,8-1-278</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1"/>
    </inkml:context>
    <inkml:brush xml:id="br0">
      <inkml:brushProperty name="width" value="0.05" units="cm"/>
      <inkml:brushProperty name="height" value="0.05" units="cm"/>
    </inkml:brush>
  </inkml:definitions>
  <inkml:trace contextRef="#ctx0" brushRef="#br0">15 3163 3785,'-10'9'2168,"6"-8"-610,3-9-47,17-34 333,-10 29-1504,67-150 1822,128-204 0,-77 174-1545,140-166 119,22 3-253,359-397-219,-316 396-1307,-214 235 259,96-103-1397,4 13 777,-212 209 1389</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2"/>
    </inkml:context>
    <inkml:brush xml:id="br0">
      <inkml:brushProperty name="width" value="0.05" units="cm"/>
      <inkml:brushProperty name="height" value="0.05" units="cm"/>
    </inkml:brush>
  </inkml:definitions>
  <inkml:trace contextRef="#ctx0" brushRef="#br0">1 807 1880,'4'-13'889,"-1"-4"543,5-7-208,1-5-152,8-9-351,5-7-153,7-14-152,7-7-96,9-10-200,3-4-56,11-8 0,0-1 56,-1-3-872,-7 2 592</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3"/>
    </inkml:context>
    <inkml:brush xml:id="br0">
      <inkml:brushProperty name="width" value="0.05" units="cm"/>
      <inkml:brushProperty name="height" value="0.05" units="cm"/>
    </inkml:brush>
  </inkml:definitions>
  <inkml:trace contextRef="#ctx0" brushRef="#br0">36 157 4609,'-15'-8'1248,"2"-1"1241,5-2-377,12-2-551,4-3-121,16-4-160,7-2-104,15 0-311,8 2-177,13 9-320,7 6-136,23 11-72,15 10-24,1 17-88,-10 10-136,-33 40-544,-22 11-3081,-19 5 2417</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4"/>
    </inkml:context>
    <inkml:brush xml:id="br0">
      <inkml:brushProperty name="width" value="0.05" units="cm"/>
      <inkml:brushProperty name="height" value="0.05" units="cm"/>
    </inkml:brush>
  </inkml:definitions>
  <inkml:trace contextRef="#ctx0" brushRef="#br0">7 126 1072,'-5'1'1260,"4"0"-745,0-7-387,1 5-146,0-1 288,1 1 1,-1 0-1,0-1 1,0 1 0,1 0-1,-1 0 1,1-1-1,-1 1 1,1 0-1,-1 0 1,1 0 0,0-1-1,0 1 1,0 0-1,0 0 1,0 0-1,1-1 1,23-14 3181,-9 7-3242,-1-1-277,1 2 0,1-1 0,0 2 0,0 0 0,0 0 0,1 2 0,0 0 0,0 1 0,0 1 0,31-2 0,29 2-643</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5"/>
    </inkml:context>
    <inkml:brush xml:id="br0">
      <inkml:brushProperty name="width" value="0.05" units="cm"/>
      <inkml:brushProperty name="height" value="0.05" units="cm"/>
    </inkml:brush>
  </inkml:definitions>
  <inkml:trace contextRef="#ctx0" brushRef="#br0">2 331 4961,'-2'-5'888,"4"-2"873,4-1-305,13-4-336,7-1-296,20-6-432,10-5-160,11-10-151,4-7-33,-5-13 80,-6-3-208,-15 0 80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6"/>
    </inkml:context>
    <inkml:brush xml:id="br0">
      <inkml:brushProperty name="width" value="0.05" units="cm"/>
      <inkml:brushProperty name="height" value="0.05" units="cm"/>
    </inkml:brush>
  </inkml:definitions>
  <inkml:trace contextRef="#ctx0" brushRef="#br0">17 459 2641,'-4'8'560,"2"-3"552,2-4-160,0-6-72,0-6-80,2-9-63,-2-9-49,-2-22-72,2-11-88,-5-12-136,3 4-96,0 16-208,0 12-40,2 17-8,4 7-112,3 11-648,2 2-552,1 5 624</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7"/>
    </inkml:context>
    <inkml:brush xml:id="br0">
      <inkml:brushProperty name="width" value="0.05" units="cm"/>
      <inkml:brushProperty name="height" value="0.05" units="cm"/>
    </inkml:brush>
  </inkml:definitions>
  <inkml:trace contextRef="#ctx0" brushRef="#br0">1 2 2601,'0'0'728,"2"-2"800,-1 2-152,3 9-391,4 4-217,2 17-416,4 12-144,2 30-120,-2 8-24,0 5-208,-2-9-384,-1-23-1401,0-13 1161</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8"/>
    </inkml:context>
    <inkml:brush xml:id="br0">
      <inkml:brushProperty name="width" value="0.05" units="cm"/>
      <inkml:brushProperty name="height" value="0.05" units="cm"/>
    </inkml:brush>
  </inkml:definitions>
  <inkml:trace contextRef="#ctx0" brushRef="#br0">1 451 3073,'2'-5'288,"5"-3"168,2-5 32,10-13-64,9-8-56,19-20-96,5-7-72,11-6-128,-1 4-16,-6 18 8,-5 9 0,-14 16-8,-4 7-784,-6 7 520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9"/>
    </inkml:context>
    <inkml:brush xml:id="br0">
      <inkml:brushProperty name="width" value="0.05" units="cm"/>
      <inkml:brushProperty name="height" value="0.05" units="cm"/>
    </inkml:brush>
  </inkml:definitions>
  <inkml:trace contextRef="#ctx0" brushRef="#br0">161 15 3241,'1'-8'592,"-1"4"464,2 1-128,-4 10-432,-2 8-152,-2 19-176,-3 9-56,-5 14-40,-1 5 1,-6-5 23,0-7-16,0-13-8,1-7-16,4-9-801,1-6 553</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0"/>
    </inkml:context>
    <inkml:brush xml:id="br0">
      <inkml:brushProperty name="width" value="0.05" units="cm"/>
      <inkml:brushProperty name="height" value="0.05" units="cm"/>
    </inkml:brush>
  </inkml:definitions>
  <inkml:trace contextRef="#ctx0" brushRef="#br0">0 335 3953,'13'-13'2514,"19"-25"1,-5 4-2198,23-27-126,51-86 0,-96 139-173,-4 5-7,1-1 0,0 1 0,1 0 0,-1 0 0,0 0 0,1 0 0,0 0 0,0 0 0,4-2 0,-7 5-9,0 0 0,1 0 0,-1 0 0,0 0 0,1 1 0,-1-1 0,0 0 0,0 0 0,1 0 0,-1 1 0,0-1 0,0 0 0,1 0 0,-1 1 0,0-1 0,0 0 0,1 1 0,-1-1 0,0 0 0,0 0 0,0 1 0,0-1 0,0 0 0,0 1 0,0-1 0,0 1 0,1-1 0,-1 0 0,0 1 0,-1-1 0,1 0 0,0 1 0,0-1 0,0 0 0,0 1 0,0 18 31,-3 22 89,-15 70 1,14-95-311,0-1 1,-1 1-1,-1-1 1,-1-1-1,0 1 1,-1-1 0,-17 24-1,15-26-373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9"/>
    </inkml:context>
    <inkml:brush xml:id="br0">
      <inkml:brushProperty name="width" value="0.05" units="cm"/>
      <inkml:brushProperty name="height" value="0.05" units="cm"/>
    </inkml:brush>
  </inkml:definitions>
  <inkml:trace contextRef="#ctx0" brushRef="#br0">625 4155 5809,'1'-11'1125,"1"0"0,-1 1 0,2-1-1,0 1 1,0 0 0,1 0 0,9-18-1,8-23 711,65-160 1703,-28 73-2700,6-15-114,44-42-354,-33 64-288,142-252 87,-47 86-63,-31 40-68,47-85 431,15 17-163,-50 81-219,-137 220-80,165-282 82,-131 211-1071,-40 73-1280,7-22 1,-12 33 825</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1"/>
    </inkml:context>
    <inkml:brush xml:id="br0">
      <inkml:brushProperty name="width" value="0.05" units="cm"/>
      <inkml:brushProperty name="height" value="0.05" units="cm"/>
    </inkml:brush>
  </inkml:definitions>
  <inkml:trace contextRef="#ctx0" brushRef="#br0">32 236 1520,'-11'3'873,"1"3"607,4 2 184,2 0-47,5-2-89,4-2-80,5-5-216,6-4-135,10-6-377,8-6-176,23-11-312,16-9-104,27-16-40,8-5-1048,1-2 704</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2"/>
    </inkml:context>
    <inkml:brush xml:id="br0">
      <inkml:brushProperty name="width" value="0.05" units="cm"/>
      <inkml:brushProperty name="height" value="0.05" units="cm"/>
    </inkml:brush>
  </inkml:definitions>
  <inkml:trace contextRef="#ctx0" brushRef="#br0">379 1020 648,'-6'3'286,"-1"-1"-1,1 1 0,-1-2 1,1 1-1,-1-1 1,0 0-1,0 0 1,0 0-1,0-1 1,0 0-1,-8-2 0,7 1-56,0-1-1,0 0 0,0-1 0,0 0 1,1 0-1,-1 0 0,1-1 1,0 0-1,-8-5 0,0-3 6,1 1-1,0-2 1,1 0 0,0 0-1,1-1 1,-12-19-1,7 8 107,2-2 0,-23-53 0,31 63-233,1-1 1,1 0-1,1 0 0,1 0 0,0-1 0,1 1 0,2 0 1,0-1-1,1 1 0,6-35 0,2 19-53,1 1 0,2 0 0,1 1 0,2 0 0,1 1 0,1 0 0,26-31 0,-29 43-138,2 0 1,0 1-1,1 1 0,1 1 0,1 0 0,0 1 1,1 1-1,1 1 0,0 0 0,1 2 0,0 0 1,28-9-1,39-6-292,-55 18 269</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3"/>
    </inkml:context>
    <inkml:brush xml:id="br0">
      <inkml:brushProperty name="width" value="0.05" units="cm"/>
      <inkml:brushProperty name="height" value="0.05" units="cm"/>
    </inkml:brush>
  </inkml:definitions>
  <inkml:trace contextRef="#ctx0" brushRef="#br0">33 0 4297,'-15'30'672,"4"6"48,4 4 80,7 8-7,19 6-265,11 4-104,27 13-176,11 10-128,18 12-96,12-3 0,21-16-712,10-20-1145,16-26 1089</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4"/>
    </inkml:context>
    <inkml:brush xml:id="br0">
      <inkml:brushProperty name="width" value="0.05" units="cm"/>
      <inkml:brushProperty name="height" value="0.05" units="cm"/>
    </inkml:brush>
  </inkml:definitions>
  <inkml:trace contextRef="#ctx0" brushRef="#br0">0 33 3137,'59'53'904,"14"10"-600,13 7 16,20-3-8,6-7-144,1-24-16,-1-12 56,-15-24 40,-6-13 0,-13-27-120,-6-16-72,-7-28-24,-3-12-592,-14-20 400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5"/>
    </inkml:context>
    <inkml:brush xml:id="br0">
      <inkml:brushProperty name="width" value="0.05" units="cm"/>
      <inkml:brushProperty name="height" value="0.05" units="cm"/>
    </inkml:brush>
  </inkml:definitions>
  <inkml:trace contextRef="#ctx0" brushRef="#br0">0 557 2913,'11'18'752,"4"-1"680,11-6-160,9-1-47,19-14-313,10-9-248,18-25-360,5-14-104,6-28-88,-1-12-32,-7-15-40,-10-7-880,-20 1 584</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6"/>
    </inkml:context>
    <inkml:brush xml:id="br0">
      <inkml:brushProperty name="width" value="0.05" units="cm"/>
      <inkml:brushProperty name="height" value="0.05" units="cm"/>
    </inkml:brush>
  </inkml:definitions>
  <inkml:trace contextRef="#ctx0" brushRef="#br0">0 105 3721,'0'2'704,"2"-3"896,2-1-247,4-6-193,2-2-288,5-4-560,3-3-152,4-2-120,3 0 64,-2 2-64</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7"/>
    </inkml:context>
    <inkml:brush xml:id="br0">
      <inkml:brushProperty name="width" value="0.05" units="cm"/>
      <inkml:brushProperty name="height" value="0.05" units="cm"/>
    </inkml:brush>
  </inkml:definitions>
  <inkml:trace contextRef="#ctx0" brushRef="#br0">4 95 6673,'-2'2'625,"1"-3"431,1-3-504,2-5-168,3 0-208,2-6-136,4-1-16,3-5-328,1 0 216</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8"/>
    </inkml:context>
    <inkml:brush xml:id="br0">
      <inkml:brushProperty name="width" value="0.05" units="cm"/>
      <inkml:brushProperty name="height" value="0.05" units="cm"/>
    </inkml:brush>
  </inkml:definitions>
  <inkml:trace contextRef="#ctx0" brushRef="#br0">48 88 1408,'-7'2'368,"-2"-1"233,3-6-249,-1-4-96,0-10-224,1-3-416,1-13 264</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9"/>
    </inkml:context>
    <inkml:brush xml:id="br0">
      <inkml:brushProperty name="width" value="0.05" units="cm"/>
      <inkml:brushProperty name="height" value="0.05" units="cm"/>
    </inkml:brush>
  </inkml:definitions>
  <inkml:trace contextRef="#ctx0" brushRef="#br0">110 177 2048,'-5'1'224,"-1"-1"105,1-5-9,-1-4-88,-4-3 56,1-4 216,-2 0 40,1-2-8,0 1-96,2 0-240,-1 0-88,1-2-64,0 4 16,3-1-48</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0"/>
    </inkml:context>
    <inkml:brush xml:id="br0">
      <inkml:brushProperty name="width" value="0.05" units="cm"/>
      <inkml:brushProperty name="height" value="0.05" units="cm"/>
    </inkml:brush>
  </inkml:definitions>
  <inkml:trace contextRef="#ctx0" brushRef="#br0">108 108 2425,'-5'1'384,"-3"-1"376,1 0 32,-3-1-184,0-5-40,-1-3-128,0-4-24,-1-5-48,3 0-71,-1 1-105,2 2-56,1 3-104</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0"/>
    </inkml:context>
    <inkml:brush xml:id="br0">
      <inkml:brushProperty name="width" value="0.05" units="cm"/>
      <inkml:brushProperty name="height" value="0.05" units="cm"/>
    </inkml:brush>
  </inkml:definitions>
  <inkml:trace contextRef="#ctx0" brushRef="#br0">1 1 2785,'0'-1'3201,"4"3"-1128,10 10-293,18 18-526,-5 2-158,36 58 0,-5-4-646,94 128 1660,-46-26-1288,-29-46-577,-32-66-222,150 231-425,-173-278 96</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1"/>
    </inkml:context>
    <inkml:brush xml:id="br0">
      <inkml:brushProperty name="width" value="0.05" units="cm"/>
      <inkml:brushProperty name="height" value="0.05" units="cm"/>
    </inkml:brush>
  </inkml:definitions>
  <inkml:trace contextRef="#ctx0" brushRef="#br0">0 473 2537,'0'-5'6704,"5"-7"-3836,53-81-1005,-44 74-1752,1 1 0,30-27 0,-6 7-54,-28 28-50,0 0 0,24-16 0,-20 16 18,21-18 1,-31 24-25,1-1 1,0 1-1,0 0 0,0 0 1,11-4-1,4-3 31,-2 0-29,-15 7 0,1 1 0,0 1 0,0-1 0,0 1 0,0 0 0,7-3 0,81-25 6,-72 24-11,45-10-12,51-11 22,-103 24-6,0 1-1,0 0 1,0 1 0,24 2-1,82 2 40,-109-1-22,-1-1 0,0 1 0,0 0 0,14 6-1,-13-5 34,1 1-1,-1-2 1,14 3 0,-16-5-2436,-6 0 1337</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2"/>
    </inkml:context>
    <inkml:brush xml:id="br0">
      <inkml:brushProperty name="width" value="0.05" units="cm"/>
      <inkml:brushProperty name="height" value="0.05" units="cm"/>
    </inkml:brush>
  </inkml:definitions>
  <inkml:trace contextRef="#ctx0" brushRef="#br0">2 377 4585,'0'0'87,"0"0"0,0 0 0,0 0 0,0 0 1,0 0-1,-1-1 1306,0 1-1305,1 0-1,0 0 0,0 0 0,0-1 0,0 1 0,0 0 0,0 0 0,0 0 0,0 0 0,0 0 1,0 0-1,0 0 0,0 0 0,0 0 0,0 0 0,0-1 0,0 1 0,0 0 0,0 0 1,0 0-1,0 0 0,0 0 0,0 0 0,0 0 0,0 0 0,1 0 0,5-2 1374,11 1-1460,-15 1 404,17-2 454,35-8 1,-32 6-810,20-7 698,73-27-1,-73 23-761,105-47 28,-66 26 28,-55 24-12,0-2 0,36-25 0,-38 24-19,-13 8 28,1-1 0,-2 1 1,1-1-1,14-15 0,-16 12-60,18-18 195,-24 27-217,-1 0 1,1 0 0,0 0 0,0 0 0,-1 0 0,1 0 0,1 1-1,5-3 1,-7 4-1458,1 0 619</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3"/>
    </inkml:context>
    <inkml:brush xml:id="br0">
      <inkml:brushProperty name="width" value="0.05" units="cm"/>
      <inkml:brushProperty name="height" value="0.05" units="cm"/>
    </inkml:brush>
  </inkml:definitions>
  <inkml:trace contextRef="#ctx0" brushRef="#br0">1 0 1456,'3'3'5415,"4"4"-3404,14 15-1556,-7-8-152,0 0 1,-1 1-1,13 17 0,17 22 820,34 35-1009,-50-60-92,39 46 20,-1-3 4,-37-42-58,31 37 64,-36-37-39,8 8 41,39 66 1,-51-79 25,-16-21-261,0-1-1,0 1 1,0 0 0,0 0-1,-1 0 1,0 0-1,0 0 1,3 8-1,-5-8-554</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4"/>
    </inkml:context>
    <inkml:brush xml:id="br0">
      <inkml:brushProperty name="width" value="0.05" units="cm"/>
      <inkml:brushProperty name="height" value="0.05" units="cm"/>
    </inkml:brush>
  </inkml:definitions>
  <inkml:trace contextRef="#ctx0" brushRef="#br0">0 0 2184,'3'0'7029,"5"2"-5537,-5 1-1323,-1 0 1,1 0-1,0 0 0,-1 0 0,1 1 1,-1-1-1,0 1 0,-1 0 0,1-1 1,-1 1-1,3 8 0,-3-6-159,1-1 0,1 1 0,-1 0 0,5 6-1,24 41 155,-19-30 139,0-3 57,-6-12 3,-2 1 1,1-1 0,-1 1-1,4 14 1,21 55 735,-15-43-956,-9-25-37,0 0 1,8 12-1,-7-13-80,-1 0 0,6 15 0,50 126 133,-24-83-138,-16-31-1,5 4 55,40 52 1,-39-59-1349,-23-29 689</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5"/>
    </inkml:context>
    <inkml:brush xml:id="br0">
      <inkml:brushProperty name="width" value="0.05" units="cm"/>
      <inkml:brushProperty name="height" value="0.05" units="cm"/>
    </inkml:brush>
  </inkml:definitions>
  <inkml:trace contextRef="#ctx0" brushRef="#br0">0 246 2801,'16'-5'336,"3"0"304,2 0-248,2-2-136,0-1-112,2-3-120,2-1-16,2-1 0,4-1-8,0-1 24,1-1 8,4-3 16,0-1 8,2-1-8,1 1-8,-3 1-56,1 0-384,-5 3 280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6"/>
    </inkml:context>
    <inkml:brush xml:id="br0">
      <inkml:brushProperty name="width" value="0.05" units="cm"/>
      <inkml:brushProperty name="height" value="0.05" units="cm"/>
    </inkml:brush>
  </inkml:definitions>
  <inkml:trace contextRef="#ctx0" brushRef="#br0">1 255 3065,'144'-60'1440,"11"-15"-1150,-86 38 87,65-33-395,-106 57-63</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7"/>
    </inkml:context>
    <inkml:brush xml:id="br0">
      <inkml:brushProperty name="width" value="0.05" units="cm"/>
      <inkml:brushProperty name="height" value="0.05" units="cm"/>
    </inkml:brush>
  </inkml:definitions>
  <inkml:trace contextRef="#ctx0" brushRef="#br0">0 247 2897,'18'-8'2101,"67"-30"-1850,112-66 0,-58 27-763,-102 57 229</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8"/>
    </inkml:context>
    <inkml:brush xml:id="br0">
      <inkml:brushProperty name="width" value="0.05" units="cm"/>
      <inkml:brushProperty name="height" value="0.05" units="cm"/>
    </inkml:brush>
  </inkml:definitions>
  <inkml:trace contextRef="#ctx0" brushRef="#br0">0 268 6193,'2'0'85,"0"0"0,0 0-1,-1 0 1,1 0 0,0-1 0,-1 1-1,1-1 1,0 1 0,-1-1-1,2 0 1,-1 0-26,37-16-44,0-1-1,61-39 0,-50 27 10,197-102-2309,-228 123 1424</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9"/>
    </inkml:context>
    <inkml:brush xml:id="br0">
      <inkml:brushProperty name="width" value="0.05" units="cm"/>
      <inkml:brushProperty name="height" value="0.05" units="cm"/>
    </inkml:brush>
  </inkml:definitions>
  <inkml:trace contextRef="#ctx0" brushRef="#br0">1 292 6465,'14'-6'152,"4"-3"-112,3-1-40,6-4-8,2-3 8,2-2 0,2 0 0,4-1 0,-1 0 8,4-1 0,-1 1 0,2 1 0,2 1 0,-5 0-8,1 0 0,-4 1-288,-3 2-392,-2 4 392</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0"/>
    </inkml:context>
    <inkml:brush xml:id="br0">
      <inkml:brushProperty name="width" value="0.05" units="cm"/>
      <inkml:brushProperty name="height" value="0.05" units="cm"/>
    </inkml:brush>
  </inkml:definitions>
  <inkml:trace contextRef="#ctx0" brushRef="#br0">0 268 6705,'13'-6'224,"2"-1"-71,2-2-81,6-2-48,2 0-40,4-4-241,2-2-55,3-2 0,1-1 32,1 1 224,2-2 56,-1-1 8,2 0 0,-1 2 0,-3 1-8,-4 6-792,-4 2-408,-9 5 600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1"/>
    </inkml:context>
    <inkml:brush xml:id="br0">
      <inkml:brushProperty name="width" value="0.05" units="cm"/>
      <inkml:brushProperty name="height" value="0.05" units="cm"/>
    </inkml:brush>
  </inkml:definitions>
  <inkml:trace contextRef="#ctx0" brushRef="#br0">15 3163 3785,'-10'9'2168,"6"-8"-610,3-9-47,17-34 333,-10 29-1504,67-150 1822,128-204 0,-77 174-1545,140-166 119,22 3-253,359-397-219,-316 396-1307,-214 235 259,96-103-1397,4 13 777,-212 209 1389</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1"/>
    </inkml:context>
    <inkml:brush xml:id="br0">
      <inkml:brushProperty name="width" value="0.05" units="cm"/>
      <inkml:brushProperty name="height" value="0.05" units="cm"/>
    </inkml:brush>
  </inkml:definitions>
  <inkml:trace contextRef="#ctx0" brushRef="#br0">0 261 7594,'171'-88'569,"-114"59"-434,201-81 737,-237 102-1930,1 1 1,-1 1-1,37-5 1,-41 9-34</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2"/>
    </inkml:context>
    <inkml:brush xml:id="br0">
      <inkml:brushProperty name="width" value="0.05" units="cm"/>
      <inkml:brushProperty name="height" value="0.05" units="cm"/>
    </inkml:brush>
  </inkml:definitions>
  <inkml:trace contextRef="#ctx0" brushRef="#br0">0 253 5169,'8'0'160,"4"-2"-80,4-1-32,6-2-8,1-2-32,7-4-8,0-1 8,6-5 104,2-2 152,2-3 312,3 0 65,1-1-1,0 0-136,1 1-280,0 2-80,-1 3-600,-2 2-889,-8 2 801</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3"/>
    </inkml:context>
    <inkml:brush xml:id="br0">
      <inkml:brushProperty name="width" value="0.05" units="cm"/>
      <inkml:brushProperty name="height" value="0.05" units="cm"/>
    </inkml:brush>
  </inkml:definitions>
  <inkml:trace contextRef="#ctx0" brushRef="#br0">1 264 7794,'17'-10'344,"5"-2"264,4-2-408,7 0-16,1 0 0,6 0-80,1 0-48,2-4-40,2 0 8,0-1-8,0 0 8,2 2 16,-1-1 0,0 1-16,-2 1-32,-3 3-496,-6 2-632,-6 5 640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4"/>
    </inkml:context>
    <inkml:brush xml:id="br0">
      <inkml:brushProperty name="width" value="0.05" units="cm"/>
      <inkml:brushProperty name="height" value="0.05" units="cm"/>
    </inkml:brush>
  </inkml:definitions>
  <inkml:trace contextRef="#ctx0" brushRef="#br0">0 280 5265,'8'-3'2399,"22"-16"-2597,-6 4 390,1 0 0,1 1 0,28-11 0,85-27 365,-109 41-681,77-29 521,40-13 1239,-117 45-1662,0 1 0,0 2 0,38-3 0,-41 5-1068,-14 1 402</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5"/>
    </inkml:context>
    <inkml:brush xml:id="br0">
      <inkml:brushProperty name="width" value="0.05" units="cm"/>
      <inkml:brushProperty name="height" value="0.05" units="cm"/>
    </inkml:brush>
  </inkml:definitions>
  <inkml:trace contextRef="#ctx0" brushRef="#br0">0 315 2929,'29'-15'1609,"15"-15"-297,87-45 0,56-9-243,-40 32 715,-53 20-679,-76 27-1056,0 0 0,0 0-1,1 2 1,-1 0 0,26-1 0,-36 3-702,-1 0 231</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6"/>
    </inkml:context>
    <inkml:brush xml:id="br0">
      <inkml:brushProperty name="width" value="0.05" units="cm"/>
      <inkml:brushProperty name="height" value="0.05" units="cm"/>
    </inkml:brush>
  </inkml:definitions>
  <inkml:trace contextRef="#ctx0" brushRef="#br0">0 308 5121,'0'0'91,"0"-1"0,0 1 0,0 0 0,0 0 0,0-1 0,0 1 0,0 0 0,1-1 0,-1 1 0,0 0 0,0-1 0,0 1-1,0 0 1,1 0 0,-1-1 0,0 1 0,0 0 0,0 0 0,1 0 0,-1-1 0,0 1 0,0 0 0,1 0 0,-1 0 0,0 0 0,1-1 0,-1 1 0,1 0 0,9-7-128,73-47-54,-22 14 360,-21 17 206,2 1 0,0 2 0,61-20-1,141-26 2459,-160 40-3817,-78 25 274,-3 0-430,-5 5-2893</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7"/>
    </inkml:context>
    <inkml:brush xml:id="br0">
      <inkml:brushProperty name="width" value="0.05" units="cm"/>
      <inkml:brushProperty name="height" value="0.05" units="cm"/>
    </inkml:brush>
  </inkml:definitions>
  <inkml:trace contextRef="#ctx0" brushRef="#br0">0 333 3457,'32'-29'1166,"2"1"0,0 2-1,2 1 1,43-23 0,-9 12-962,104-39-1,-120 55-122,92-21 0,-140 40-381,-1 0 0,1 0 0,0 0 0,-1 1 0,1 0 0,7 0 0,-3 2-510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8"/>
    </inkml:context>
    <inkml:brush xml:id="br0">
      <inkml:brushProperty name="width" value="0.05" units="cm"/>
      <inkml:brushProperty name="height" value="0.05" units="cm"/>
    </inkml:brush>
  </inkml:definitions>
  <inkml:trace contextRef="#ctx0" brushRef="#br0">0 317 3057,'0'0'68,"0"1"1,1-1-1,-1 0 1,0 0-1,0 1 1,0-1 0,0 0-1,1 0 1,-1 0-1,0 0 1,0 1-1,1-1 1,-1 0 0,0 0-1,0 0 1,1 0-1,-1 0 1,0 0-1,0 0 1,1 0 0,-1 1-1,0-1 1,0 0-1,1 0 1,-1 0-1,0 0 1,1 0 0,-1 0-1,0-1 1,0 1-1,1 0 1,-1 0-1,0 0 1,0 0-1,1 0 1,-1 0 0,0 0-1,0 0 1,1-1-1,-1 1 1,0 0-1,0 0 1,1 0 0,-1 0-1,0-1 1,0 1-1,0 0 1,0 0-1,1-1 1,11-11 1787,-11 11-1855,15-13 79,0 0 0,2 0 1,0 2-1,0 0 0,24-11 1,-12 6-54,37-19 139,1 2 0,2 2 0,85-25 0,-123 47-75,39-12 29,-61 20-1244,0 0 0,19 0 1,-16 1-63</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9"/>
    </inkml:context>
    <inkml:brush xml:id="br0">
      <inkml:brushProperty name="width" value="0.025" units="cm"/>
      <inkml:brushProperty name="height" value="0.025" units="cm"/>
    </inkml:brush>
  </inkml:definitions>
  <inkml:trace contextRef="#ctx0" brushRef="#br0">0 320 24575,'0'0'0,"0"0"0,0 0 0,0 0 0,0 0 0,7 1 0,3-1 0,0 0 0,0 0 0,1-1 0,-1-1 0,0 1 0,11-4 0,62-23 0,-36 11 0,-27 11 0,-1-1 0,0 2 0,0 0 0,0 0 0,26-1 0,-16 4 0,0 1 0,-1 2 0,56 7 0,-68-5 0,0 1 0,-1 1 0,26 10 0,39 26 0,-57-29 0,144 87 0,-154-90 0,1-1 0,-1 0 0,2-1 0,-1 0 0,1-1 0,0-1 0,16 4 0,-9-4 0,1-2 0,0-1 0,0 0 0,-1-2 0,1 0 0,0-2 0,32-5 0,-35 2 0,-1-1 0,0-1 0,0 0 0,-1-1 0,28-17 0,20-9 0,-36 20 0,25-11 0,65-39 0,131-96 0,-194 128 0,-39 22 0,0 0 0,32-24 0,-50 34 0,1 0 0,-1-1 0,0 1 0,0 0 0,1 0 0,-1 0 0,0-1 0,1 1 0,-1 0 0,0 0 0,0-1 0,1 1 0,-1 0 0,0 0 0,0-1 0,0 1 0,0 0 0,1-1 0,-1 1 0,0 0 0,0-1 0,0 1 0,0 0 0,0-1 0,0 1 0,0 0 0,0-1 0,0 1 0,0 0 0,0-1 0,0 1 0,0 0 0,0-1 0,0 1 0,-1-1 0,1 1 0,-1-1 0,0 1 0,0-1 0,0 1 0,0-1 0,0 1 0,0 0 0,0 0 0,0-1 0,0 1 0,0 0 0,-1 0 0,-37 1 0,35-1 0,-124 9 0,-143 5 0,-167-41 0,374 19 0,22 2 0,-1 2 0,0 2 0,-46 2 0,79 2 0,-1 0 0,1 1 0,0 0 0,0 0 0,-15 8 0,-22 7 0,33-15 0,-108 35 0,-12 12 0,8-10 0,89-29 0,-11 1 0,30-8 0,1 1 0,-1 0 0,1 1 0,-22 11 0,12-2 150,-3 0-908,-29 21 1</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0"/>
    </inkml:context>
    <inkml:brush xml:id="br0">
      <inkml:brushProperty name="width" value="0.025" units="cm"/>
      <inkml:brushProperty name="height" value="0.025" units="cm"/>
    </inkml:brush>
  </inkml:definitions>
  <inkml:trace contextRef="#ctx0" brushRef="#br0">0 20 24575,'29'-2'0,"-8"1"0,207-15 0,-198 16 0,1 1 0,-1 2 0,0 1 0,0 1 0,44 14 0,-40-6 0,-1 1 0,56 33 0,3 2 0,-74-40 0,-1-2 0,27 17 0,-40-21 0,0 0 0,1 0 0,-1 0 0,0 1 0,-1 0 0,1-1 0,-1 1 0,1 1 0,-1-1 0,3 7 0,-5-9-1365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2"/>
    </inkml:context>
    <inkml:brush xml:id="br0">
      <inkml:brushProperty name="width" value="0.05" units="cm"/>
      <inkml:brushProperty name="height" value="0.05" units="cm"/>
    </inkml:brush>
  </inkml:definitions>
  <inkml:trace contextRef="#ctx0" brushRef="#br0">1 807 1880,'4'-13'889,"-1"-4"543,5-7-208,1-5-152,8-9-351,5-7-153,7-14-152,7-7-96,9-10-200,3-4-56,11-8 0,0-1 56,-1-3-872,-7 2 592</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1"/>
    </inkml:context>
    <inkml:brush xml:id="br0">
      <inkml:brushProperty name="width" value="0.025" units="cm"/>
      <inkml:brushProperty name="height" value="0.025" units="cm"/>
    </inkml:brush>
  </inkml:definitions>
  <inkml:trace contextRef="#ctx0" brushRef="#br0">1 464 24575,'1'0'0,"0"0"0,1-1 0,-1 1 0,1 0 0,-1 0 0,0-1 0,1 1 0,-1-1 0,2 0 0,2-1 0,9-3 0,-1 0 0,0-1 0,22-14 0,36-28 0,-41 26 0,35-23 0,170-113 0,-8 25 0,-204 117-1365</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2"/>
    </inkml:context>
    <inkml:brush xml:id="br0">
      <inkml:brushProperty name="width" value="0.025" units="cm"/>
      <inkml:brushProperty name="height" value="0.025" units="cm"/>
    </inkml:brush>
  </inkml:definitions>
  <inkml:trace contextRef="#ctx0" brushRef="#br0">1 202 24575,'6'0'0,"1"-1"0,-1 0 0,13-3 0,2-1 0,89-19 0,128-45 0,-236 69 0,53-16 0,1 3 0,68-9 0,117 3 0,-169 16 0,106-19 0,-168 19-1365</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3"/>
    </inkml:context>
    <inkml:brush xml:id="br0">
      <inkml:brushProperty name="width" value="0.025" units="cm"/>
      <inkml:brushProperty name="height" value="0.025" units="cm"/>
    </inkml:brush>
  </inkml:definitions>
  <inkml:trace contextRef="#ctx0" brushRef="#br0">1001 1 24575,'-17'12'0,"-22"10"0,-78 32 0,-11 5 0,94-39 0,0 2 0,2 2 0,-33 29 0,-1 1 0,-43 40 0,67-55 0,22-21 0,1 0 0,1 0 0,-25 35 0,23-27 0,-39 41 0,38-44 0,1-1 0,-24 36 0,33-40 154,-29 42-1673,38-57-5307</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4"/>
    </inkml:context>
    <inkml:brush xml:id="br0">
      <inkml:brushProperty name="width" value="0.05" units="cm"/>
      <inkml:brushProperty name="height" value="0.05" units="cm"/>
    </inkml:brush>
  </inkml:definitions>
  <inkml:trace contextRef="#ctx0" brushRef="#br0">0 1103 24575,'26'-19'0,"0"-1"0,-2-1 0,0 0 0,21-27 0,-23 24 0,66-69 0,143-140 0,113-44 0,-322 261 0,150-101 0,-82 59 0,38-23 0,-94 62-455,2 1 0,48-17 0,-75 32-6371</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5"/>
    </inkml:context>
    <inkml:brush xml:id="br0">
      <inkml:brushProperty name="width" value="0.05" units="cm"/>
      <inkml:brushProperty name="height" value="0.05" units="cm"/>
    </inkml:brush>
  </inkml:definitions>
  <inkml:trace contextRef="#ctx0" brushRef="#br0">0 1058 24575,'13'6'0,"1"0"0,0-1 0,0 0 0,0-1 0,16 2 0,58 7 0,51 10 0,-116-17 0,1 2 0,-1 0 0,0 1 0,32 19 0,-29-15 0,1 0 0,40 13 0,-20-14 0,90 12 0,51-6 0,-118-12 0,-34-4 0,0-1 0,48-4 0,-63 1 0,-1-1 0,1-1 0,0 0 0,-1-2 0,27-10 0,-37 11 0,-1-1 0,1 0 0,-1-1 0,0 0 0,-1 0 0,1 0 0,-2-1 0,9-11 0,24-21 0,-37 37 0,11-9 0,0 0 0,-1-1 0,0-1 0,-1 0 0,18-28 0,33-56 0,92-113 0,-121 169 0,-10 13 0,37-59 0,30-44 0,-28 45 0,-41 58 0,2 0 0,1 2 0,51-43 0,-47 43 0,104-83 0,-136 111 0,1-1 0,0 0 0,-1 1 0,1-1 0,0 0 0,-5 0 0,0 0 0,-17 0 0,1 0 0,-1-2 0,1-1 0,-42-9 0,-31-4 0,-350-14 0,220 35-1365,202-3-5461</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6"/>
    </inkml:context>
    <inkml:brush xml:id="br0">
      <inkml:brushProperty name="width" value="0.025" units="cm"/>
      <inkml:brushProperty name="height" value="0.025" units="cm"/>
    </inkml:brush>
  </inkml:definitions>
  <inkml:trace contextRef="#ctx0" brushRef="#br0">0 0 10154,'24'0'-32,"11"3"-352,1-1-128,0-1-40,11 2 16,-7-2 360,10 3 256,0 0 120,3 0 40,3 0 0,0 0-104,0-1-72,-2-1-344,-3 1-496,-3 0 456</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7"/>
    </inkml:context>
    <inkml:brush xml:id="br0">
      <inkml:brushProperty name="width" value="0.025" units="cm"/>
      <inkml:brushProperty name="height" value="0.025" units="cm"/>
    </inkml:brush>
  </inkml:definitions>
  <inkml:trace contextRef="#ctx0" brushRef="#br0">0 1 8538,'4'2'592,"4"5"352,3 2-456,6 3-328,4 0-72,7-2-88,6 0-32,9-5-72,4 0-8,3-3 16,2-2 40,1 0 56,0-2 0,-1 1 0,-3 1-544,-5 5 384</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8"/>
    </inkml:context>
    <inkml:brush xml:id="br0">
      <inkml:brushProperty name="width" value="0.025" units="cm"/>
      <inkml:brushProperty name="height" value="0.025" units="cm"/>
    </inkml:brush>
  </inkml:definitions>
  <inkml:trace contextRef="#ctx0" brushRef="#br0">0 3 8322,'16'-2'592,"3"2"280,11 1-528,3 2-168,5 2-168,6 1-16,3 2-160,3 2-104,3-1-120,3 1 0,1 1 152,-1-2 112,0 1 120,-1 0 56,0-1-1040,-1 1 736</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9"/>
    </inkml:context>
    <inkml:brush xml:id="br0">
      <inkml:brushProperty name="width" value="0.025" units="cm"/>
      <inkml:brushProperty name="height" value="0.025" units="cm"/>
    </inkml:brush>
  </inkml:definitions>
  <inkml:trace contextRef="#ctx0" brushRef="#br0">1 1 8626,'11'0'848,"6"1"560,4 2-551,10 3-601,5 1-144,9 2-120,6 2-32,6 1 16,3 0-32,0 0-152,0 0-73,2-1-271,-1-2-232,-2-2-664,-1 1 808</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0"/>
    </inkml:context>
    <inkml:brush xml:id="br0">
      <inkml:brushProperty name="width" value="0.025" units="cm"/>
      <inkml:brushProperty name="height" value="0.025" units="cm"/>
    </inkml:brush>
  </inkml:definitions>
  <inkml:trace contextRef="#ctx0" brushRef="#br0">1 0 8874,'31'5'568,"7"4"176,3 2-296,5 3-416,4 4-224,3 2-408,3 0-168,2 0-424,1-2-145,-1-4-327,-2-2-200,-3-4 1031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3"/>
    </inkml:context>
    <inkml:brush xml:id="br0">
      <inkml:brushProperty name="width" value="0.05" units="cm"/>
      <inkml:brushProperty name="height" value="0.05" units="cm"/>
    </inkml:brush>
  </inkml:definitions>
  <inkml:trace contextRef="#ctx0" brushRef="#br0">36 157 4609,'-15'-8'1248,"2"-1"1241,5-2-377,12-2-551,4-3-121,16-4-160,7-2-104,15 0-311,8 2-177,13 9-320,7 6-136,23 11-72,15 10-24,1 17-88,-10 10-136,-33 40-544,-22 11-3081,-19 5 2417</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1"/>
    </inkml:context>
    <inkml:brush xml:id="br0">
      <inkml:brushProperty name="width" value="0.025" units="cm"/>
      <inkml:brushProperty name="height" value="0.025" units="cm"/>
    </inkml:brush>
  </inkml:definitions>
  <inkml:trace contextRef="#ctx0" brushRef="#br0">0 0 10066,'8'4'792,"8"1"377,6 0-257,10 2-480,3 1-208,8 0-224,5 1-8,7-1-136,3 0-56,4-2-56,-2-1 0,2 0 128,0-2 48,-5 2-120,-4 0-352,-8 4 327</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2"/>
    </inkml:context>
    <inkml:brush xml:id="br0">
      <inkml:brushProperty name="width" value="0.025" units="cm"/>
      <inkml:brushProperty name="height" value="0.025" units="cm"/>
    </inkml:brush>
  </inkml:definitions>
  <inkml:trace contextRef="#ctx0" brushRef="#br0">0 0 8442,'17'1'848,"4"2"416,6 4-632,5 5-264,6 3-312,1 0-32,5 1 0,2-1-16,6 0 33,3-1-1,6-1-16,1-2-72,0-2-721,-2-1-839,-3 1 880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3"/>
    </inkml:context>
    <inkml:brush xml:id="br0">
      <inkml:brushProperty name="width" value="0.025" units="cm"/>
      <inkml:brushProperty name="height" value="0.025" units="cm"/>
    </inkml:brush>
  </inkml:definitions>
  <inkml:trace contextRef="#ctx0" brushRef="#br0">1 1 11194,'14'0'472,"5"2"25,6 5-265,10 4-216,6 3-48,9 5-272,4 2-40,7 4-1,2-1 17,4-2 256,3 0 72,0-5 0,-1-1 16,-1 1-168,-3-1-656,-4 1 520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4"/>
    </inkml:context>
    <inkml:brush xml:id="br0">
      <inkml:brushProperty name="width" value="0.025" units="cm"/>
      <inkml:brushProperty name="height" value="0.025" units="cm"/>
    </inkml:brush>
  </inkml:definitions>
  <inkml:trace contextRef="#ctx0" brushRef="#br0">0 6 10722,'1'-3'768,"4"1"377,6 2-409,10 0-472,6 3-136,12 3-456,2 0-280,6 2-569,-1 0-63,2 1 312,-1 0 272,3 3 592,2 2 72,1 2 0,1 1-32,1 1 8</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5"/>
    </inkml:context>
    <inkml:brush xml:id="br0">
      <inkml:brushProperty name="width" value="0.025" units="cm"/>
      <inkml:brushProperty name="height" value="0.025" units="cm"/>
    </inkml:brush>
  </inkml:definitions>
  <inkml:trace contextRef="#ctx0" brushRef="#br0">1 6 10402,'3'-3'616,"2"1"473,9 3-889,5 3-152,9 5-64,5 1-24,9 3-288,4 1-57,8 2 9,2 0 16,3 0 304,0-1 56,2-3 8,-1 1 8,-3-1-8,1-1-40,-3 3-1272,-2 0 944</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6"/>
    </inkml:context>
    <inkml:brush xml:id="br0">
      <inkml:brushProperty name="width" value="0.025" units="cm"/>
      <inkml:brushProperty name="height" value="0.025" units="cm"/>
    </inkml:brush>
  </inkml:definitions>
  <inkml:trace contextRef="#ctx0" brushRef="#br0">1 3 9986,'0'0'83,"0"-1"0,1 1 0,-1 0 0,1 0 1,-1-1-1,0 1 0,1 0 0,-1 0 0,1 0 0,-1 0 0,1 0 0,-1 0 0,1 0 0,-1 0 0,0 0 0,1 0 0,-1 0 1,1 0-1,-1 0 0,1 0 0,-1 0 0,1 0 0,-1 0 0,0 0 0,1 1 0,15 1 26,465 99-135,-346-67-3672,-94-24 2241</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7"/>
    </inkml:context>
    <inkml:brush xml:id="br0">
      <inkml:brushProperty name="width" value="0.025" units="cm"/>
      <inkml:brushProperty name="height" value="0.025" units="cm"/>
    </inkml:brush>
  </inkml:definitions>
  <inkml:trace contextRef="#ctx0" brushRef="#br0">0 13 9706,'8'-7'512,"5"2"120,4 4-320,9 5-312,4 3-40,8 3-24,2 0 0,6-1 32,3 2 16,4 1 24,4-1 8,4 2 0,1-2 0,0 0-624,0-1-576,-3-3 648</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8"/>
    </inkml:context>
    <inkml:brush xml:id="br0">
      <inkml:brushProperty name="width" value="0.025" units="cm"/>
      <inkml:brushProperty name="height" value="0.025" units="cm"/>
    </inkml:brush>
  </inkml:definitions>
  <inkml:trace contextRef="#ctx0" brushRef="#br0">1 6 9818,'13'-4'520,"6"2"120,5 2-296,10 4-256,2 0-88,10 1-640,3 1-424,8-2-1048,2 0-337,2 0 249,1-1 863</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9"/>
    </inkml:context>
    <inkml:brush xml:id="br0">
      <inkml:brushProperty name="width" value="0.025" units="cm"/>
      <inkml:brushProperty name="height" value="0.025" units="cm"/>
    </inkml:brush>
  </inkml:definitions>
  <inkml:trace contextRef="#ctx0" brushRef="#br0">0 1 9354,'5'7'576,"2"1"192,5 3-320,7 1-272,1-1-104,8-2-72,2 1-8,8-4-152,6 1-72,6-3-168,5-1-120,3-3-360,2 1-512,1 3 800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0"/>
    </inkml:context>
    <inkml:brush xml:id="br0">
      <inkml:brushProperty name="width" value="0.025" units="cm"/>
      <inkml:brushProperty name="height" value="0.025" units="cm"/>
    </inkml:brush>
  </inkml:definitions>
  <inkml:trace contextRef="#ctx0" brushRef="#br0">0 36 3033,'13'-6'2189,"0"1"1,25-6-1,-18 7-1646,1 0-1,-1 1 1,23 1 0,-8 2-488,-1 1 0,1 2 0,34 7 0,-37-3-827,1 2 1,-2 1-1,1 1 1,-2 1-1,47 25 1,-49-21-311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1"/>
    </inkml:context>
    <inkml:brush xml:id="br0">
      <inkml:brushProperty name="width" value="0.05" units="cm"/>
      <inkml:brushProperty name="height" value="0.05" units="cm"/>
    </inkml:brush>
  </inkml:definitions>
  <inkml:trace contextRef="#ctx0" brushRef="#br0">15 0 2040,'-1'0'560,"0"0"-1,0 1 1,0-1-1,0 0 1,0 0-1,0 1 1,1-1-1,-1 0 1,0 1-1,0-1 1,0 1 0,0-1-1,-1 2 1,2-1-360,0-1 0,0 1 1,0 0-1,0 0 1,0-1-1,0 1 1,0 0-1,0 0 1,0-1-1,0 1 1,0 0-1,0-1 1,1 1-1,-1 1 1,3 11-261,34 142 1706,-10-42-1469,-24-101-162,1 6 65,7 20 0,-10-33-57,1-1 1,0 1 0,0-1 0,1 1 0,0-1-1,-1 0 1,1 0 0,1 0 0,4 4 0,-7-7-11,0-1 0,0 1 0,0 0 0,0-1 0,0 1 0,0-1 0,0 0 0,0 1 0,0-1 0,0 0 1,0 0-1,1 0 0,-1 0 0,0 1 0,0-2 0,0 1 0,0 0 0,1 0 0,-1 0 0,0 0 1,0-1-1,0 1 0,0 0 0,0-1 0,1 0 0,0 0 43,1 0 1,-2 0-1,1 0 0,0 0 0,0 0 1,0-1-1,0 1 0,-1-1 1,1 1-1,-1-1 0,1 1 0,0-3 1,5-10 53,-2 0 0,0 0 0,-1 0 1,0 0-1,2-18 0,0-2-12,6-9-111,1 0 0,3 0 1,27-50-1,-26 60-132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4"/>
    </inkml:context>
    <inkml:brush xml:id="br0">
      <inkml:brushProperty name="width" value="0.05" units="cm"/>
      <inkml:brushProperty name="height" value="0.05" units="cm"/>
    </inkml:brush>
  </inkml:definitions>
  <inkml:trace contextRef="#ctx0" brushRef="#br0">7 126 1072,'-5'1'1260,"4"0"-745,0-7-387,1 5-146,0-1 288,1 1 1,-1 0-1,0-1 1,0 1 0,1 0-1,-1 0 1,1-1-1,-1 1 1,1 0-1,-1 0 1,1 0 0,0-1-1,0 1 1,0 0-1,0 0 1,0 0-1,1-1 1,23-14 3181,-9 7-3242,-1-1-277,1 2 0,1-1 0,0 2 0,0 0 0,0 0 0,1 2 0,0 0 0,0 1 0,0 1 0,31-2 0,29 2-643</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1"/>
    </inkml:context>
    <inkml:brush xml:id="br0">
      <inkml:brushProperty name="width" value="0.025" units="cm"/>
      <inkml:brushProperty name="height" value="0.025" units="cm"/>
    </inkml:brush>
  </inkml:definitions>
  <inkml:trace contextRef="#ctx0" brushRef="#br0">0 25 4633,'49'-14'2551,"-24"10"-1911,-1 0 0,1 2 1,0 1-1,31 3 0,-20 1-598,75 10 334,-97-11-782,0 2 1,0 0-1,-1 0 1,1 1-1,23 13 1,-27-13-371</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2"/>
    </inkml:context>
    <inkml:brush xml:id="br0">
      <inkml:brushProperty name="width" value="0.025" units="cm"/>
      <inkml:brushProperty name="height" value="0.025" units="cm"/>
    </inkml:brush>
  </inkml:definitions>
  <inkml:trace contextRef="#ctx0" brushRef="#br0">1 36 6393,'2'1'592,"2"-1"385,1 0-465,0-2-432,2 0-80,3-2-72,2-1-24,5-2-8,4 1 16,6 1 40,4 2 8,6 1 16,0 1 24,0 3 16,2 1 8,-1 0 16,-1-1-80,-4-7 32</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3"/>
    </inkml:context>
    <inkml:brush xml:id="br0">
      <inkml:brushProperty name="width" value="0.025" units="cm"/>
      <inkml:brushProperty name="height" value="0.025" units="cm"/>
    </inkml:brush>
  </inkml:definitions>
  <inkml:trace contextRef="#ctx0" brushRef="#br0">17 31 2905,'-16'0'2362,"27"-2"-848,31-3-621,2 1 0,47 2 0,61-6-2611,-118 3-127,-2 0 557</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4"/>
    </inkml:context>
    <inkml:brush xml:id="br0">
      <inkml:brushProperty name="width" value="0.025" units="cm"/>
      <inkml:brushProperty name="height" value="0.025" units="cm"/>
    </inkml:brush>
  </inkml:definitions>
  <inkml:trace contextRef="#ctx0" brushRef="#br0">1 12 3905,'0'2'552,"0"0"360,3-1-56,3 1-304,3-2-47,5 1-81,5 0-96,7-1-176,3 0-64,3-2-64,2 0-8,0 0 0,0 0 0,3-1 16,-3 1-184,-4-1-824,-4 0-401,-8 2 585</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5"/>
    </inkml:context>
    <inkml:brush xml:id="br0">
      <inkml:brushProperty name="width" value="0.025" units="cm"/>
      <inkml:brushProperty name="height" value="0.025" units="cm"/>
    </inkml:brush>
  </inkml:definitions>
  <inkml:trace contextRef="#ctx0" brushRef="#br0">0 67 2056,'14'-4'473,"4"-2"351,2-1-56,8 2-256,2-1-72,5 2-56,4 2-96,1 1-152,-1-1-24,-3-1-32,-4-2-48,-3-2-760,-2-1-736,-2 1 784</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6"/>
    </inkml:context>
    <inkml:brush xml:id="br0">
      <inkml:brushProperty name="width" value="0.025" units="cm"/>
      <inkml:brushProperty name="height" value="0.025" units="cm"/>
    </inkml:brush>
  </inkml:definitions>
  <inkml:trace contextRef="#ctx0" brushRef="#br0">0 86 5561,'17'0'176,"-2"-3"-296,3 2-344,2-5-240,3-1 0,7-1 280,2-3 376,2 3 448,-1-1 88,-3 2 48,-1 1-112,-3-2-384,-2 2-480,-6 1 264</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7"/>
    </inkml:context>
    <inkml:brush xml:id="br0">
      <inkml:brushProperty name="width" value="0.025" units="cm"/>
      <inkml:brushProperty name="height" value="0.025" units="cm"/>
    </inkml:brush>
  </inkml:definitions>
  <inkml:trace contextRef="#ctx0" brushRef="#br0">0 73 4625,'16'-8'512,"2"-1"328,7 3-464,4-1-200,4 3-152,2 1-16,1 0 0,-2 0 88,-4 0 112,-4 1 9,-2-2 23,0-1-88,1 0-552,1 0-1025,-1-1 873</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8"/>
    </inkml:context>
    <inkml:brush xml:id="br0">
      <inkml:brushProperty name="width" value="0.05" units="cm"/>
      <inkml:brushProperty name="height" value="0.05" units="cm"/>
    </inkml:brush>
  </inkml:definitions>
  <inkml:trace contextRef="#ctx0" brushRef="#br0">345 323 1048,'-12'-20'972,"-2"1"-1,0 0 1,-1 2 0,-1-1-1,-20-15 1,5 3-775,14 13-132,-1 0-1,0 1 1,-1 1 0,-24-14 0,31 22-354,-1-1-1,2 1 1,-1-2-1,2 0 1,-11-10 0,9 6-437</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9"/>
    </inkml:context>
    <inkml:brush xml:id="br0">
      <inkml:brushProperty name="width" value="0.05" units="cm"/>
      <inkml:brushProperty name="height" value="0.05" units="cm"/>
    </inkml:brush>
  </inkml:definitions>
  <inkml:trace contextRef="#ctx0" brushRef="#br0">0 709 4961,'4'-19'608,"1"-13"536,4-11-175,5-26-201,7-7-216,5-19-296,-1-6-56,0-2-312,-7 6-704,-3 23 536</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0"/>
    </inkml:context>
    <inkml:brush xml:id="br0">
      <inkml:brushProperty name="width" value="0.05" units="cm"/>
      <inkml:brushProperty name="height" value="0.05" units="cm"/>
    </inkml:brush>
  </inkml:definitions>
  <inkml:trace contextRef="#ctx0" brushRef="#br0">5 632 5281,'-2'10'600,"-1"-5"456,3-7-111,3-13 23,3-7-160,6-18-88,3-9-64,15-19-208,6-10-103,15-10-193,8 2-80,3 8 24,1 7-472,5 21 287</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5"/>
    </inkml:context>
    <inkml:brush xml:id="br0">
      <inkml:brushProperty name="width" value="0.05" units="cm"/>
      <inkml:brushProperty name="height" value="0.05" units="cm"/>
    </inkml:brush>
  </inkml:definitions>
  <inkml:trace contextRef="#ctx0" brushRef="#br0">2 331 4961,'-2'-5'888,"4"-2"873,4-1-305,13-4-336,7-1-296,20-6-432,10-5-160,11-10-151,4-7-33,-5-13 80,-6-3-208,-15 0 80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1"/>
    </inkml:context>
    <inkml:brush xml:id="br0">
      <inkml:brushProperty name="width" value="0.05" units="cm"/>
      <inkml:brushProperty name="height" value="0.05" units="cm"/>
    </inkml:brush>
  </inkml:definitions>
  <inkml:trace contextRef="#ctx0" brushRef="#br0">3 17 2128,'-3'-5'929,"3"2"623,8-1-88,6 2-199,16 2-489,13-3-200,23 3-352,6 0-104,9 5-784,-8 4-1489,-12 8 1321</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2"/>
    </inkml:context>
    <inkml:brush xml:id="br0">
      <inkml:brushProperty name="width" value="0.05" units="cm"/>
      <inkml:brushProperty name="height" value="0.05" units="cm"/>
    </inkml:brush>
  </inkml:definitions>
  <inkml:trace contextRef="#ctx0" brushRef="#br0">633 350 3745,'0'1'133,"-1"-1"1,1 1-1,-1-1 1,1 1-1,-1-1 1,0 1-1,1-1 1,-1 1-1,1-1 0,-1 1 1,0-1-1,0 0 1,1 1-1,-1-1 1,0 0-1,0 0 1,1 1-1,-1-1 1,0 0-1,0 0 1,1 0-1,-1 0 0,0 0 1,0 0-1,0 0 1,1 0-1,-1 0 1,0 0-1,0-1 1,0 1-1,1 0 1,-1 0-1,-1-1 1,-3-2 71,1 1 0,-1-1 0,1 0 0,-5-4 0,0 1 166,-34-21 591,-1 1 0,-48-20 0,-99-30-308,181 72-758,-18-6 228,-51-26 0,73 33-408,-1-1 0,1 0 0,0 0 0,0 0 0,1-1 0,0 0 0,-1 0 0,2 0-1,-1 0 1,1-1 0,0 0 0,0 0 0,-4-9 0,0-15-1252</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3"/>
    </inkml:context>
    <inkml:brush xml:id="br0">
      <inkml:brushProperty name="width" value="0.05" units="cm"/>
      <inkml:brushProperty name="height" value="0.05" units="cm"/>
    </inkml:brush>
  </inkml:definitions>
  <inkml:trace contextRef="#ctx0" brushRef="#br0">8 29 2817,'-5'-1'888,"2"0"608,6-3-128,8 2 41,14-3-313,6-1-152,21 1-320,9 0-168,31 5-256,23 4-88,22-1-48,1-1-64,-16-1-824,-21 1-808,-23 10 856</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4"/>
    </inkml:context>
    <inkml:brush xml:id="br0">
      <inkml:brushProperty name="width" value="0.025" units="cm"/>
      <inkml:brushProperty name="height" value="0.025" units="cm"/>
    </inkml:brush>
  </inkml:definitions>
  <inkml:trace contextRef="#ctx0" brushRef="#br0">1 343 1944,'20'-4'1354,"1"-1"0,-1-1 0,1-1 0,25-11 0,73-44 432,-105 54-1616,5-3-83,0-1 0,-2-1 0,1 0 1,25-26-1,50-68-2416,-72 81 420,-11 14 802</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5"/>
    </inkml:context>
    <inkml:brush xml:id="br0">
      <inkml:brushProperty name="width" value="0.025" units="cm"/>
      <inkml:brushProperty name="height" value="0.025" units="cm"/>
    </inkml:brush>
  </inkml:definitions>
  <inkml:trace contextRef="#ctx0" brushRef="#br0">0 235 2224,'7'-2'685,"-1"0"-1,0-1 0,0 0 0,0 0 0,0 0 0,5-4 0,8-4 263,60-29 1276,150-87-1252,-222 122-991,-2 1-21,0 0 1,1 1 0,-1 0 0,1 0-1,0 0 1,10-3 0,-14 3-2982,-2 4 1705</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6"/>
    </inkml:context>
    <inkml:brush xml:id="br0">
      <inkml:brushProperty name="width" value="0.025" units="cm"/>
      <inkml:brushProperty name="height" value="0.025" units="cm"/>
    </inkml:brush>
  </inkml:definitions>
  <inkml:trace contextRef="#ctx0" brushRef="#br0">1 238 3633,'80'-39'5863,"31"-14"-4306,38-25-1401,-35 15-193,-113 63-86,1-1 0,-1 0 0,0 1 1,0-1-1,0 1 0,1 0 0,-1-1 0,0 1 1,1 0-1,-1-1 0,0 1 0,1 0 0,1 0 1,-1 2-2160,-4 3 800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7"/>
    </inkml:context>
    <inkml:brush xml:id="br0">
      <inkml:brushProperty name="width" value="0.025" units="cm"/>
      <inkml:brushProperty name="height" value="0.025" units="cm"/>
    </inkml:brush>
  </inkml:definitions>
  <inkml:trace contextRef="#ctx0" brushRef="#br0">0 148 3033,'9'2'856,"1"-1"784,10-1-480,3-4-207,7-4-185,1-3-104,5 1-248,-7-5-80,3 4-192,-4 1-64,-2-2-40,2-1-24,-1 3-32,-2-6-104,-8 2-456,-6 5-400,-7 1 496</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8"/>
    </inkml:context>
    <inkml:brush xml:id="br0">
      <inkml:brushProperty name="width" value="0.025" units="cm"/>
      <inkml:brushProperty name="height" value="0.025" units="cm"/>
    </inkml:brush>
  </inkml:definitions>
  <inkml:trace contextRef="#ctx0" brushRef="#br0">0 195 1768,'3'4'689,"3"0"583,7-4-144,8-4-96,15-6-192,3-6-151,7-5-289,2 0-136,-3-3-160,-1 1-32,6 3-40,-2 4-8,-2 0-40,-4 3-168,-16 1-1193,-9 5 945</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9"/>
    </inkml:context>
    <inkml:brush xml:id="br0">
      <inkml:brushProperty name="width" value="0.025" units="cm"/>
      <inkml:brushProperty name="height" value="0.025" units="cm"/>
    </inkml:brush>
  </inkml:definitions>
  <inkml:trace contextRef="#ctx0" brushRef="#br0">3 114 2753,'-1'0'624,"-1"1"656,7-1-264,3-4 40,14-4 137,-1-1-105,12-5-336,-3 1-208,2 1-408,4-1-64,0 1-464,-2 0-408,-6 2-1625,-5 2 1345</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20"/>
    </inkml:context>
    <inkml:brush xml:id="br0">
      <inkml:brushProperty name="width" value="0.025" units="cm"/>
      <inkml:brushProperty name="height" value="0.025" units="cm"/>
    </inkml:brush>
  </inkml:definitions>
  <inkml:trace contextRef="#ctx0" brushRef="#br0">0 247 3065,'12'-6'976,"8"-2"1064,1-10-231,12-3-513,8-2-264,10-4-488,2 2-200,3 4-280,1-1-32,-7 3-608,-3 2-328,1 4-1416,-4-1 15,-1 1 1153</inkml:trace>
  <inkml:trace contextRef="#ctx0" brushRef="#br0" timeOffset="1">96 287 3321,'13'-4'1072,"4"-2"888,8-13-455,8 0-297,8-2-496,1 1-248,6 5-296,-2 2-48,-2 1-72,-3 1-48,-7-1-512,-5 0-288,-11 0-1104,-6 4 967</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6"/>
    </inkml:context>
    <inkml:brush xml:id="br0">
      <inkml:brushProperty name="width" value="0.05" units="cm"/>
      <inkml:brushProperty name="height" value="0.05" units="cm"/>
    </inkml:brush>
  </inkml:definitions>
  <inkml:trace contextRef="#ctx0" brushRef="#br0">17 459 2641,'-4'8'560,"2"-3"552,2-4-160,0-6-72,0-6-80,2-9-63,-2-9-49,-2-22-72,2-11-88,-5-12-136,3 4-96,0 16-208,0 12-40,2 17-8,4 7-112,3 11-648,2 2-552,1 5 624</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22"/>
    </inkml:context>
    <inkml:brush xml:id="br0">
      <inkml:brushProperty name="width" value="0.025" units="cm"/>
      <inkml:brushProperty name="height" value="0.025" units="cm"/>
    </inkml:brush>
  </inkml:definitions>
  <inkml:trace contextRef="#ctx0" brushRef="#br0">0 172 2064,'12'-2'993,"2"-8"1071,6 2-95,6-10-481,4-2-200,8-2-472,3 2-240,1 0-376,-1 4-112,0 3-704,-5-1-688,-5 5 728</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23"/>
    </inkml:context>
    <inkml:brush xml:id="br0">
      <inkml:brushProperty name="width" value="0.025" units="cm"/>
      <inkml:brushProperty name="height" value="0.025" units="cm"/>
    </inkml:brush>
  </inkml:definitions>
  <inkml:trace contextRef="#ctx0" brushRef="#br0">1 139 4937,'29'-16'840,"4"-7"657,7 6-497,7-3-632,4 4-184,2 5-472,-4-1-584,-12 3 512</inkml:trace>
  <inkml:trace contextRef="#ctx0" brushRef="#br0" timeOffset="1">112 128 5009,'31'-10'944,"2"-8"697,7 1-505,1 0-744,-4-1-216,0 3-288,-7-1-608,-7-1 464</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25"/>
    </inkml:context>
    <inkml:brush xml:id="br0">
      <inkml:brushProperty name="width" value="0.025" units="cm"/>
      <inkml:brushProperty name="height" value="0.025" units="cm"/>
    </inkml:brush>
  </inkml:definitions>
  <inkml:trace contextRef="#ctx0" brushRef="#br0">1 218 5065,'1'-9'776,"12"-2"721,-3-2-193,11-3-272,8 2-248,2 0-360,7 0-168,2 0-192,2-1-32,8-2-8,1-3-144,-1 1-584,-5 1-432,-18 4-1361,-10 4 1321</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26"/>
    </inkml:context>
    <inkml:brush xml:id="br0">
      <inkml:brushProperty name="width" value="0.025" units="cm"/>
      <inkml:brushProperty name="height" value="0.025" units="cm"/>
    </inkml:brush>
  </inkml:definitions>
  <inkml:trace contextRef="#ctx0" brushRef="#br0">1 115 3889,'18'-20'1144,"1"0"792,-2-1-551,1 5-993,1 2-272,1 3-72,1 3-200,-1 4-608,-1 3-665,-5 2 697</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27"/>
    </inkml:context>
    <inkml:brush xml:id="br0">
      <inkml:brushProperty name="width" value="0.025" units="cm"/>
      <inkml:brushProperty name="height" value="0.025" units="cm"/>
    </inkml:brush>
  </inkml:definitions>
  <inkml:trace contextRef="#ctx0" brushRef="#br0">1 177 5409,'24'-23'832,"9"0"849,4-1-1057,4 1-336,2 1-200,-3 0-200,-3 2-1809,-5 0 1369</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28"/>
    </inkml:context>
    <inkml:brush xml:id="br0">
      <inkml:brushProperty name="width" value="0.025" units="cm"/>
      <inkml:brushProperty name="height" value="0.025" units="cm"/>
    </inkml:brush>
  </inkml:definitions>
  <inkml:trace contextRef="#ctx0" brushRef="#br0">6 424 1968,'-6'-2'3105,"9"2"-2963,0-1 0,0 0-1,0 0 1,-1 0 0,1 0 0,0-1-1,-1 1 1,4-3 0,-3 2-8,68-35 916,1 2 1,82-26 0,-95 38-925,-34 14-127,-2-2 1,0-1 0,0 0 0,-1-1-1,-1-2 1,-1 0 0,0-1 0,-1 0-1,29-34 1,2-8-2604,-28 33 1467</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29"/>
    </inkml:context>
    <inkml:brush xml:id="br0">
      <inkml:brushProperty name="width" value="0.025" units="cm"/>
      <inkml:brushProperty name="height" value="0.025" units="cm"/>
    </inkml:brush>
  </inkml:definitions>
  <inkml:trace contextRef="#ctx0" brushRef="#br0">0 413 4633,'0'1'80,"0"-1"1,0 0-1,1 0 0,-1 0 1,0 0-1,0 1 1,0-1-1,0 0 0,0 0 1,0 0-1,0 0 0,0 0 1,1 0-1,-1 1 1,0-1-1,0 0 0,0 0 1,0 0-1,0 0 0,1 0 1,-1 0-1,0 0 1,0 0-1,0 0 0,0 0 1,1 0-1,-1 0 0,0 0 1,0 0-1,0 0 1,1 0-1,-1 0 0,0 0 1,0 0-1,0 0 0,0 0 1,1 0-1,-1 0 0,0 0 1,0 0-1,9-3 337,-8 3-235,18-7 362,0-1 1,27-16-1,-13 6-323,15-6-22,113-61 261,-120 61-319,69-54 0,-81 54-197,10-8-1096,40-40 0,-65 55 160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0"/>
    </inkml:context>
    <inkml:brush xml:id="br0">
      <inkml:brushProperty name="width" value="0.025" units="cm"/>
      <inkml:brushProperty name="height" value="0.025" units="cm"/>
    </inkml:brush>
  </inkml:definitions>
  <inkml:trace contextRef="#ctx0" brushRef="#br0">0 445 1928,'6'0'937,"3"-1"991,2-3-168,9-4-503,3-5-233,17-7-408,4-4-120,10-10-232,4-1-80,-2-7-88,1 2-16,-9-5-32,2 4 48,-9 5-496,-4 0-168,-11 8-328,-10 5-480,-13 8 911</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1"/>
    </inkml:context>
    <inkml:brush xml:id="br0">
      <inkml:brushProperty name="width" value="0.025" units="cm"/>
      <inkml:brushProperty name="height" value="0.025" units="cm"/>
    </inkml:brush>
  </inkml:definitions>
  <inkml:trace contextRef="#ctx0" brushRef="#br0">1 506 2681,'5'1'840,"5"-1"696,2-1-264,9-6-600,7-2-31,14-7-17,6-6-48,9-8-112,-3-5-104,6-11-112,-3-4-40,-6-4-48,5 2-40,0 4-48,-1 7-40,1 3-664,-8 3-544,-18 13 632</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2"/>
    </inkml:context>
    <inkml:brush xml:id="br0">
      <inkml:brushProperty name="width" value="0.025" units="cm"/>
      <inkml:brushProperty name="height" value="0.025" units="cm"/>
    </inkml:brush>
  </inkml:definitions>
  <inkml:trace contextRef="#ctx0" brushRef="#br0">0 446 4929,'2'-2'1016,"7"-5"969,6-1-569,2-3-224,8-3-248,-2-4-175,9-6-313,6-4-112,8-1-176,5-5-56,7 0-48,-2-4-8,5-3 24,-1-1-192,-4 1-584,-1-2-633,-9 11 633</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7"/>
    </inkml:context>
    <inkml:brush xml:id="br0">
      <inkml:brushProperty name="width" value="0.05" units="cm"/>
      <inkml:brushProperty name="height" value="0.05" units="cm"/>
    </inkml:brush>
  </inkml:definitions>
  <inkml:trace contextRef="#ctx0" brushRef="#br0">1 2 2601,'0'0'728,"2"-2"800,-1 2-152,3 9-391,4 4-217,2 17-416,4 12-144,2 30-120,-2 8-24,0 5-208,-2-9-384,-1-23-1401,0-13 1161</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3"/>
    </inkml:context>
    <inkml:brush xml:id="br0">
      <inkml:brushProperty name="width" value="0.025" units="cm"/>
      <inkml:brushProperty name="height" value="0.025" units="cm"/>
    </inkml:brush>
  </inkml:definitions>
  <inkml:trace contextRef="#ctx0" brushRef="#br0">0 391 1792,'7'0'697,"0"-3"911,1-5 72,11-3-207,3-6-73,13-6-392,5-5-216,9-11-352,5-1-160,7-8-184,8-1-32,2 2-88,-3 3-472,-2 10 336</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4"/>
    </inkml:context>
    <inkml:brush xml:id="br0">
      <inkml:brushProperty name="width" value="0.025" units="cm"/>
      <inkml:brushProperty name="height" value="0.025" units="cm"/>
    </inkml:brush>
  </inkml:definitions>
  <inkml:trace contextRef="#ctx0" brushRef="#br0">0 537 3905,'10'-13'5823,"14"-12"-4722,13-7-447,2 1 1,2 2-1,69-37 1,143-57-682,-42 23 98,-12 3-2301,-154 77 1331</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5"/>
    </inkml:context>
    <inkml:brush xml:id="br0">
      <inkml:brushProperty name="width" value="0.025" units="cm"/>
      <inkml:brushProperty name="height" value="0.025" units="cm"/>
    </inkml:brush>
  </inkml:definitions>
  <inkml:trace contextRef="#ctx0" brushRef="#br0">14 517 2144,'-12'9'1512,"10"-7"-221,3-3 145,27-22 2977,14-10-2700,56-35 1,52-21-1238,22-13-337,-33 6-592,-16 11-3434,-76 54 2271</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6"/>
    </inkml:context>
    <inkml:brush xml:id="br0">
      <inkml:brushProperty name="width" value="0.025" units="cm"/>
      <inkml:brushProperty name="height" value="0.025" units="cm"/>
    </inkml:brush>
  </inkml:definitions>
  <inkml:trace contextRef="#ctx0" brushRef="#br0">1 521 5145,'14'-12'1016,"9"-2"841,5-5-297,2-4-232,11-5-279,6-2-209,3-8-344,3-1-144,4-7-176,-4 0-80,5 1-40,-1 1-32,0 5-328,3 1-688,-6 6-2001,0 4 1753</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7"/>
    </inkml:context>
    <inkml:brush xml:id="br0">
      <inkml:brushProperty name="width" value="0.025" units="cm"/>
      <inkml:brushProperty name="height" value="0.025" units="cm"/>
    </inkml:brush>
  </inkml:definitions>
  <inkml:trace contextRef="#ctx0" brushRef="#br0">0 517 4505,'10'-4'968,"3"-6"697,21-15-25,5-9-280,18-12-304,7-5-255,3-3-337,1 0-80,-1 4-152,1 2-280,5 7-632,7 3-369,-9 5-1831,-5 5 1648</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8"/>
    </inkml:context>
    <inkml:brush xml:id="br0">
      <inkml:brushProperty name="width" value="0.025" units="cm"/>
      <inkml:brushProperty name="height" value="0.025" units="cm"/>
    </inkml:brush>
  </inkml:definitions>
  <inkml:trace contextRef="#ctx0" brushRef="#br0">0 590 5953,'40'-18'1056,"10"-7"1073,7-12-353,13-13-655,1-7-137,6-6-440,8 1-176,4 2-192,0 3-48,-5 10-320,-10 6-328,-17 7-832,-12 7-777,-17 15 1137</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9"/>
    </inkml:context>
    <inkml:brush xml:id="br0">
      <inkml:brushProperty name="width" value="0.025" units="cm"/>
      <inkml:brushProperty name="height" value="0.025" units="cm"/>
    </inkml:brush>
  </inkml:definitions>
  <inkml:trace contextRef="#ctx0" brushRef="#br0">0 722 5457,'35'-25'1144,"3"-6"929,12-12-505,10-10-272,19-15-431,13-5-265,15-7-288,-3 1-88,-15 7-96,-12 5 0,-21 15-144,-6 8-712,-22 9 496</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40"/>
    </inkml:context>
    <inkml:brush xml:id="br0">
      <inkml:brushProperty name="width" value="0.025" units="cm"/>
      <inkml:brushProperty name="height" value="0.025" units="cm"/>
    </inkml:brush>
  </inkml:definitions>
  <inkml:trace contextRef="#ctx0" brushRef="#br0">1 40 2024,'3'1'536,"0"0"0,0 0-1,0-1 1,0 0 0,0 1-1,0-1 1,0 0 0,0 0-1,0-1 1,1 1 0,3-2-1,2 0 138,-1-1-1,13-6 1,18-6-3,-19 11-826,-1 1 1,1 1-1,0 0 1,0 1-1,0 1 1,25 3-1,-36 0-1829,-4-1 728</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41"/>
    </inkml:context>
    <inkml:brush xml:id="br0">
      <inkml:brushProperty name="width" value="0.025" units="cm"/>
      <inkml:brushProperty name="height" value="0.025" units="cm"/>
    </inkml:brush>
  </inkml:definitions>
  <inkml:trace contextRef="#ctx0" brushRef="#br0">1 26 2064,'-1'0'521,"1"3"511,4-3-104,3-2 72,3-2 120,2-2 33,2 0-97,2 0-192,1 3-368,0 2-184,3 1-256,-2 2-208,5 1-248,4 0-776,3-3 632</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42"/>
    </inkml:context>
    <inkml:brush xml:id="br0">
      <inkml:brushProperty name="width" value="0.025" units="cm"/>
      <inkml:brushProperty name="height" value="0.025" units="cm"/>
    </inkml:brush>
  </inkml:definitions>
  <inkml:trace contextRef="#ctx0" brushRef="#br0">1 32 4481,'11'-2'784,"0"-4"656,4 4-487,3 0-569,2-2-176,2 2-160,-5-2-24,-5 1-240,-3-1-264,-3 1-1593,2 3 1281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8"/>
    </inkml:context>
    <inkml:brush xml:id="br0">
      <inkml:brushProperty name="width" value="0.05" units="cm"/>
      <inkml:brushProperty name="height" value="0.05" units="cm"/>
    </inkml:brush>
  </inkml:definitions>
  <inkml:trace contextRef="#ctx0" brushRef="#br0">1 451 3073,'2'-5'288,"5"-3"168,2-5 32,10-13-64,9-8-56,19-20-96,5-7-72,11-6-128,-1 4-16,-6 18 8,-5 9 0,-14 16-8,-4 7-784,-6 7 520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43"/>
    </inkml:context>
    <inkml:brush xml:id="br0">
      <inkml:brushProperty name="width" value="0.025" units="cm"/>
      <inkml:brushProperty name="height" value="0.025" units="cm"/>
    </inkml:brush>
  </inkml:definitions>
  <inkml:trace contextRef="#ctx0" brushRef="#br0">0 10 3545,'0'2'1000,"6"-2"1120,4 0-439,7 0-489,2 2-240,1 0-408,-5-2-192,1 0-240,-2-4-40,0 0-432,2 0-688,0 0 624</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44"/>
    </inkml:context>
    <inkml:brush xml:id="br0">
      <inkml:brushProperty name="width" value="0.025" units="cm"/>
      <inkml:brushProperty name="height" value="0.025" units="cm"/>
    </inkml:brush>
  </inkml:definitions>
  <inkml:trace contextRef="#ctx0" brushRef="#br0">1 28 2481,'10'-8'632,"2"1"520,1-1-728,3 3-384</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9"/>
    </inkml:context>
    <inkml:brush xml:id="br0">
      <inkml:brushProperty name="width" value="0.025" units="cm"/>
      <inkml:brushProperty name="height" value="0.025" units="cm"/>
    </inkml:brush>
  </inkml:definitions>
  <inkml:trace contextRef="#ctx0" brushRef="#br0">1 0 848,'3'20'3157,"0"-19"-2775,-1 0 0,1 0 0,0 0 1,0-1-1,-1 1 0,1-1 0,0 0 0,4 1 1,-3-1-302,-1 0 0,1 0 0,0 1 1,-1-1-1,8 3 0,7 6-16,24 14-1,4 3 190,-11-7-608,-1 1 1,0 2-1,-2 2 0,32 29 1,-49-41-1114,-2-5 548</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0"/>
    </inkml:context>
    <inkml:brush xml:id="br0">
      <inkml:brushProperty name="width" value="0.025" units="cm"/>
      <inkml:brushProperty name="height" value="0.025" units="cm"/>
    </inkml:brush>
  </inkml:definitions>
  <inkml:trace contextRef="#ctx0" brushRef="#br0">0 6 3649,'0'0'118,"0"0"0,0 0 0,0-1 0,0 1 0,0 0 0,0 0 1,0-1-1,0 1 0,0 0 0,0 0 0,0 0 0,0-1 0,0 1 0,1 0 1,-1 0-1,0 0 0,0-1 0,0 1 0,0 0 0,0 0 0,0 0 0,1-1 0,-1 1 1,0 0-1,0 0 0,0 0 0,1 0 0,-1 0 0,0 0 0,0-1 0,0 1 0,1 0 1,-1 0-1,1 0 0,8 3 1413,9 9-876,6 7-563,1 0 1,1-2-1,54 29 0,-60-35-29,-12-6-228,0-1 1,0 0 0,0 0-1,1-1 1,-1 0-1,10 2 1,-4-4-404</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1"/>
    </inkml:context>
    <inkml:brush xml:id="br0">
      <inkml:brushProperty name="width" value="0.025" units="cm"/>
      <inkml:brushProperty name="height" value="0.025" units="cm"/>
    </inkml:brush>
  </inkml:definitions>
  <inkml:trace contextRef="#ctx0" brushRef="#br0">0 0 3217,'1'0'432,"4"4"488,-1 2-168,0 3-32,6 0-56,4 3-119,4 2-17,4-2-120,3-1-56,-1-2-128,3 0-80,-3 2-104,5 1-16,-4-1 0,1-3-176,-2-4-968,-1 0 776</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2"/>
    </inkml:context>
    <inkml:brush xml:id="br0">
      <inkml:brushProperty name="width" value="0.025" units="cm"/>
      <inkml:brushProperty name="height" value="0.025" units="cm"/>
    </inkml:brush>
  </inkml:definitions>
  <inkml:trace contextRef="#ctx0" brushRef="#br0">1 11 2913,'1'0'528,"5"-3"624,4 1-304,2-1-208,10 0-120,1 3-168,2 3-263,1 1-57,2 1-64,2 3-297,3-1-1191,1 1 992</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3"/>
    </inkml:context>
    <inkml:brush xml:id="br0">
      <inkml:brushProperty name="width" value="0.025" units="cm"/>
      <inkml:brushProperty name="height" value="0.025" units="cm"/>
    </inkml:brush>
  </inkml:definitions>
  <inkml:trace contextRef="#ctx0" brushRef="#br0">1 0 1888,'0'8'673,"0"2"743,1-2-200,9-4-272,2 0-200,12-3-311,6-1-89,5 0-160,8 0-24,3 0-32,1 1-376,0-1 184</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0"/>
    </inkml:context>
    <inkml:brush xml:id="br0">
      <inkml:brushProperty name="width" value="0.05" units="cm"/>
      <inkml:brushProperty name="height" value="0.05" units="cm"/>
    </inkml:brush>
  </inkml:definitions>
  <inkml:trace contextRef="#ctx0" brushRef="#br0">10 0 3393,'-5'9'248,"0"10"368,5 3-128,12 11-104,6 7-32,5 8-240,7 3-56,4-3-256,2-3-1152,15-4 896</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1"/>
    </inkml:context>
    <inkml:brush xml:id="br0">
      <inkml:brushProperty name="width" value="0.05" units="cm"/>
      <inkml:brushProperty name="height" value="0.05" units="cm"/>
    </inkml:brush>
  </inkml:definitions>
  <inkml:trace contextRef="#ctx0" brushRef="#br0">15 0 2040,'-1'0'560,"0"0"-1,0 1 1,0-1-1,0 0 1,0 0-1,0 1 1,1-1-1,-1 0 1,0 1-1,0-1 1,0 1 0,0-1-1,-1 2 1,2-1-360,0-1 0,0 1 1,0 0-1,0 0 1,0-1-1,0 1 1,0 0-1,0 0 1,0-1-1,0 1 1,0 0-1,0-1 1,1 1-1,-1 1 1,3 11-261,34 142 1706,-10-42-1469,-24-101-162,1 6 65,7 20 0,-10-33-57,1-1 1,0 1 0,0-1 0,1 1 0,0-1-1,-1 0 1,1 0 0,1 0 0,4 4 0,-7-7-11,0-1 0,0 1 0,0 0 0,0-1 0,0 1 0,0-1 0,0 0 0,0 1 0,0-1 0,0 0 1,0 0-1,1 0 0,-1 0 0,0 1 0,0-2 0,0 1 0,0 0 0,1 0 0,-1 0 0,0 0 1,0-1-1,0 1 0,0 0 0,0-1 0,1 0 0,0 0 43,1 0 1,-2 0-1,1 0 0,0 0 0,0 0 1,0-1-1,0 1 0,-1-1 1,1 1-1,-1-1 0,1 1 0,0-3 1,5-10 53,-2 0 0,0 0 0,-1 0 1,0 0-1,2-18 0,0-2-12,6-9-111,1 0 0,3 0 1,27-50-1,-26 60-132</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2"/>
    </inkml:context>
    <inkml:brush xml:id="br0">
      <inkml:brushProperty name="width" value="0.05" units="cm"/>
      <inkml:brushProperty name="height" value="0.05" units="cm"/>
    </inkml:brush>
  </inkml:definitions>
  <inkml:trace contextRef="#ctx0" brushRef="#br0">25 17 3497,'-25'-17'4850,"32"21"-4617,0 0 1,0 0-1,-1 1 0,0 0 0,0 0 0,0 0 1,10 12-1,107 127 914,105 122-352,-13 22-443,87 245 115,-51 28-373,125 494-5582,-290-776 3909</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9"/>
    </inkml:context>
    <inkml:brush xml:id="br0">
      <inkml:brushProperty name="width" value="0.05" units="cm"/>
      <inkml:brushProperty name="height" value="0.05" units="cm"/>
    </inkml:brush>
  </inkml:definitions>
  <inkml:trace contextRef="#ctx0" brushRef="#br0">161 15 3241,'1'-8'592,"-1"4"464,2 1-128,-4 10-432,-2 8-152,-2 19-176,-3 9-56,-5 14-40,-1 5 1,-6-5 23,0-7-16,0-13-8,1-7-16,4-9-801,1-6 553</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3"/>
    </inkml:context>
    <inkml:brush xml:id="br0">
      <inkml:brushProperty name="width" value="0.05" units="cm"/>
      <inkml:brushProperty name="height" value="0.05" units="cm"/>
    </inkml:brush>
  </inkml:definitions>
  <inkml:trace contextRef="#ctx0" brushRef="#br0">0 287 1584,'116'-77'1265,"-94"66"-715,-1 0-1,1 2 1,43-14 0,69-20 1953,-59 12-1493,-46 18-962,0 2 1,36-10-1,-17 8-24,39-8 88,-84 20-208,0 0-1,0 1 1,0 0-1,1 0 1,-1 0 0,0 0-1,0 0 1,0 1-1,1-1 1,2 2 0,-1 0-348</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4"/>
    </inkml:context>
    <inkml:brush xml:id="br0">
      <inkml:brushProperty name="width" value="0.025" units="cm"/>
      <inkml:brushProperty name="height" value="0.025" units="cm"/>
    </inkml:brush>
  </inkml:definitions>
  <inkml:trace contextRef="#ctx0" brushRef="#br0">0 1359 24575,'0'0'0,"1"-1"0,26-29 0,81-100 0,-53 63 0,2 3 0,77-66 0,60-50 0,-157 147 0,10-9 0,71-51 0,-113 90 0,-4 2 0,1 0 0,-1-1 0,1 1 0,-1 0 0,1 1 0,-1-1 0,1 0 0,0 0 0,-1 1 0,1-1 0,0 1 0,-1-1 0,1 1 0,0 0 0,0-1 0,0 1 0,-1 0 0,1 0 0,0 0 0,0 1 0,2-1 0,14 1 0,1 0 0,-1-2 0,1 0 0,36-7 0,-49 7 0,47-8 0,92-27 0,-112 25 0,-2-1 0,1-2 0,55-32 0,-40 15 0,68-60 0,33-47 0,3-3 0,-137 128 0,-10 9 0,0 0 0,-1 0 0,2 1 0,6-6 0,-14 12 0,-1-1 0,1 1 0,-1 0 0,-4 5 0,-3 3 0,-206 178 0,44-39 0,46-15 0,88-91 0,-88 116 0,54-66 0,63-78 0,-1 0 0,2 0 0,0 1 0,1 0 0,-9 32 0,8-25 0,9-23 0,-1 0 0,0 1 0,0-1 0,1 0 0,-1 0 0,0 0 0,0-1 0,0 1 0,0 0 0,0 0 0,0 0 0,0-1 0,0 1 0,-1 0 0,1-1 0,0 1 0,0-1 0,-1 1 0,1-1 0,0 0 0,-1 1 0,1-1 0,-2 0 0,-7 1 0,1-1 0,-14 0 0,4-1 0,-36 4 0,0 1 0,0 3 0,1 2 0,-62 18 0,70-10 0,2 2 0,-74 42 0,108-55 0,-20 11-151,0 2-1,2 1 0,0 1 0,1 1 1,2 1-1,0 1 0,2 2 1,-27 36-1,29-31-6674</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5"/>
    </inkml:context>
    <inkml:brush xml:id="br0">
      <inkml:brushProperty name="width" value="0.025" units="cm"/>
      <inkml:brushProperty name="height" value="0.025" units="cm"/>
    </inkml:brush>
  </inkml:definitions>
  <inkml:trace contextRef="#ctx0" brushRef="#br0">29 629 24575,'4'5'0,"0"0"0,0 0 0,-1 0 0,0 1 0,5 10 0,1 1 0,86 180 0,-62-123 0,3-2 0,48 72 0,-22-54 0,146 192 0,-156-225 0,2-2 0,4-2 0,1-2 0,128 81 0,-163-115 0,0 1 0,-1 1 0,-2 1 0,25 28 0,-42-44 0,3 3 0,1-1 0,0 1 0,0-2 0,0 1 0,1-1 0,17 8 0,59 19 0,-79-30 0,0 1 0,0-1 0,-1 1 0,1 0 0,-1 0 0,10 8 0,2 1 0,-14-13 0,-1 1 0,0 0 0,0-1 0,0 0 0,0 0 0,0 1 0,0-1 0,0 0 0,0 0 0,0-1 0,0 1 0,-1 0 0,1-1 0,0 1 0,1-2 0,5-3 0,23-15 0,-2 0 0,0-1 0,45-47 0,-47 45 0,0 1 0,50-31 0,-1 1 0,320-230 0,-278 208 0,190-89 0,-263 145 0,1 2 0,1 2 0,0 2 0,60-9 0,-106 22 0,-1 0 0,1 0 0,-1 0 0,1 0 0,-1 0 0,1 0 0,-1 0 0,1 0 0,-1-1 0,1 1 0,-1 0 0,1 0 0,-1 0 0,1 0 0,-1-1 0,1 1 0,-1 0 0,0-1 0,1 1 0,-1 0 0,1-1 0,-1 1 0,0 0 0,1-1 0,-1 1 0,0 0 0,0-1 0,1 1 0,-1-1 0,0 1 0,0-1 0,1 0 0,-2 0 0,1 0 0,-1 0 0,1 0 0,-1 1 0,1-1 0,-1 0 0,0 0 0,1 0 0,-1 1 0,0-1 0,0 0 0,0 1 0,1-1 0,-3 0 0,-32-17 0,-16-1 0,-370-143 0,152 29 0,194 92 0,-108-65 0,23 13 0,-222-160 0,351 231 0,-12-11 0,-65-65 0,-27-47 0,73 77 0,49 57 0,5 12 0,7 1 0,0 0 0,0 0 0,0 0 0,0-1 0,0 1 0,0 0 0,1 0 0,-1 0 0,0 3 0,-2 6 0,0-2 0,-1 1 0,0-1 0,-1-1 0,0 1 0,0 0 0,-1-1 0,-10 11 0,-5 3 0,-28 22 0,28-27 0,1 1 0,-20 24 0,26-26 0,0-1 0,-2-1 0,0 0 0,-18 13 0,-77 43 0,33-21 0,-57 33 0,107-68 0,0-1 0,0-1 0,-35 10 0,28-12 196,11-2-977,-46 8 1,66-16-6046</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6"/>
    </inkml:context>
    <inkml:brush xml:id="br0">
      <inkml:brushProperty name="width" value="0.025" units="cm"/>
      <inkml:brushProperty name="height" value="0.025" units="cm"/>
    </inkml:brush>
  </inkml:definitions>
  <inkml:trace contextRef="#ctx0" brushRef="#br0">0 396 24575,'0'0'0,"0"0"0,0 0 0,9 13 0,19 23 0,34 35 0,14 17 0,-38-39 0,114 157 0,-115-152 0,120 173 0,-149-209 0,-7-16 0,-1 0 0,1 1 0,0-1 0,0 0 0,1 0 0,-1 0 0,0 0 0,2 2 0,0-3 0,0 0 0,0 0 0,0-1 0,0 1 0,0-1 0,0 0 0,0 1 0,0-2 0,0 1 0,0 0 0,0 0 0,4-2 0,0 2 0,27-3 0,132-16 0,-139 15 0,-1-2 0,1-1 0,-1-1 0,27-11 0,-18 2 0,0-2 0,-1 0 0,52-42 0,-65 44 0,34-36 0,-47 44 0,0 0 0,-1-1 0,0 1 0,-1-2 0,0 1 0,6-16 0,-11 24 0,-1 0 0,1 0 0,-1 0 0,0 0 0,0 0 0,0 0 0,0 0 0,0 0 0,-1 0 0,1 0 0,-1 0 0,1 0 0,-1 0 0,0 0 0,1 1 0,-1-1 0,0 0 0,-1 0 0,1 1 0,-2-4 0,-4-2 0,0-1 0,-17-12 0,7 4 0,-21-24 0,-51-73 0,68 85 0,-30-42 0,-30-38 0,-3-7 0,50 55 0,23 39 0,-26-37 0,24 40 0,0-1 0,-17-38 0,28 52 0,-1 0 0,0 1 0,0-1 0,-7-6 0,9 10 0,1 0 0,-1 0 0,0 0 0,0 0 0,0 0 0,0 0 0,-1 0 0,1 0 0,0 1 0,0-1 0,0 0 0,-1 1 0,1-1 0,0 1 0,-1 0 0,1-1 0,0 1 0,-1 0 0,1 0 0,-1-1 0,1 1 0,0 0 0,-1 0 0,1 1 0,-2-1 0,-1 2 0,0 0 0,0 1 0,0-1 0,0 1 0,1 0 0,0 0 0,-4 4 0,-10 8 0,-138 94 0,-45 11 0,130-81 0,-29 12 0,17-10 0,79-40-1365</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7"/>
    </inkml:context>
    <inkml:brush xml:id="br0">
      <inkml:brushProperty name="width" value="0.025" units="cm"/>
      <inkml:brushProperty name="height" value="0.025" units="cm"/>
    </inkml:brush>
  </inkml:definitions>
  <inkml:trace contextRef="#ctx0" brushRef="#br0">776 1 24575,'-14'10'0,"-74"51"0,12-10 0,27-12 0,2 2 0,2 2 0,-52 63 0,61-62 0,2 3 0,3 0 0,1 2 0,-23 54 0,21-28 0,3 2 0,-21 92 0,27-70 0,-9 103 0,25-130 0,5 0 0,7 90 0,19 27 0,-14-135 0,26 76 0,-28-108 0,1 0 0,1-1 0,1-1 0,1 1 0,17 20 0,-6-13 0,2 0 0,43 38 0,-39-41 0,57 38 0,-65-51 0,-1-1 0,2 0 0,-1-2 0,28 9 0,153 37 0,-166-48 0,1-2 0,-1-1 0,63 0 0,-59-6 0,0-2 0,-1-1 0,0-2 0,0-2 0,-1-1 0,0-1 0,-1-2 0,-1-2 0,0-1 0,46-28 0,71-55 0,-123 77 0,-1-1 0,48-50 0,-56 47 0,-1-1 0,23-42 0,-17 25 0,22-41-1365,-28 43-5461</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8"/>
    </inkml:context>
    <inkml:brush xml:id="br0">
      <inkml:brushProperty name="width" value="0.025" units="cm"/>
      <inkml:brushProperty name="height" value="0.025" units="cm"/>
    </inkml:brush>
  </inkml:definitions>
  <inkml:trace contextRef="#ctx0" brushRef="#br0">96 0 24575,'1'7'0,"-1"0"0,2-1 0,-1 1 0,4 10 0,1 4 0,7 45 0,-4 0 0,-2 1 0,-6 127 0,-2-159 0,-3-1 0,-1 0 0,-1 0 0,-2-1 0,-2 0 0,-1 0 0,-29 57 0,39-88 4,-1 3-118,-1 0 0,1 0 0,-1-1-1,0 1 1,-1-1 0,1 0 0,-1 0 0,0 0 0,0 0 0,0-1 0,-5 4 0,-1-4-6712</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4"/>
    </inkml:context>
    <inkml:brush xml:id="br0">
      <inkml:brushProperty name="width" value="0.05" units="cm"/>
      <inkml:brushProperty name="height" value="0.05" units="cm"/>
    </inkml:brush>
  </inkml:definitions>
  <inkml:trace contextRef="#ctx0" brushRef="#br0">2 147 5513,'-2'-7'6913,"5"-4"-4370,6-7-1295,-8 16-783,4-5 6,0 0 0,0 0-1,1 1 1,0 0 0,0-1-1,1 2 1,11-9 0,-7 7-172,0 0 0,0 1 0,1 0 0,19-7 0,-21 10-126,1 1-1,-1 0 0,1 0 0,0 1 1,0 0-1,-1 1 0,1 0 0,0 1 1,0 0-1,0 0 0,13 4 0,-15-2-105,-1-1 0,0 1 0,0 1-1,0-1 1,0 1 0,-1 1 0,1-1-1,-1 1 1,0 0 0,-1 1 0,1 0-1,-1 0 1,0 0 0,-1 0 0,0 1-1,0 0 1,0 0 0,5 12 0,-5-9-19,-1 0 0,0 0 0,0 1 0,-1-1 0,0 1 0,-1-1 0,-1 1 0,1 12 0,-2-8 74,0-26 65,-1 1-168,0 0 1,-1 0-1,0 0 0,0 0 0,-1 0 0,-1 1 0,0-1 0,0 1 1,-1 0-1,-7-12 0,6 12-10,0 1-1,-1 0 1,-13-14 0,15 18-10,-1 0 1,1 0 0,-1 0 0,0 1 0,0 0 0,0 0-1,-9-3 1,4 2 13,-1 0 0,-1 1-1,-20-3 1,28 5-17,-1 1 1,1 0-1,-1 0 0,1 1 1,-1-1-1,1 1 0,0 0 1,-1 0-1,1 1 0,0-1 1,-5 3-1,-19 8 11,21-9-11,0 0 0,0 0 0,0 1 0,0 0 0,-9 7 0,-2 3-5,11-9 6,1 0 0,0 0-1,0 1 1,-6 8-1,5 1-50,10-11 12,6-9 26,15-17 1,-13 13-17,20-16-1,-13 13-2,-6 4 3,0 0-1,22-11 1,-28 17 25,0 0 1,0 0 0,0 1 0,0 0-1,0 0 1,1 0 0,-1 0-1,0 1 1,0 0 0,1 0-1,4 1 1,8 0 8,0 2-1,-1 1 0,0 0 1,0 1-1,0 0 0,26 13 1,-38-15 8,-1-1 0,0 1 0,1 0 0,-1 1 0,0-1 0,-1 1 0,1 0 0,-1 0 0,1 0 0,-1 0 0,0 0 0,-1 1 0,1-1 0,-1 1 0,3 9 0,-3-8 22,0 0 0,0 0 0,0 0 0,-1 0 1,0 0-1,0 9 0,1-2-1127,1-8-2935,1-1 2200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5"/>
    </inkml:context>
    <inkml:brush xml:id="br0">
      <inkml:brushProperty name="width" value="0.05" units="cm"/>
      <inkml:brushProperty name="height" value="0.05" units="cm"/>
    </inkml:brush>
  </inkml:definitions>
  <inkml:trace contextRef="#ctx0" brushRef="#br0">13 149 2737,'-4'3'783,"-5"2"8608,12-12-7927,21-35 2965,-18 34-4209,0 0-1,1 0 0,0 1 1,0 0-1,11-8 0,-9 8-96,0 1 0,0 0 0,0 0-1,1 1 1,0 0 0,0 0 0,1 1 0,14-3-1,-21 6-81,1 0 0,0 0 0,-1 0 0,1 1 0,0 0 0,0 0-1,0 0 1,-1 1 0,1 0 0,0 0 0,0 0 0,-1 0 0,1 0 0,-1 1 0,1 0-1,-1 0 1,0 0 0,0 0 0,0 1 0,0-1 0,7 7 0,0 2 119,0 1 1,0 0 0,9 15 0,-23-36 261,2 7-395,1 1 1,0-1-1,-1 0 0,1 1 0,-1-1 1,0 1-1,0-1 0,0 1 0,1-1 1,-1 1-1,-2-2 0,-2 0 9,0 0 1,0 0-1,0 1 0,-1-1 0,1 1 1,-1 0-1,-6-1 0,-4-1 1,9 2-36,0 0 1,0 1 0,-1 0-1,1 0 1,0 1 0,0 0-1,-1 0 1,1 1 0,0 0-1,0 0 1,0 0 0,-13 5-1,6-1-13,-1 0 0,1 1 0,0 1 0,-25 16 0,36-20-10,-1 0-1,1 0 0,-1 0 1,1 1-1,0-1 1,1 1-1,-1 0 1,1-1-1,-4 8 1,20-15-272,17-19 170,-21 14 118,1 1-1,0 0 0,0 0 1,0 1-1,1 1 0,0 0 1,1 1-1,13-5 0,-18 8 16,0 0-1,1 0 0,-1 1 1,0 0-1,1 1 1,-1 0-1,15 1 0,-17 0 11,0 0-1,0 1 0,-1 0 1,1 0-1,-1 0 0,1 0 0,-1 1 1,0 0-1,0 0 0,0 0 1,7 7-1,-6-5 40,-5-4-28,0 1 0,1-1 0,-1 0 1,0 0-1,1 0 0,-1 0 0,0 0 0,1 0 1,0 0-1,-1 0 0,1 0 0,-1-1 0,1 1 1,2 0-1,-10-7 255,2 1-363,4 12 1530,2-2-757</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6"/>
    </inkml:context>
    <inkml:brush xml:id="br0">
      <inkml:brushProperty name="width" value="0.05" units="cm"/>
      <inkml:brushProperty name="height" value="0.05" units="cm"/>
    </inkml:brush>
  </inkml:definitions>
  <inkml:trace contextRef="#ctx0" brushRef="#br0">54 36 2024,'0'-4'13131,"15"10"-10680,6 2-1221,31 1 932,-17-3-1303,35 10 0,-64-14-809,14 4 145,1-1 1,-1 0-1,42 4 1,105-5 1040,-135-5-865,51-6 1,-77 5-311,-1 1 245,-7 3-965,1-1 241,0 0 0,0 0 1,0-1-1,0 1 0,0 0 1,0 0-1,1 0 1,-1 0-1,0 0 0,1 0 1,-2 1-1,-2 11-1793</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7"/>
    </inkml:context>
    <inkml:brush xml:id="br0">
      <inkml:brushProperty name="width" value="0.05" units="cm"/>
      <inkml:brushProperty name="height" value="0.05" units="cm"/>
    </inkml:brush>
  </inkml:definitions>
  <inkml:trace contextRef="#ctx0" brushRef="#br0">10 2 5793,'-9'-1'9954,"9"2"-8753,1 2-217,1 0-344,1 1-144,0 2-208,1 0-88,0-1 56,-1 1-96,1 1 3129,-1 2-2313</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0"/>
    </inkml:context>
    <inkml:brush xml:id="br0">
      <inkml:brushProperty name="width" value="0.05" units="cm"/>
      <inkml:brushProperty name="height" value="0.05" units="cm"/>
    </inkml:brush>
  </inkml:definitions>
  <inkml:trace contextRef="#ctx0" brushRef="#br0">0 335 3953,'13'-13'2514,"19"-25"1,-5 4-2198,23-27-126,51-86 0,-96 139-173,-4 5-7,1-1 0,0 1 0,1 0 0,-1 0 0,0 0 0,1 0 0,0 0 0,0 0 0,4-2 0,-7 5-9,0 0 0,1 0 0,-1 0 0,0 0 0,1 1 0,-1-1 0,0 0 0,0 0 0,1 0 0,-1 1 0,0-1 0,0 0 0,1 0 0,-1 1 0,0-1 0,0 0 0,1 1 0,-1-1 0,0 0 0,0 0 0,0 1 0,0-1 0,0 0 0,0 1 0,0-1 0,0 1 0,1-1 0,-1 0 0,0 1 0,-1-1 0,1 0 0,0 1 0,0-1 0,0 0 0,0 1 0,0 18 31,-3 22 89,-15 70 1,14-95-311,0-1 1,-1 1-1,-1-1 1,-1-1-1,0 1 1,-1-1 0,-17 24-1,15-26-373</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8"/>
    </inkml:context>
    <inkml:brush xml:id="br0">
      <inkml:brushProperty name="width" value="0.05" units="cm"/>
      <inkml:brushProperty name="height" value="0.05" units="cm"/>
    </inkml:brush>
  </inkml:definitions>
  <inkml:trace contextRef="#ctx0" brushRef="#br0">66 61 4361,'9'-7'6956,"12"-1"-3520,-9 4-1984,5-3-713,0 0-1,1 1 1,-1 0 0,1 2 0,1 0 0,-1 1 0,27-2-1,-39 6-658,0-1 0,-1 1-1,1 0 1,-1 1-1,1-1 1,-1 1 0,0 0-1,0 1 1,0-1-1,0 1 1,0 0-1,-1 0 1,7 5 0,1 2 21,-1 0 0,0 1 0,15 20 0,-22-26-26,-1 1-1,0-1 0,0 1 1,0 0-1,-1 0 0,0 0 1,-1 1-1,1-1 0,-1 0 1,0 1-1,-1-1 0,0 1 1,0-1-1,-2 13 0,-2 6-39,-2 1-1,-11 32 1,13-46 21,-3 10-20,-1 0 0,-1-1 0,-1-1 0,-1 1 0,-1-2-1,-1 1 1,-30 34 0,37-49-9,0 1 0,-1-1 0,1 0 0,-1-1 0,-1 1 0,1-1 0,-1 0 0,1-1 0,-1 0 1,0 0-1,-1-1 0,1 0 0,0 0 0,-17 1 0,11-2 22,-1-1 1,1 0-1,-1-1 1,1-1-1,-1 0 1,1-1-1,-27-8 1,40 11-51,-2-1-92,0 0 1,0 0-1,-1 0 0,1 0 0,-5 0 0,8-1 851,8-1-278</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9"/>
    </inkml:context>
    <inkml:brush xml:id="br0">
      <inkml:brushProperty name="width" value="0.05" units="cm"/>
      <inkml:brushProperty name="height" value="0.05" units="cm"/>
    </inkml:brush>
  </inkml:definitions>
  <inkml:trace contextRef="#ctx0" brushRef="#br0">625 4155 5809,'1'-11'1125,"1"0"0,-1 1 0,2-1-1,0 1 1,0 0 0,1 0 0,9-18-1,8-23 711,65-160 1703,-28 73-2700,6-15-114,44-42-354,-33 64-288,142-252 87,-47 86-63,-31 40-68,47-85 431,15 17-163,-50 81-219,-137 220-80,165-282 82,-131 211-1071,-40 73-1280,7-22 1,-12 33 825</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0"/>
    </inkml:context>
    <inkml:brush xml:id="br0">
      <inkml:brushProperty name="width" value="0.05" units="cm"/>
      <inkml:brushProperty name="height" value="0.05" units="cm"/>
    </inkml:brush>
  </inkml:definitions>
  <inkml:trace contextRef="#ctx0" brushRef="#br0">1 1 2785,'0'-1'3201,"4"3"-1128,10 10-293,18 18-526,-5 2-158,36 58 0,-5-4-646,94 128 1660,-46-26-1288,-29-46-577,-32-66-222,150 231-425,-173-278 96</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1"/>
    </inkml:context>
    <inkml:brush xml:id="br0">
      <inkml:brushProperty name="width" value="0.05" units="cm"/>
      <inkml:brushProperty name="height" value="0.05" units="cm"/>
    </inkml:brush>
  </inkml:definitions>
  <inkml:trace contextRef="#ctx0" brushRef="#br0">15 3163 3785,'-10'9'2168,"6"-8"-610,3-9-47,17-34 333,-10 29-1504,67-150 1822,128-204 0,-77 174-1545,140-166 119,22 3-253,359-397-219,-316 396-1307,-214 235 259,96-103-1397,4 13 777,-212 209 1389</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2"/>
    </inkml:context>
    <inkml:brush xml:id="br0">
      <inkml:brushProperty name="width" value="0.05" units="cm"/>
      <inkml:brushProperty name="height" value="0.05" units="cm"/>
    </inkml:brush>
  </inkml:definitions>
  <inkml:trace contextRef="#ctx0" brushRef="#br0">1 807 1880,'4'-13'889,"-1"-4"543,5-7-208,1-5-152,8-9-351,5-7-153,7-14-152,7-7-96,9-10-200,3-4-56,11-8 0,0-1 56,-1-3-872,-7 2 592</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3"/>
    </inkml:context>
    <inkml:brush xml:id="br0">
      <inkml:brushProperty name="width" value="0.05" units="cm"/>
      <inkml:brushProperty name="height" value="0.05" units="cm"/>
    </inkml:brush>
  </inkml:definitions>
  <inkml:trace contextRef="#ctx0" brushRef="#br0">36 157 4609,'-15'-8'1248,"2"-1"1241,5-2-377,12-2-551,4-3-121,16-4-160,7-2-104,15 0-311,8 2-177,13 9-320,7 6-136,23 11-72,15 10-24,1 17-88,-10 10-136,-33 40-544,-22 11-3081,-19 5 2417</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4"/>
    </inkml:context>
    <inkml:brush xml:id="br0">
      <inkml:brushProperty name="width" value="0.05" units="cm"/>
      <inkml:brushProperty name="height" value="0.05" units="cm"/>
    </inkml:brush>
  </inkml:definitions>
  <inkml:trace contextRef="#ctx0" brushRef="#br0">7 126 1072,'-5'1'1260,"4"0"-745,0-7-387,1 5-146,0-1 288,1 1 1,-1 0-1,0-1 1,0 1 0,1 0-1,-1 0 1,1-1-1,-1 1 1,1 0-1,-1 0 1,1 0 0,0-1-1,0 1 1,0 0-1,0 0 1,0 0-1,1-1 1,23-14 3181,-9 7-3242,-1-1-277,1 2 0,1-1 0,0 2 0,0 0 0,0 0 0,1 2 0,0 0 0,0 1 0,0 1 0,31-2 0,29 2-643</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5"/>
    </inkml:context>
    <inkml:brush xml:id="br0">
      <inkml:brushProperty name="width" value="0.05" units="cm"/>
      <inkml:brushProperty name="height" value="0.05" units="cm"/>
    </inkml:brush>
  </inkml:definitions>
  <inkml:trace contextRef="#ctx0" brushRef="#br0">2 331 4961,'-2'-5'888,"4"-2"873,4-1-305,13-4-336,7-1-296,20-6-432,10-5-160,11-10-151,4-7-33,-5-13 80,-6-3-208,-15 0 80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6"/>
    </inkml:context>
    <inkml:brush xml:id="br0">
      <inkml:brushProperty name="width" value="0.05" units="cm"/>
      <inkml:brushProperty name="height" value="0.05" units="cm"/>
    </inkml:brush>
  </inkml:definitions>
  <inkml:trace contextRef="#ctx0" brushRef="#br0">17 459 2641,'-4'8'560,"2"-3"552,2-4-160,0-6-72,0-6-80,2-9-63,-2-9-49,-2-22-72,2-11-88,-5-12-136,3 4-96,0 16-208,0 12-40,2 17-8,4 7-112,3 11-648,2 2-552,1 5 624</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7"/>
    </inkml:context>
    <inkml:brush xml:id="br0">
      <inkml:brushProperty name="width" value="0.05" units="cm"/>
      <inkml:brushProperty name="height" value="0.05" units="cm"/>
    </inkml:brush>
  </inkml:definitions>
  <inkml:trace contextRef="#ctx0" brushRef="#br0">1 2 2601,'0'0'728,"2"-2"800,-1 2-152,3 9-391,4 4-217,2 17-416,4 12-144,2 30-120,-2 8-24,0 5-208,-2-9-384,-1-23-1401,0-13 1161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1"/>
    </inkml:context>
    <inkml:brush xml:id="br0">
      <inkml:brushProperty name="width" value="0.05" units="cm"/>
      <inkml:brushProperty name="height" value="0.05" units="cm"/>
    </inkml:brush>
  </inkml:definitions>
  <inkml:trace contextRef="#ctx0" brushRef="#br0">32 236 1520,'-11'3'873,"1"3"607,4 2 184,2 0-47,5-2-89,4-2-80,5-5-216,6-4-135,10-6-377,8-6-176,23-11-312,16-9-104,27-16-40,8-5-1048,1-2 704</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8"/>
    </inkml:context>
    <inkml:brush xml:id="br0">
      <inkml:brushProperty name="width" value="0.05" units="cm"/>
      <inkml:brushProperty name="height" value="0.05" units="cm"/>
    </inkml:brush>
  </inkml:definitions>
  <inkml:trace contextRef="#ctx0" brushRef="#br0">1 451 3073,'2'-5'288,"5"-3"168,2-5 32,10-13-64,9-8-56,19-20-96,5-7-72,11-6-128,-1 4-16,-6 18 8,-5 9 0,-14 16-8,-4 7-784,-6 7 520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49"/>
    </inkml:context>
    <inkml:brush xml:id="br0">
      <inkml:brushProperty name="width" value="0.05" units="cm"/>
      <inkml:brushProperty name="height" value="0.05" units="cm"/>
    </inkml:brush>
  </inkml:definitions>
  <inkml:trace contextRef="#ctx0" brushRef="#br0">161 15 3241,'1'-8'592,"-1"4"464,2 1-128,-4 10-432,-2 8-152,-2 19-176,-3 9-56,-5 14-40,-1 5 1,-6-5 23,0-7-16,0-13-8,1-7-16,4-9-801,1-6 553</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0"/>
    </inkml:context>
    <inkml:brush xml:id="br0">
      <inkml:brushProperty name="width" value="0.05" units="cm"/>
      <inkml:brushProperty name="height" value="0.05" units="cm"/>
    </inkml:brush>
  </inkml:definitions>
  <inkml:trace contextRef="#ctx0" brushRef="#br0">0 335 3953,'13'-13'2514,"19"-25"1,-5 4-2198,23-27-126,51-86 0,-96 139-173,-4 5-7,1-1 0,0 1 0,1 0 0,-1 0 0,0 0 0,1 0 0,0 0 0,0 0 0,4-2 0,-7 5-9,0 0 0,1 0 0,-1 0 0,0 0 0,1 1 0,-1-1 0,0 0 0,0 0 0,1 0 0,-1 1 0,0-1 0,0 0 0,1 0 0,-1 1 0,0-1 0,0 0 0,1 1 0,-1-1 0,0 0 0,0 0 0,0 1 0,0-1 0,0 0 0,0 1 0,0-1 0,0 1 0,1-1 0,-1 0 0,0 1 0,-1-1 0,1 0 0,0 1 0,0-1 0,0 0 0,0 1 0,0 18 31,-3 22 89,-15 70 1,14-95-311,0-1 1,-1 1-1,-1-1 1,-1-1-1,0 1 1,-1-1 0,-17 24-1,15-26-373</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1"/>
    </inkml:context>
    <inkml:brush xml:id="br0">
      <inkml:brushProperty name="width" value="0.05" units="cm"/>
      <inkml:brushProperty name="height" value="0.05" units="cm"/>
    </inkml:brush>
  </inkml:definitions>
  <inkml:trace contextRef="#ctx0" brushRef="#br0">32 236 1520,'-11'3'873,"1"3"607,4 2 184,2 0-47,5-2-89,4-2-80,5-5-216,6-4-135,10-6-377,8-6-176,23-11-312,16-9-104,27-16-40,8-5-1048,1-2 704</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2"/>
    </inkml:context>
    <inkml:brush xml:id="br0">
      <inkml:brushProperty name="width" value="0.05" units="cm"/>
      <inkml:brushProperty name="height" value="0.05" units="cm"/>
    </inkml:brush>
  </inkml:definitions>
  <inkml:trace contextRef="#ctx0" brushRef="#br0">379 1020 648,'-6'3'286,"-1"-1"-1,1 1 0,-1-2 1,1 1-1,-1-1 1,0 0-1,0 0 1,0 0-1,0-1 1,0 0-1,-8-2 0,7 1-56,0-1-1,0 0 0,0-1 0,0 0 1,1 0-1,-1 0 0,1-1 1,0 0-1,-8-5 0,0-3 6,1 1-1,0-2 1,1 0 0,0 0-1,1-1 1,-12-19-1,7 8 107,2-2 0,-23-53 0,31 63-233,1-1 1,1 0-1,1 0 0,1 0 0,0-1 0,1 1 0,2 0 1,0-1-1,1 1 0,6-35 0,2 19-53,1 1 0,2 0 0,1 1 0,2 0 0,1 1 0,1 0 0,26-31 0,-29 43-138,2 0 1,0 1-1,1 1 0,1 1 0,1 0 0,0 1 1,1 1-1,1 1 0,0 0 0,1 2 0,0 0 1,28-9-1,39-6-292,-55 18 269</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3"/>
    </inkml:context>
    <inkml:brush xml:id="br0">
      <inkml:brushProperty name="width" value="0.05" units="cm"/>
      <inkml:brushProperty name="height" value="0.05" units="cm"/>
    </inkml:brush>
  </inkml:definitions>
  <inkml:trace contextRef="#ctx0" brushRef="#br0">33 0 4297,'-15'30'672,"4"6"48,4 4 80,7 8-7,19 6-265,11 4-104,27 13-176,11 10-128,18 12-96,12-3 0,21-16-712,10-20-1145,16-26 1089</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4"/>
    </inkml:context>
    <inkml:brush xml:id="br0">
      <inkml:brushProperty name="width" value="0.05" units="cm"/>
      <inkml:brushProperty name="height" value="0.05" units="cm"/>
    </inkml:brush>
  </inkml:definitions>
  <inkml:trace contextRef="#ctx0" brushRef="#br0">0 33 3137,'59'53'904,"14"10"-600,13 7 16,20-3-8,6-7-144,1-24-16,-1-12 56,-15-24 40,-6-13 0,-13-27-120,-6-16-72,-7-28-24,-3-12-592,-14-20 400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5"/>
    </inkml:context>
    <inkml:brush xml:id="br0">
      <inkml:brushProperty name="width" value="0.05" units="cm"/>
      <inkml:brushProperty name="height" value="0.05" units="cm"/>
    </inkml:brush>
  </inkml:definitions>
  <inkml:trace contextRef="#ctx0" brushRef="#br0">0 557 2913,'11'18'752,"4"-1"680,11-6-160,9-1-47,19-14-313,10-9-248,18-25-360,5-14-104,6-28-88,-1-12-32,-7-15-40,-10-7-880,-20 1 584</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6"/>
    </inkml:context>
    <inkml:brush xml:id="br0">
      <inkml:brushProperty name="width" value="0.05" units="cm"/>
      <inkml:brushProperty name="height" value="0.05" units="cm"/>
    </inkml:brush>
  </inkml:definitions>
  <inkml:trace contextRef="#ctx0" brushRef="#br0">0 105 3721,'0'2'704,"2"-3"896,2-1-247,4-6-193,2-2-288,5-4-560,3-3-152,4-2-120,3 0 64,-2 2-64</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7"/>
    </inkml:context>
    <inkml:brush xml:id="br0">
      <inkml:brushProperty name="width" value="0.05" units="cm"/>
      <inkml:brushProperty name="height" value="0.05" units="cm"/>
    </inkml:brush>
  </inkml:definitions>
  <inkml:trace contextRef="#ctx0" brushRef="#br0">4 95 6673,'-2'2'625,"1"-3"431,1-3-504,2-5-168,3 0-208,2-6-136,4-1-16,3-5-328,1 0 216</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2"/>
    </inkml:context>
    <inkml:brush xml:id="br0">
      <inkml:brushProperty name="width" value="0.05" units="cm"/>
      <inkml:brushProperty name="height" value="0.05" units="cm"/>
    </inkml:brush>
  </inkml:definitions>
  <inkml:trace contextRef="#ctx0" brushRef="#br0">379 1020 648,'-6'3'286,"-1"-1"-1,1 1 0,-1-2 1,1 1-1,-1-1 1,0 0-1,0 0 1,0 0-1,0-1 1,0 0-1,-8-2 0,7 1-56,0-1-1,0 0 0,0-1 0,0 0 1,1 0-1,-1 0 0,1-1 1,0 0-1,-8-5 0,0-3 6,1 1-1,0-2 1,1 0 0,0 0-1,1-1 1,-12-19-1,7 8 107,2-2 0,-23-53 0,31 63-233,1-1 1,1 0-1,1 0 0,1 0 0,0-1 0,1 1 0,2 0 1,0-1-1,1 1 0,6-35 0,2 19-53,1 1 0,2 0 0,1 1 0,2 0 0,1 1 0,1 0 0,26-31 0,-29 43-138,2 0 1,0 1-1,1 1 0,1 1 0,1 0 0,0 1 1,1 1-1,1 1 0,0 0 0,1 2 0,0 0 1,28-9-1,39-6-292,-55 18 269</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8"/>
    </inkml:context>
    <inkml:brush xml:id="br0">
      <inkml:brushProperty name="width" value="0.05" units="cm"/>
      <inkml:brushProperty name="height" value="0.05" units="cm"/>
    </inkml:brush>
  </inkml:definitions>
  <inkml:trace contextRef="#ctx0" brushRef="#br0">48 88 1408,'-7'2'368,"-2"-1"233,3-6-249,-1-4-96,0-10-224,1-3-416,1-13 264</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9"/>
    </inkml:context>
    <inkml:brush xml:id="br0">
      <inkml:brushProperty name="width" value="0.05" units="cm"/>
      <inkml:brushProperty name="height" value="0.05" units="cm"/>
    </inkml:brush>
  </inkml:definitions>
  <inkml:trace contextRef="#ctx0" brushRef="#br0">110 177 2048,'-5'1'224,"-1"-1"105,1-5-9,-1-4-88,-4-3 56,1-4 216,-2 0 40,1-2-8,0 1-96,2 0-240,-1 0-88,1-2-64,0 4 16,3-1-48</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0"/>
    </inkml:context>
    <inkml:brush xml:id="br0">
      <inkml:brushProperty name="width" value="0.05" units="cm"/>
      <inkml:brushProperty name="height" value="0.05" units="cm"/>
    </inkml:brush>
  </inkml:definitions>
  <inkml:trace contextRef="#ctx0" brushRef="#br0">108 108 2425,'-5'1'384,"-3"-1"376,1 0 32,-3-1-184,0-5-40,-1-3-128,0-4-24,-1-5-48,3 0-71,-1 1-105,2 2-56,1 3-104</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1"/>
    </inkml:context>
    <inkml:brush xml:id="br0">
      <inkml:brushProperty name="width" value="0.05" units="cm"/>
      <inkml:brushProperty name="height" value="0.05" units="cm"/>
    </inkml:brush>
  </inkml:definitions>
  <inkml:trace contextRef="#ctx0" brushRef="#br0">0 473 2537,'0'-5'6704,"5"-7"-3836,53-81-1005,-44 74-1752,1 1 0,30-27 0,-6 7-54,-28 28-50,0 0 0,24-16 0,-20 16 18,21-18 1,-31 24-25,1-1 1,0 1-1,0 0 0,0 0 1,11-4-1,4-3 31,-2 0-29,-15 7 0,1 1 0,0 1 0,0-1 0,0 1 0,0 0 0,7-3 0,81-25 6,-72 24-11,45-10-12,51-11 22,-103 24-6,0 1-1,0 0 1,0 1 0,24 2-1,82 2 40,-109-1-22,-1-1 0,0 1 0,0 0 0,14 6-1,-13-5 34,1 1-1,-1-2 1,14 3 0,-16-5-2436,-6 0 1337</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2"/>
    </inkml:context>
    <inkml:brush xml:id="br0">
      <inkml:brushProperty name="width" value="0.05" units="cm"/>
      <inkml:brushProperty name="height" value="0.05" units="cm"/>
    </inkml:brush>
  </inkml:definitions>
  <inkml:trace contextRef="#ctx0" brushRef="#br0">2 377 4585,'0'0'87,"0"0"0,0 0 0,0 0 0,0 0 1,0 0-1,-1-1 1306,0 1-1305,1 0-1,0 0 0,0 0 0,0-1 0,0 1 0,0 0 0,0 0 0,0 0 0,0 0 0,0 0 1,0 0-1,0 0 0,0 0 0,0 0 0,0 0 0,0-1 0,0 1 0,0 0 0,0 0 1,0 0-1,0 0 0,0 0 0,0 0 0,0 0 0,0 0 0,1 0 0,5-2 1374,11 1-1460,-15 1 404,17-2 454,35-8 1,-32 6-810,20-7 698,73-27-1,-73 23-761,105-47 28,-66 26 28,-55 24-12,0-2 0,36-25 0,-38 24-19,-13 8 28,1-1 0,-2 1 1,1-1-1,14-15 0,-16 12-60,18-18 195,-24 27-217,-1 0 1,1 0 0,0 0 0,0 0 0,-1 0 0,1 0 0,1 1-1,5-3 1,-7 4-1458,1 0 619</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3"/>
    </inkml:context>
    <inkml:brush xml:id="br0">
      <inkml:brushProperty name="width" value="0.05" units="cm"/>
      <inkml:brushProperty name="height" value="0.05" units="cm"/>
    </inkml:brush>
  </inkml:definitions>
  <inkml:trace contextRef="#ctx0" brushRef="#br0">1 0 1456,'3'3'5415,"4"4"-3404,14 15-1556,-7-8-152,0 0 1,-1 1-1,13 17 0,17 22 820,34 35-1009,-50-60-92,39 46 20,-1-3 4,-37-42-58,31 37 64,-36-37-39,8 8 41,39 66 1,-51-79 25,-16-21-261,0-1-1,0 1 1,0 0 0,0 0-1,-1 0 1,0 0-1,0 0 1,3 8-1,-5-8-554</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4"/>
    </inkml:context>
    <inkml:brush xml:id="br0">
      <inkml:brushProperty name="width" value="0.05" units="cm"/>
      <inkml:brushProperty name="height" value="0.05" units="cm"/>
    </inkml:brush>
  </inkml:definitions>
  <inkml:trace contextRef="#ctx0" brushRef="#br0">0 0 2184,'3'0'7029,"5"2"-5537,-5 1-1323,-1 0 1,1 0-1,0 0 0,-1 0 0,1 1 1,-1-1-1,0 1 0,-1 0 0,1-1 1,-1 1-1,3 8 0,-3-6-159,1-1 0,1 1 0,-1 0 0,5 6-1,24 41 155,-19-30 139,0-3 57,-6-12 3,-2 1 1,1-1 0,-1 1-1,4 14 1,21 55 735,-15-43-956,-9-25-37,0 0 1,8 12-1,-7-13-80,-1 0 0,6 15 0,50 126 133,-24-83-138,-16-31-1,5 4 55,40 52 1,-39-59-1349,-23-29 689</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5"/>
    </inkml:context>
    <inkml:brush xml:id="br0">
      <inkml:brushProperty name="width" value="0.05" units="cm"/>
      <inkml:brushProperty name="height" value="0.05" units="cm"/>
    </inkml:brush>
  </inkml:definitions>
  <inkml:trace contextRef="#ctx0" brushRef="#br0">0 246 2801,'16'-5'336,"3"0"304,2 0-248,2-2-136,0-1-112,2-3-120,2-1-16,2-1 0,4-1-8,0-1 24,1-1 8,4-3 16,0-1 8,2-1-8,1 1-8,-3 1-56,1 0-384,-5 3 280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6"/>
    </inkml:context>
    <inkml:brush xml:id="br0">
      <inkml:brushProperty name="width" value="0.05" units="cm"/>
      <inkml:brushProperty name="height" value="0.05" units="cm"/>
    </inkml:brush>
  </inkml:definitions>
  <inkml:trace contextRef="#ctx0" brushRef="#br0">1 255 3065,'144'-60'1440,"11"-15"-1150,-86 38 87,65-33-395,-106 57-63</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7"/>
    </inkml:context>
    <inkml:brush xml:id="br0">
      <inkml:brushProperty name="width" value="0.05" units="cm"/>
      <inkml:brushProperty name="height" value="0.05" units="cm"/>
    </inkml:brush>
  </inkml:definitions>
  <inkml:trace contextRef="#ctx0" brushRef="#br0">0 247 2897,'18'-8'2101,"67"-30"-1850,112-66 0,-58 27-763,-102 57 229</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3"/>
    </inkml:context>
    <inkml:brush xml:id="br0">
      <inkml:brushProperty name="width" value="0.05" units="cm"/>
      <inkml:brushProperty name="height" value="0.05" units="cm"/>
    </inkml:brush>
  </inkml:definitions>
  <inkml:trace contextRef="#ctx0" brushRef="#br0">33 0 4297,'-15'30'672,"4"6"48,4 4 80,7 8-7,19 6-265,11 4-104,27 13-176,11 10-128,18 12-96,12-3 0,21-16-712,10-20-1145,16-26 1089</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8"/>
    </inkml:context>
    <inkml:brush xml:id="br0">
      <inkml:brushProperty name="width" value="0.05" units="cm"/>
      <inkml:brushProperty name="height" value="0.05" units="cm"/>
    </inkml:brush>
  </inkml:definitions>
  <inkml:trace contextRef="#ctx0" brushRef="#br0">0 268 6193,'2'0'85,"0"0"0,0 0-1,-1 0 1,1 0 0,0-1 0,-1 1-1,1-1 1,0 1 0,-1-1-1,2 0 1,-1 0-26,37-16-44,0-1-1,61-39 0,-50 27 10,197-102-2309,-228 123 1424</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9"/>
    </inkml:context>
    <inkml:brush xml:id="br0">
      <inkml:brushProperty name="width" value="0.05" units="cm"/>
      <inkml:brushProperty name="height" value="0.05" units="cm"/>
    </inkml:brush>
  </inkml:definitions>
  <inkml:trace contextRef="#ctx0" brushRef="#br0">1 292 6465,'14'-6'152,"4"-3"-112,3-1-40,6-4-8,2-3 8,2-2 0,2 0 0,4-1 0,-1 0 8,4-1 0,-1 1 0,2 1 0,2 1 0,-5 0-8,1 0 0,-4 1-288,-3 2-392,-2 4 392</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0"/>
    </inkml:context>
    <inkml:brush xml:id="br0">
      <inkml:brushProperty name="width" value="0.05" units="cm"/>
      <inkml:brushProperty name="height" value="0.05" units="cm"/>
    </inkml:brush>
  </inkml:definitions>
  <inkml:trace contextRef="#ctx0" brushRef="#br0">0 268 6705,'13'-6'224,"2"-1"-71,2-2-81,6-2-48,2 0-40,4-4-241,2-2-55,3-2 0,1-1 32,1 1 224,2-2 56,-1-1 8,2 0 0,-1 2 0,-3 1-8,-4 6-792,-4 2-408,-9 5 600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1"/>
    </inkml:context>
    <inkml:brush xml:id="br0">
      <inkml:brushProperty name="width" value="0.05" units="cm"/>
      <inkml:brushProperty name="height" value="0.05" units="cm"/>
    </inkml:brush>
  </inkml:definitions>
  <inkml:trace contextRef="#ctx0" brushRef="#br0">0 261 7594,'171'-88'569,"-114"59"-434,201-81 737,-237 102-1930,1 1 1,-1 1-1,37-5 1,-41 9-34</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2"/>
    </inkml:context>
    <inkml:brush xml:id="br0">
      <inkml:brushProperty name="width" value="0.05" units="cm"/>
      <inkml:brushProperty name="height" value="0.05" units="cm"/>
    </inkml:brush>
  </inkml:definitions>
  <inkml:trace contextRef="#ctx0" brushRef="#br0">0 253 5169,'8'0'160,"4"-2"-80,4-1-32,6-2-8,1-2-32,7-4-8,0-1 8,6-5 104,2-2 152,2-3 312,3 0 65,1-1-1,0 0-136,1 1-280,0 2-80,-1 3-600,-2 2-889,-8 2 801</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3"/>
    </inkml:context>
    <inkml:brush xml:id="br0">
      <inkml:brushProperty name="width" value="0.05" units="cm"/>
      <inkml:brushProperty name="height" value="0.05" units="cm"/>
    </inkml:brush>
  </inkml:definitions>
  <inkml:trace contextRef="#ctx0" brushRef="#br0">1 264 7794,'17'-10'344,"5"-2"264,4-2-408,7 0-16,1 0 0,6 0-80,1 0-48,2-4-40,2 0 8,0-1-8,0 0 8,2 2 16,-1-1 0,0 1-16,-2 1-32,-3 3-496,-6 2-632,-6 5 640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4"/>
    </inkml:context>
    <inkml:brush xml:id="br0">
      <inkml:brushProperty name="width" value="0.05" units="cm"/>
      <inkml:brushProperty name="height" value="0.05" units="cm"/>
    </inkml:brush>
  </inkml:definitions>
  <inkml:trace contextRef="#ctx0" brushRef="#br0">0 280 5265,'8'-3'2399,"22"-16"-2597,-6 4 390,1 0 0,1 1 0,28-11 0,85-27 365,-109 41-681,77-29 521,40-13 1239,-117 45-1662,0 1 0,0 2 0,38-3 0,-41 5-1068,-14 1 402</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5"/>
    </inkml:context>
    <inkml:brush xml:id="br0">
      <inkml:brushProperty name="width" value="0.05" units="cm"/>
      <inkml:brushProperty name="height" value="0.05" units="cm"/>
    </inkml:brush>
  </inkml:definitions>
  <inkml:trace contextRef="#ctx0" brushRef="#br0">0 315 2929,'29'-15'1609,"15"-15"-297,87-45 0,56-9-243,-40 32 715,-53 20-679,-76 27-1056,0 0 0,0 0-1,1 2 1,-1 0 0,26-1 0,-36 3-702,-1 0 231</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6"/>
    </inkml:context>
    <inkml:brush xml:id="br0">
      <inkml:brushProperty name="width" value="0.05" units="cm"/>
      <inkml:brushProperty name="height" value="0.05" units="cm"/>
    </inkml:brush>
  </inkml:definitions>
  <inkml:trace contextRef="#ctx0" brushRef="#br0">0 308 5121,'0'0'91,"0"-1"0,0 1 0,0 0 0,0 0 0,0-1 0,0 1 0,0 0 0,1-1 0,-1 1 0,0 0 0,0-1 0,0 1-1,0 0 1,1 0 0,-1-1 0,0 1 0,0 0 0,0 0 0,1 0 0,-1-1 0,0 1 0,0 0 0,1 0 0,-1 0 0,0 0 0,1-1 0,-1 1 0,1 0 0,9-7-128,73-47-54,-22 14 360,-21 17 206,2 1 0,0 2 0,61-20-1,141-26 2459,-160 40-3817,-78 25 274,-3 0-430,-5 5-2893</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7"/>
    </inkml:context>
    <inkml:brush xml:id="br0">
      <inkml:brushProperty name="width" value="0.05" units="cm"/>
      <inkml:brushProperty name="height" value="0.05" units="cm"/>
    </inkml:brush>
  </inkml:definitions>
  <inkml:trace contextRef="#ctx0" brushRef="#br0">0 333 3457,'32'-29'1166,"2"1"0,0 2-1,2 1 1,43-23 0,-9 12-962,104-39-1,-120 55-122,92-21 0,-140 40-381,-1 0 0,1 0 0,0 0 0,-1 1 0,1 0 0,7 0 0,-3 2-510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2"/>
    </inkml:context>
    <inkml:brush xml:id="br0">
      <inkml:brushProperty name="width" value="0.05" units="cm"/>
      <inkml:brushProperty name="height" value="0.05" units="cm"/>
    </inkml:brush>
  </inkml:definitions>
  <inkml:trace contextRef="#ctx0" brushRef="#br0">25 17 3497,'-25'-17'4850,"32"21"-4617,0 0 1,0 0-1,-1 1 0,0 0 0,0 0 0,0 0 1,10 12-1,107 127 914,105 122-352,-13 22-443,87 245 115,-51 28-373,125 494-5582,-290-776 3909</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4"/>
    </inkml:context>
    <inkml:brush xml:id="br0">
      <inkml:brushProperty name="width" value="0.05" units="cm"/>
      <inkml:brushProperty name="height" value="0.05" units="cm"/>
    </inkml:brush>
  </inkml:definitions>
  <inkml:trace contextRef="#ctx0" brushRef="#br0">0 33 3137,'59'53'904,"14"10"-600,13 7 16,20-3-8,6-7-144,1-24-16,-1-12 56,-15-24 40,-6-13 0,-13-27-120,-6-16-72,-7-28-24,-3-12-592,-14-20 400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8"/>
    </inkml:context>
    <inkml:brush xml:id="br0">
      <inkml:brushProperty name="width" value="0.05" units="cm"/>
      <inkml:brushProperty name="height" value="0.05" units="cm"/>
    </inkml:brush>
  </inkml:definitions>
  <inkml:trace contextRef="#ctx0" brushRef="#br0">0 317 3057,'0'0'68,"0"1"1,1-1-1,-1 0 1,0 0-1,0 1 1,0-1 0,0 0-1,1 0 1,-1 0-1,0 0 1,0 1-1,1-1 1,-1 0 0,0 0-1,0 0 1,1 0-1,-1 0 1,0 0-1,0 0 1,1 0 0,-1 1-1,0-1 1,0 0-1,1 0 1,-1 0-1,0 0 1,1 0 0,-1 0-1,0-1 1,0 1-1,1 0 1,-1 0-1,0 0 1,0 0-1,1 0 1,-1 0 0,0 0-1,0 0 1,1-1-1,-1 1 1,0 0-1,0 0 1,1 0 0,-1 0-1,0-1 1,0 1-1,0 0 1,0 0-1,1-1 1,11-11 1787,-11 11-1855,15-13 79,0 0 0,2 0 1,0 2-1,0 0 0,24-11 1,-12 6-54,37-19 139,1 2 0,2 2 0,85-25 0,-123 47-75,39-12 29,-61 20-1244,0 0 0,19 0 1,-16 1-63</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9"/>
    </inkml:context>
    <inkml:brush xml:id="br0">
      <inkml:brushProperty name="width" value="0.025" units="cm"/>
      <inkml:brushProperty name="height" value="0.025" units="cm"/>
    </inkml:brush>
  </inkml:definitions>
  <inkml:trace contextRef="#ctx0" brushRef="#br0">0 320 24575,'0'0'0,"0"0"0,0 0 0,0 0 0,0 0 0,7 1 0,3-1 0,0 0 0,0 0 0,1-1 0,-1-1 0,0 1 0,11-4 0,62-23 0,-36 11 0,-27 11 0,-1-1 0,0 2 0,0 0 0,0 0 0,26-1 0,-16 4 0,0 1 0,-1 2 0,56 7 0,-68-5 0,0 1 0,-1 1 0,26 10 0,39 26 0,-57-29 0,144 87 0,-154-90 0,1-1 0,-1 0 0,2-1 0,-1 0 0,1-1 0,0-1 0,16 4 0,-9-4 0,1-2 0,0-1 0,0 0 0,-1-2 0,1 0 0,0-2 0,32-5 0,-35 2 0,-1-1 0,0-1 0,0 0 0,-1-1 0,28-17 0,20-9 0,-36 20 0,25-11 0,65-39 0,131-96 0,-194 128 0,-39 22 0,0 0 0,32-24 0,-50 34 0,1 0 0,-1-1 0,0 1 0,0 0 0,1 0 0,-1 0 0,0-1 0,1 1 0,-1 0 0,0 0 0,0-1 0,1 1 0,-1 0 0,0 0 0,0-1 0,0 1 0,0 0 0,1-1 0,-1 1 0,0 0 0,0-1 0,0 1 0,0 0 0,0-1 0,0 1 0,0 0 0,0-1 0,0 1 0,0 0 0,0-1 0,0 1 0,0 0 0,0-1 0,0 1 0,-1-1 0,1 1 0,-1-1 0,0 1 0,0-1 0,0 1 0,0-1 0,0 1 0,0 0 0,0 0 0,0-1 0,0 1 0,0 0 0,-1 0 0,-37 1 0,35-1 0,-124 9 0,-143 5 0,-167-41 0,374 19 0,22 2 0,-1 2 0,0 2 0,-46 2 0,79 2 0,-1 0 0,1 1 0,0 0 0,0 0 0,-15 8 0,-22 7 0,33-15 0,-108 35 0,-12 12 0,8-10 0,89-29 0,-11 1 0,30-8 0,1 1 0,-1 0 0,1 1 0,-22 11 0,12-2 150,-3 0-908,-29 21 1</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0"/>
    </inkml:context>
    <inkml:brush xml:id="br0">
      <inkml:brushProperty name="width" value="0.025" units="cm"/>
      <inkml:brushProperty name="height" value="0.025" units="cm"/>
    </inkml:brush>
  </inkml:definitions>
  <inkml:trace contextRef="#ctx0" brushRef="#br0">0 20 24575,'29'-2'0,"-8"1"0,207-15 0,-198 16 0,1 1 0,-1 2 0,0 1 0,0 1 0,44 14 0,-40-6 0,-1 1 0,56 33 0,3 2 0,-74-40 0,-1-2 0,27 17 0,-40-21 0,0 0 0,1 0 0,-1 0 0,0 1 0,-1 0 0,1-1 0,-1 1 0,1 1 0,-1-1 0,3 7 0,-5-9-1365</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1"/>
    </inkml:context>
    <inkml:brush xml:id="br0">
      <inkml:brushProperty name="width" value="0.025" units="cm"/>
      <inkml:brushProperty name="height" value="0.025" units="cm"/>
    </inkml:brush>
  </inkml:definitions>
  <inkml:trace contextRef="#ctx0" brushRef="#br0">1 464 24575,'1'0'0,"0"0"0,1-1 0,-1 1 0,1 0 0,-1 0 0,0-1 0,1 1 0,-1-1 0,2 0 0,2-1 0,9-3 0,-1 0 0,0-1 0,22-14 0,36-28 0,-41 26 0,35-23 0,170-113 0,-8 25 0,-204 117-1365</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2"/>
    </inkml:context>
    <inkml:brush xml:id="br0">
      <inkml:brushProperty name="width" value="0.025" units="cm"/>
      <inkml:brushProperty name="height" value="0.025" units="cm"/>
    </inkml:brush>
  </inkml:definitions>
  <inkml:trace contextRef="#ctx0" brushRef="#br0">1 202 24575,'6'0'0,"1"-1"0,-1 0 0,13-3 0,2-1 0,89-19 0,128-45 0,-236 69 0,53-16 0,1 3 0,68-9 0,117 3 0,-169 16 0,106-19 0,-168 19-1365</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3"/>
    </inkml:context>
    <inkml:brush xml:id="br0">
      <inkml:brushProperty name="width" value="0.025" units="cm"/>
      <inkml:brushProperty name="height" value="0.025" units="cm"/>
    </inkml:brush>
  </inkml:definitions>
  <inkml:trace contextRef="#ctx0" brushRef="#br0">1001 1 24575,'-17'12'0,"-22"10"0,-78 32 0,-11 5 0,94-39 0,0 2 0,2 2 0,-33 29 0,-1 1 0,-43 40 0,67-55 0,22-21 0,1 0 0,1 0 0,-25 35 0,23-27 0,-39 41 0,38-44 0,1-1 0,-24 36 0,33-40 154,-29 42-1673,38-57-5307</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4"/>
    </inkml:context>
    <inkml:brush xml:id="br0">
      <inkml:brushProperty name="width" value="0.05" units="cm"/>
      <inkml:brushProperty name="height" value="0.05" units="cm"/>
    </inkml:brush>
  </inkml:definitions>
  <inkml:trace contextRef="#ctx0" brushRef="#br0">0 1103 24575,'26'-19'0,"0"-1"0,-2-1 0,0 0 0,21-27 0,-23 24 0,66-69 0,143-140 0,113-44 0,-322 261 0,150-101 0,-82 59 0,38-23 0,-94 62-455,2 1 0,48-17 0,-75 32-6371</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5"/>
    </inkml:context>
    <inkml:brush xml:id="br0">
      <inkml:brushProperty name="width" value="0.05" units="cm"/>
      <inkml:brushProperty name="height" value="0.05" units="cm"/>
    </inkml:brush>
  </inkml:definitions>
  <inkml:trace contextRef="#ctx0" brushRef="#br0">0 1058 24575,'13'6'0,"1"0"0,0-1 0,0 0 0,0-1 0,16 2 0,58 7 0,51 10 0,-116-17 0,1 2 0,-1 0 0,0 1 0,32 19 0,-29-15 0,1 0 0,40 13 0,-20-14 0,90 12 0,51-6 0,-118-12 0,-34-4 0,0-1 0,48-4 0,-63 1 0,-1-1 0,1-1 0,0 0 0,-1-2 0,27-10 0,-37 11 0,-1-1 0,1 0 0,-1-1 0,0 0 0,-1 0 0,1 0 0,-2-1 0,9-11 0,24-21 0,-37 37 0,11-9 0,0 0 0,-1-1 0,0-1 0,-1 0 0,18-28 0,33-56 0,92-113 0,-121 169 0,-10 13 0,37-59 0,30-44 0,-28 45 0,-41 58 0,2 0 0,1 2 0,51-43 0,-47 43 0,104-83 0,-136 111 0,1-1 0,0 0 0,-1 1 0,1-1 0,0 0 0,-5 0 0,0 0 0,-17 0 0,1 0 0,-1-2 0,1-1 0,-42-9 0,-31-4 0,-350-14 0,220 35-1365,202-3-5461</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6"/>
    </inkml:context>
    <inkml:brush xml:id="br0">
      <inkml:brushProperty name="width" value="0.025" units="cm"/>
      <inkml:brushProperty name="height" value="0.025" units="cm"/>
    </inkml:brush>
  </inkml:definitions>
  <inkml:trace contextRef="#ctx0" brushRef="#br0">0 0 10154,'24'0'-32,"11"3"-352,1-1-128,0-1-40,11 2 16,-7-2 360,10 3 256,0 0 120,3 0 40,3 0 0,0 0-104,0-1-72,-2-1-344,-3 1-496,-3 0 456</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7"/>
    </inkml:context>
    <inkml:brush xml:id="br0">
      <inkml:brushProperty name="width" value="0.025" units="cm"/>
      <inkml:brushProperty name="height" value="0.025" units="cm"/>
    </inkml:brush>
  </inkml:definitions>
  <inkml:trace contextRef="#ctx0" brushRef="#br0">0 1 8538,'4'2'592,"4"5"352,3 2-456,6 3-328,4 0-72,7-2-88,6 0-32,9-5-72,4 0-8,3-3 16,2-2 40,1 0 56,0-2 0,-1 1 0,-3 1-544,-5 5 384</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5"/>
    </inkml:context>
    <inkml:brush xml:id="br0">
      <inkml:brushProperty name="width" value="0.05" units="cm"/>
      <inkml:brushProperty name="height" value="0.05" units="cm"/>
    </inkml:brush>
  </inkml:definitions>
  <inkml:trace contextRef="#ctx0" brushRef="#br0">0 557 2913,'11'18'752,"4"-1"680,11-6-160,9-1-47,19-14-313,10-9-248,18-25-360,5-14-104,6-28-88,-1-12-32,-7-15-40,-10-7-880,-20 1 584</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8"/>
    </inkml:context>
    <inkml:brush xml:id="br0">
      <inkml:brushProperty name="width" value="0.025" units="cm"/>
      <inkml:brushProperty name="height" value="0.025" units="cm"/>
    </inkml:brush>
  </inkml:definitions>
  <inkml:trace contextRef="#ctx0" brushRef="#br0">0 3 8322,'16'-2'592,"3"2"280,11 1-528,3 2-168,5 2-168,6 1-16,3 2-160,3 2-104,3-1-120,3 1 0,1 1 152,-1-2 112,0 1 120,-1 0 56,0-1-1040,-1 1 736</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9"/>
    </inkml:context>
    <inkml:brush xml:id="br0">
      <inkml:brushProperty name="width" value="0.025" units="cm"/>
      <inkml:brushProperty name="height" value="0.025" units="cm"/>
    </inkml:brush>
  </inkml:definitions>
  <inkml:trace contextRef="#ctx0" brushRef="#br0">1 1 8626,'11'0'848,"6"1"560,4 2-551,10 3-601,5 1-144,9 2-120,6 2-32,6 1 16,3 0-32,0 0-152,0 0-73,2-1-271,-1-2-232,-2-2-664,-1 1 808</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0"/>
    </inkml:context>
    <inkml:brush xml:id="br0">
      <inkml:brushProperty name="width" value="0.025" units="cm"/>
      <inkml:brushProperty name="height" value="0.025" units="cm"/>
    </inkml:brush>
  </inkml:definitions>
  <inkml:trace contextRef="#ctx0" brushRef="#br0">1 0 8874,'31'5'568,"7"4"176,3 2-296,5 3-416,4 4-224,3 2-408,3 0-168,2 0-424,1-2-145,-1-4-327,-2-2-200,-3-4 1031</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1"/>
    </inkml:context>
    <inkml:brush xml:id="br0">
      <inkml:brushProperty name="width" value="0.025" units="cm"/>
      <inkml:brushProperty name="height" value="0.025" units="cm"/>
    </inkml:brush>
  </inkml:definitions>
  <inkml:trace contextRef="#ctx0" brushRef="#br0">0 0 10066,'8'4'792,"8"1"377,6 0-257,10 2-480,3 1-208,8 0-224,5 1-8,7-1-136,3 0-56,4-2-56,-2-1 0,2 0 128,0-2 48,-5 2-120,-4 0-352,-8 4 327</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2"/>
    </inkml:context>
    <inkml:brush xml:id="br0">
      <inkml:brushProperty name="width" value="0.025" units="cm"/>
      <inkml:brushProperty name="height" value="0.025" units="cm"/>
    </inkml:brush>
  </inkml:definitions>
  <inkml:trace contextRef="#ctx0" brushRef="#br0">0 0 8442,'17'1'848,"4"2"416,6 4-632,5 5-264,6 3-312,1 0-32,5 1 0,2-1-16,6 0 33,3-1-1,6-1-16,1-2-72,0-2-721,-2-1-839,-3 1 880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3"/>
    </inkml:context>
    <inkml:brush xml:id="br0">
      <inkml:brushProperty name="width" value="0.025" units="cm"/>
      <inkml:brushProperty name="height" value="0.025" units="cm"/>
    </inkml:brush>
  </inkml:definitions>
  <inkml:trace contextRef="#ctx0" brushRef="#br0">1 1 11194,'14'0'472,"5"2"25,6 5-265,10 4-216,6 3-48,9 5-272,4 2-40,7 4-1,2-1 17,4-2 256,3 0 72,0-5 0,-1-1 16,-1 1-168,-3-1-656,-4 1 520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4"/>
    </inkml:context>
    <inkml:brush xml:id="br0">
      <inkml:brushProperty name="width" value="0.025" units="cm"/>
      <inkml:brushProperty name="height" value="0.025" units="cm"/>
    </inkml:brush>
  </inkml:definitions>
  <inkml:trace contextRef="#ctx0" brushRef="#br0">0 6 10722,'1'-3'768,"4"1"377,6 2-409,10 0-472,6 3-136,12 3-456,2 0-280,6 2-569,-1 0-63,2 1 312,-1 0 272,3 3 592,2 2 72,1 2 0,1 1-32,1 1 8</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5"/>
    </inkml:context>
    <inkml:brush xml:id="br0">
      <inkml:brushProperty name="width" value="0.025" units="cm"/>
      <inkml:brushProperty name="height" value="0.025" units="cm"/>
    </inkml:brush>
  </inkml:definitions>
  <inkml:trace contextRef="#ctx0" brushRef="#br0">1 6 10402,'3'-3'616,"2"1"473,9 3-889,5 3-152,9 5-64,5 1-24,9 3-288,4 1-57,8 2 9,2 0 16,3 0 304,0-1 56,2-3 8,-1 1 8,-3-1-8,1-1-40,-3 3-1272,-2 0 944</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6"/>
    </inkml:context>
    <inkml:brush xml:id="br0">
      <inkml:brushProperty name="width" value="0.025" units="cm"/>
      <inkml:brushProperty name="height" value="0.025" units="cm"/>
    </inkml:brush>
  </inkml:definitions>
  <inkml:trace contextRef="#ctx0" brushRef="#br0">1 3 9986,'0'0'83,"0"-1"0,1 1 0,-1 0 0,1 0 1,-1-1-1,0 1 0,1 0 0,-1 0 0,1 0 0,-1 0 0,1 0 0,-1 0 0,1 0 0,-1 0 0,0 0 0,1 0 0,-1 0 1,1 0-1,-1 0 0,1 0 0,-1 0 0,1 0 0,-1 0 0,0 0 0,1 1 0,15 1 26,465 99-135,-346-67-3672,-94-24 2241</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7"/>
    </inkml:context>
    <inkml:brush xml:id="br0">
      <inkml:brushProperty name="width" value="0.025" units="cm"/>
      <inkml:brushProperty name="height" value="0.025" units="cm"/>
    </inkml:brush>
  </inkml:definitions>
  <inkml:trace contextRef="#ctx0" brushRef="#br0">0 13 9706,'8'-7'512,"5"2"120,4 4-320,9 5-312,4 3-40,8 3-24,2 0 0,6-1 32,3 2 16,4 1 24,4-1 8,4 2 0,1-2 0,0 0-624,0-1-576,-3-3 648</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6"/>
    </inkml:context>
    <inkml:brush xml:id="br0">
      <inkml:brushProperty name="width" value="0.05" units="cm"/>
      <inkml:brushProperty name="height" value="0.05" units="cm"/>
    </inkml:brush>
  </inkml:definitions>
  <inkml:trace contextRef="#ctx0" brushRef="#br0">0 105 3721,'0'2'704,"2"-3"896,2-1-247,4-6-193,2-2-288,5-4-560,3-3-152,4-2-120,3 0 64,-2 2-64</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8"/>
    </inkml:context>
    <inkml:brush xml:id="br0">
      <inkml:brushProperty name="width" value="0.025" units="cm"/>
      <inkml:brushProperty name="height" value="0.025" units="cm"/>
    </inkml:brush>
  </inkml:definitions>
  <inkml:trace contextRef="#ctx0" brushRef="#br0">1 6 9818,'13'-4'520,"6"2"120,5 2-296,10 4-256,2 0-88,10 1-640,3 1-424,8-2-1048,2 0-337,2 0 249,1-1 863</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9"/>
    </inkml:context>
    <inkml:brush xml:id="br0">
      <inkml:brushProperty name="width" value="0.025" units="cm"/>
      <inkml:brushProperty name="height" value="0.025" units="cm"/>
    </inkml:brush>
  </inkml:definitions>
  <inkml:trace contextRef="#ctx0" brushRef="#br0">0 1 9354,'5'7'576,"2"1"192,5 3-320,7 1-272,1-1-104,8-2-72,2 1-8,8-4-152,6 1-72,6-3-168,5-1-120,3-3-360,2 1-512,1 3 800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0"/>
    </inkml:context>
    <inkml:brush xml:id="br0">
      <inkml:brushProperty name="width" value="0.025" units="cm"/>
      <inkml:brushProperty name="height" value="0.025" units="cm"/>
    </inkml:brush>
  </inkml:definitions>
  <inkml:trace contextRef="#ctx0" brushRef="#br0">0 36 3033,'13'-6'2189,"0"1"1,25-6-1,-18 7-1646,1 0-1,-1 1 1,23 1 0,-8 2-488,-1 1 0,1 2 0,34 7 0,-37-3-827,1 2 1,-2 1-1,1 1 1,-2 1-1,47 25 1,-49-21-311</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1"/>
    </inkml:context>
    <inkml:brush xml:id="br0">
      <inkml:brushProperty name="width" value="0.025" units="cm"/>
      <inkml:brushProperty name="height" value="0.025" units="cm"/>
    </inkml:brush>
  </inkml:definitions>
  <inkml:trace contextRef="#ctx0" brushRef="#br0">0 25 4633,'49'-14'2551,"-24"10"-1911,-1 0 0,1 2 1,0 1-1,31 3 0,-20 1-598,75 10 334,-97-11-782,0 2 1,0 0-1,-1 0 1,1 1-1,23 13 1,-27-13-371</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2"/>
    </inkml:context>
    <inkml:brush xml:id="br0">
      <inkml:brushProperty name="width" value="0.025" units="cm"/>
      <inkml:brushProperty name="height" value="0.025" units="cm"/>
    </inkml:brush>
  </inkml:definitions>
  <inkml:trace contextRef="#ctx0" brushRef="#br0">1 36 6393,'2'1'592,"2"-1"385,1 0-465,0-2-432,2 0-80,3-2-72,2-1-24,5-2-8,4 1 16,6 1 40,4 2 8,6 1 16,0 1 24,0 3 16,2 1 8,-1 0 16,-1-1-80,-4-7 32</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3"/>
    </inkml:context>
    <inkml:brush xml:id="br0">
      <inkml:brushProperty name="width" value="0.025" units="cm"/>
      <inkml:brushProperty name="height" value="0.025" units="cm"/>
    </inkml:brush>
  </inkml:definitions>
  <inkml:trace contextRef="#ctx0" brushRef="#br0">17 31 2905,'-16'0'2362,"27"-2"-848,31-3-621,2 1 0,47 2 0,61-6-2611,-118 3-127,-2 0 557</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4"/>
    </inkml:context>
    <inkml:brush xml:id="br0">
      <inkml:brushProperty name="width" value="0.025" units="cm"/>
      <inkml:brushProperty name="height" value="0.025" units="cm"/>
    </inkml:brush>
  </inkml:definitions>
  <inkml:trace contextRef="#ctx0" brushRef="#br0">1 12 3905,'0'2'552,"0"0"360,3-1-56,3 1-304,3-2-47,5 1-81,5 0-96,7-1-176,3 0-64,3-2-64,2 0-8,0 0 0,0 0 0,3-1 16,-3 1-184,-4-1-824,-4 0-401,-8 2 585</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5"/>
    </inkml:context>
    <inkml:brush xml:id="br0">
      <inkml:brushProperty name="width" value="0.025" units="cm"/>
      <inkml:brushProperty name="height" value="0.025" units="cm"/>
    </inkml:brush>
  </inkml:definitions>
  <inkml:trace contextRef="#ctx0" brushRef="#br0">0 67 2056,'14'-4'473,"4"-2"351,2-1-56,8 2-256,2-1-72,5 2-56,4 2-96,1 1-152,-1-1-24,-3-1-32,-4-2-48,-3-2-760,-2-1-736,-2 1 784</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6"/>
    </inkml:context>
    <inkml:brush xml:id="br0">
      <inkml:brushProperty name="width" value="0.025" units="cm"/>
      <inkml:brushProperty name="height" value="0.025" units="cm"/>
    </inkml:brush>
  </inkml:definitions>
  <inkml:trace contextRef="#ctx0" brushRef="#br0">0 86 5561,'17'0'176,"-2"-3"-296,3 2-344,2-5-240,3-1 0,7-1 280,2-3 376,2 3 448,-1-1 88,-3 2 48,-1 1-112,-3-2-384,-2 2-480,-6 1 264</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7"/>
    </inkml:context>
    <inkml:brush xml:id="br0">
      <inkml:brushProperty name="width" value="0.025" units="cm"/>
      <inkml:brushProperty name="height" value="0.025" units="cm"/>
    </inkml:brush>
  </inkml:definitions>
  <inkml:trace contextRef="#ctx0" brushRef="#br0">0 73 4625,'16'-8'512,"2"-1"328,7 3-464,4-1-200,4 3-152,2 1-16,1 0 0,-2 0 88,-4 0 112,-4 1 9,-2-2 23,0-1-88,1 0-552,1 0-1025,-1-1 873</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7"/>
    </inkml:context>
    <inkml:brush xml:id="br0">
      <inkml:brushProperty name="width" value="0.05" units="cm"/>
      <inkml:brushProperty name="height" value="0.05" units="cm"/>
    </inkml:brush>
  </inkml:definitions>
  <inkml:trace contextRef="#ctx0" brushRef="#br0">4 95 6673,'-2'2'625,"1"-3"431,1-3-504,2-5-168,3 0-208,2-6-136,4-1-16,3-5-328,1 0 216</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8"/>
    </inkml:context>
    <inkml:brush xml:id="br0">
      <inkml:brushProperty name="width" value="0.05" units="cm"/>
      <inkml:brushProperty name="height" value="0.05" units="cm"/>
    </inkml:brush>
  </inkml:definitions>
  <inkml:trace contextRef="#ctx0" brushRef="#br0">345 323 1048,'-12'-20'972,"-2"1"-1,0 0 1,-1 2 0,-1-1-1,-20-15 1,5 3-775,14 13-132,-1 0-1,0 1 1,-1 1 0,-24-14 0,31 22-354,-1-1-1,2 1 1,-1-2-1,2 0 1,-11-10 0,9 6-437</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9"/>
    </inkml:context>
    <inkml:brush xml:id="br0">
      <inkml:brushProperty name="width" value="0.05" units="cm"/>
      <inkml:brushProperty name="height" value="0.05" units="cm"/>
    </inkml:brush>
  </inkml:definitions>
  <inkml:trace contextRef="#ctx0" brushRef="#br0">0 709 4961,'4'-19'608,"1"-13"536,4-11-175,5-26-201,7-7-216,5-19-296,-1-6-56,0-2-312,-7 6-704,-3 23 536</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0"/>
    </inkml:context>
    <inkml:brush xml:id="br0">
      <inkml:brushProperty name="width" value="0.05" units="cm"/>
      <inkml:brushProperty name="height" value="0.05" units="cm"/>
    </inkml:brush>
  </inkml:definitions>
  <inkml:trace contextRef="#ctx0" brushRef="#br0">5 632 5281,'-2'10'600,"-1"-5"456,3-7-111,3-13 23,3-7-160,6-18-88,3-9-64,15-19-208,6-10-103,15-10-193,8 2-80,3 8 24,1 7-472,5 21 287</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1"/>
    </inkml:context>
    <inkml:brush xml:id="br0">
      <inkml:brushProperty name="width" value="0.05" units="cm"/>
      <inkml:brushProperty name="height" value="0.05" units="cm"/>
    </inkml:brush>
  </inkml:definitions>
  <inkml:trace contextRef="#ctx0" brushRef="#br0">3 17 2128,'-3'-5'929,"3"2"623,8-1-88,6 2-199,16 2-489,13-3-200,23 3-352,6 0-104,9 5-784,-8 4-1489,-12 8 1321</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2"/>
    </inkml:context>
    <inkml:brush xml:id="br0">
      <inkml:brushProperty name="width" value="0.05" units="cm"/>
      <inkml:brushProperty name="height" value="0.05" units="cm"/>
    </inkml:brush>
  </inkml:definitions>
  <inkml:trace contextRef="#ctx0" brushRef="#br0">633 350 3745,'0'1'133,"-1"-1"1,1 1-1,-1-1 1,1 1-1,-1-1 1,0 1-1,1-1 1,-1 1-1,1-1 0,-1 1 1,0-1-1,0 0 1,1 1-1,-1-1 1,0 0-1,0 0 1,1 1-1,-1-1 1,0 0-1,0 0 1,1 0-1,-1 0 0,0 0 1,0 0-1,0 0 1,1 0-1,-1 0 1,0 0-1,0-1 1,0 1-1,1 0 1,-1 0-1,-1-1 1,-3-2 71,1 1 0,-1-1 0,1 0 0,-5-4 0,0 1 166,-34-21 591,-1 1 0,-48-20 0,-99-30-308,181 72-758,-18-6 228,-51-26 0,73 33-408,-1-1 0,1 0 0,0 0 0,0 0 0,1-1 0,0 0 0,-1 0 0,2 0-1,-1 0 1,1-1 0,0 0 0,0 0 0,-4-9 0,0-15-1252</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3"/>
    </inkml:context>
    <inkml:brush xml:id="br0">
      <inkml:brushProperty name="width" value="0.05" units="cm"/>
      <inkml:brushProperty name="height" value="0.05" units="cm"/>
    </inkml:brush>
  </inkml:definitions>
  <inkml:trace contextRef="#ctx0" brushRef="#br0">8 29 2817,'-5'-1'888,"2"0"608,6-3-128,8 2 41,14-3-313,6-1-152,21 1-320,9 0-168,31 5-256,23 4-88,22-1-48,1-1-64,-16-1-824,-21 1-808,-23 10 856</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4"/>
    </inkml:context>
    <inkml:brush xml:id="br0">
      <inkml:brushProperty name="width" value="0.025" units="cm"/>
      <inkml:brushProperty name="height" value="0.025" units="cm"/>
    </inkml:brush>
  </inkml:definitions>
  <inkml:trace contextRef="#ctx0" brushRef="#br0">1 343 1944,'20'-4'1354,"1"-1"0,-1-1 0,1-1 0,25-11 0,73-44 432,-105 54-1616,5-3-83,0-1 0,-2-1 0,1 0 1,25-26-1,50-68-2416,-72 81 420,-11 14 802</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5"/>
    </inkml:context>
    <inkml:brush xml:id="br0">
      <inkml:brushProperty name="width" value="0.025" units="cm"/>
      <inkml:brushProperty name="height" value="0.025" units="cm"/>
    </inkml:brush>
  </inkml:definitions>
  <inkml:trace contextRef="#ctx0" brushRef="#br0">0 235 2224,'7'-2'685,"-1"0"-1,0-1 0,0 0 0,0 0 0,0 0 0,5-4 0,8-4 263,60-29 1276,150-87-1252,-222 122-991,-2 1-21,0 0 1,1 1 0,-1 0 0,1 0-1,0 0 1,10-3 0,-14 3-2982,-2 4 1705</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6"/>
    </inkml:context>
    <inkml:brush xml:id="br0">
      <inkml:brushProperty name="width" value="0.025" units="cm"/>
      <inkml:brushProperty name="height" value="0.025" units="cm"/>
    </inkml:brush>
  </inkml:definitions>
  <inkml:trace contextRef="#ctx0" brushRef="#br0">1 238 3633,'80'-39'5863,"31"-14"-4306,38-25-1401,-35 15-193,-113 63-86,1-1 0,-1 0 0,0 1 1,0-1-1,0 1 0,1 0 0,-1-1 0,0 1 1,1 0-1,-1-1 0,0 1 0,1 0 0,1 0 1,-1 2-2160,-4 3 800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7"/>
    </inkml:context>
    <inkml:brush xml:id="br0">
      <inkml:brushProperty name="width" value="0.025" units="cm"/>
      <inkml:brushProperty name="height" value="0.025" units="cm"/>
    </inkml:brush>
  </inkml:definitions>
  <inkml:trace contextRef="#ctx0" brushRef="#br0">0 148 3033,'9'2'856,"1"-1"784,10-1-480,3-4-207,7-4-185,1-3-104,5 1-248,-7-5-80,3 4-192,-4 1-64,-2-2-40,2-1-24,-1 3-32,-2-6-104,-8 2-456,-6 5-400,-7 1 496</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8"/>
    </inkml:context>
    <inkml:brush xml:id="br0">
      <inkml:brushProperty name="width" value="0.05" units="cm"/>
      <inkml:brushProperty name="height" value="0.05" units="cm"/>
    </inkml:brush>
  </inkml:definitions>
  <inkml:trace contextRef="#ctx0" brushRef="#br0">48 88 1408,'-7'2'368,"-2"-1"233,3-6-249,-1-4-96,0-10-224,1-3-416,1-13 264</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8"/>
    </inkml:context>
    <inkml:brush xml:id="br0">
      <inkml:brushProperty name="width" value="0.025" units="cm"/>
      <inkml:brushProperty name="height" value="0.025" units="cm"/>
    </inkml:brush>
  </inkml:definitions>
  <inkml:trace contextRef="#ctx0" brushRef="#br0">0 195 1768,'3'4'689,"3"0"583,7-4-144,8-4-96,15-6-192,3-6-151,7-5-289,2 0-136,-3-3-160,-1 1-32,6 3-40,-2 4-8,-2 0-40,-4 3-168,-16 1-1193,-9 5 945</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9"/>
    </inkml:context>
    <inkml:brush xml:id="br0">
      <inkml:brushProperty name="width" value="0.025" units="cm"/>
      <inkml:brushProperty name="height" value="0.025" units="cm"/>
    </inkml:brush>
  </inkml:definitions>
  <inkml:trace contextRef="#ctx0" brushRef="#br0">3 114 2753,'-1'0'624,"-1"1"656,7-1-264,3-4 40,14-4 137,-1-1-105,12-5-336,-3 1-208,2 1-408,4-1-64,0 1-464,-2 0-408,-6 2-1625,-5 2 1345</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20"/>
    </inkml:context>
    <inkml:brush xml:id="br0">
      <inkml:brushProperty name="width" value="0.025" units="cm"/>
      <inkml:brushProperty name="height" value="0.025" units="cm"/>
    </inkml:brush>
  </inkml:definitions>
  <inkml:trace contextRef="#ctx0" brushRef="#br0">0 247 3065,'12'-6'976,"8"-2"1064,1-10-231,12-3-513,8-2-264,10-4-488,2 2-200,3 4-280,1-1-32,-7 3-608,-3 2-328,1 4-1416,-4-1 15,-1 1 1153</inkml:trace>
  <inkml:trace contextRef="#ctx0" brushRef="#br0" timeOffset="1">96 287 3321,'13'-4'1072,"4"-2"888,8-13-455,8 0-297,8-2-496,1 1-248,6 5-296,-2 2-48,-2 1-72,-3 1-48,-7-1-512,-5 0-288,-11 0-1104,-6 4 967</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22"/>
    </inkml:context>
    <inkml:brush xml:id="br0">
      <inkml:brushProperty name="width" value="0.025" units="cm"/>
      <inkml:brushProperty name="height" value="0.025" units="cm"/>
    </inkml:brush>
  </inkml:definitions>
  <inkml:trace contextRef="#ctx0" brushRef="#br0">0 172 2064,'12'-2'993,"2"-8"1071,6 2-95,6-10-481,4-2-200,8-2-472,3 2-240,1 0-376,-1 4-112,0 3-704,-5-1-688,-5 5 728</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23"/>
    </inkml:context>
    <inkml:brush xml:id="br0">
      <inkml:brushProperty name="width" value="0.025" units="cm"/>
      <inkml:brushProperty name="height" value="0.025" units="cm"/>
    </inkml:brush>
  </inkml:definitions>
  <inkml:trace contextRef="#ctx0" brushRef="#br0">1 139 4937,'29'-16'840,"4"-7"657,7 6-497,7-3-632,4 4-184,2 5-472,-4-1-584,-12 3 512</inkml:trace>
  <inkml:trace contextRef="#ctx0" brushRef="#br0" timeOffset="1">112 128 5009,'31'-10'944,"2"-8"697,7 1-505,1 0-744,-4-1-216,0 3-288,-7-1-608,-7-1 464</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25"/>
    </inkml:context>
    <inkml:brush xml:id="br0">
      <inkml:brushProperty name="width" value="0.025" units="cm"/>
      <inkml:brushProperty name="height" value="0.025" units="cm"/>
    </inkml:brush>
  </inkml:definitions>
  <inkml:trace contextRef="#ctx0" brushRef="#br0">1 218 5065,'1'-9'776,"12"-2"721,-3-2-193,11-3-272,8 2-248,2 0-360,7 0-168,2 0-192,2-1-32,8-2-8,1-3-144,-1 1-584,-5 1-432,-18 4-1361,-10 4 1321</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26"/>
    </inkml:context>
    <inkml:brush xml:id="br0">
      <inkml:brushProperty name="width" value="0.025" units="cm"/>
      <inkml:brushProperty name="height" value="0.025" units="cm"/>
    </inkml:brush>
  </inkml:definitions>
  <inkml:trace contextRef="#ctx0" brushRef="#br0">1 115 3889,'18'-20'1144,"1"0"792,-2-1-551,1 5-993,1 2-272,1 3-72,1 3-200,-1 4-608,-1 3-665,-5 2 697</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27"/>
    </inkml:context>
    <inkml:brush xml:id="br0">
      <inkml:brushProperty name="width" value="0.025" units="cm"/>
      <inkml:brushProperty name="height" value="0.025" units="cm"/>
    </inkml:brush>
  </inkml:definitions>
  <inkml:trace contextRef="#ctx0" brushRef="#br0">1 177 5409,'24'-23'832,"9"0"849,4-1-1057,4 1-336,2 1-200,-3 0-200,-3 2-1809,-5 0 1369</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28"/>
    </inkml:context>
    <inkml:brush xml:id="br0">
      <inkml:brushProperty name="width" value="0.025" units="cm"/>
      <inkml:brushProperty name="height" value="0.025" units="cm"/>
    </inkml:brush>
  </inkml:definitions>
  <inkml:trace contextRef="#ctx0" brushRef="#br0">6 424 1968,'-6'-2'3105,"9"2"-2963,0-1 0,0 0-1,0 0 1,-1 0 0,1 0 0,0-1-1,-1 1 1,4-3 0,-3 2-8,68-35 916,1 2 1,82-26 0,-95 38-925,-34 14-127,-2-2 1,0-1 0,0 0 0,-1-1-1,-1-2 1,-1 0 0,0-1 0,-1 0-1,29-34 1,2-8-2604,-28 33 1467</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29"/>
    </inkml:context>
    <inkml:brush xml:id="br0">
      <inkml:brushProperty name="width" value="0.025" units="cm"/>
      <inkml:brushProperty name="height" value="0.025" units="cm"/>
    </inkml:brush>
  </inkml:definitions>
  <inkml:trace contextRef="#ctx0" brushRef="#br0">0 413 4633,'0'1'80,"0"-1"1,0 0-1,1 0 0,-1 0 1,0 0-1,0 1 1,0-1-1,0 0 0,0 0 1,0 0-1,0 0 0,0 0 1,1 0-1,-1 1 1,0-1-1,0 0 0,0 0 1,0 0-1,0 0 0,1 0 1,-1 0-1,0 0 1,0 0-1,0 0 0,0 0 1,1 0-1,-1 0 0,0 0 1,0 0-1,0 0 1,1 0-1,-1 0 0,0 0 1,0 0-1,0 0 0,0 0 1,1 0-1,-1 0 0,0 0 1,0 0-1,9-3 337,-8 3-235,18-7 362,0-1 1,27-16-1,-13 6-323,15-6-22,113-61 261,-120 61-319,69-54 0,-81 54-197,10-8-1096,40-40 0,-65 55 160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59"/>
    </inkml:context>
    <inkml:brush xml:id="br0">
      <inkml:brushProperty name="width" value="0.05" units="cm"/>
      <inkml:brushProperty name="height" value="0.05" units="cm"/>
    </inkml:brush>
  </inkml:definitions>
  <inkml:trace contextRef="#ctx0" brushRef="#br0">110 177 2048,'-5'1'224,"-1"-1"105,1-5-9,-1-4-88,-4-3 56,1-4 216,-2 0 40,1-2-8,0 1-96,2 0-240,-1 0-88,1-2-64,0 4 16,3-1-48</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0"/>
    </inkml:context>
    <inkml:brush xml:id="br0">
      <inkml:brushProperty name="width" value="0.025" units="cm"/>
      <inkml:brushProperty name="height" value="0.025" units="cm"/>
    </inkml:brush>
  </inkml:definitions>
  <inkml:trace contextRef="#ctx0" brushRef="#br0">0 445 1928,'6'0'937,"3"-1"991,2-3-168,9-4-503,3-5-233,17-7-408,4-4-120,10-10-232,4-1-80,-2-7-88,1 2-16,-9-5-32,2 4 48,-9 5-496,-4 0-168,-11 8-328,-10 5-480,-13 8 911</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1"/>
    </inkml:context>
    <inkml:brush xml:id="br0">
      <inkml:brushProperty name="width" value="0.025" units="cm"/>
      <inkml:brushProperty name="height" value="0.025" units="cm"/>
    </inkml:brush>
  </inkml:definitions>
  <inkml:trace contextRef="#ctx0" brushRef="#br0">1 506 2681,'5'1'840,"5"-1"696,2-1-264,9-6-600,7-2-31,14-7-17,6-6-48,9-8-112,-3-5-104,6-11-112,-3-4-40,-6-4-48,5 2-40,0 4-48,-1 7-40,1 3-664,-8 3-544,-18 13 632</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2"/>
    </inkml:context>
    <inkml:brush xml:id="br0">
      <inkml:brushProperty name="width" value="0.025" units="cm"/>
      <inkml:brushProperty name="height" value="0.025" units="cm"/>
    </inkml:brush>
  </inkml:definitions>
  <inkml:trace contextRef="#ctx0" brushRef="#br0">0 446 4929,'2'-2'1016,"7"-5"969,6-1-569,2-3-224,8-3-248,-2-4-175,9-6-313,6-4-112,8-1-176,5-5-56,7 0-48,-2-4-8,5-3 24,-1-1-192,-4 1-584,-1-2-633,-9 11 633</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3"/>
    </inkml:context>
    <inkml:brush xml:id="br0">
      <inkml:brushProperty name="width" value="0.025" units="cm"/>
      <inkml:brushProperty name="height" value="0.025" units="cm"/>
    </inkml:brush>
  </inkml:definitions>
  <inkml:trace contextRef="#ctx0" brushRef="#br0">0 391 1792,'7'0'697,"0"-3"911,1-5 72,11-3-207,3-6-73,13-6-392,5-5-216,9-11-352,5-1-160,7-8-184,8-1-32,2 2-88,-3 3-472,-2 10 336</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4"/>
    </inkml:context>
    <inkml:brush xml:id="br0">
      <inkml:brushProperty name="width" value="0.025" units="cm"/>
      <inkml:brushProperty name="height" value="0.025" units="cm"/>
    </inkml:brush>
  </inkml:definitions>
  <inkml:trace contextRef="#ctx0" brushRef="#br0">0 537 3905,'10'-13'5823,"14"-12"-4722,13-7-447,2 1 1,2 2-1,69-37 1,143-57-682,-42 23 98,-12 3-2301,-154 77 1331</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5"/>
    </inkml:context>
    <inkml:brush xml:id="br0">
      <inkml:brushProperty name="width" value="0.025" units="cm"/>
      <inkml:brushProperty name="height" value="0.025" units="cm"/>
    </inkml:brush>
  </inkml:definitions>
  <inkml:trace contextRef="#ctx0" brushRef="#br0">14 517 2144,'-12'9'1512,"10"-7"-221,3-3 145,27-22 2977,14-10-2700,56-35 1,52-21-1238,22-13-337,-33 6-592,-16 11-3434,-76 54 2271</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6"/>
    </inkml:context>
    <inkml:brush xml:id="br0">
      <inkml:brushProperty name="width" value="0.025" units="cm"/>
      <inkml:brushProperty name="height" value="0.025" units="cm"/>
    </inkml:brush>
  </inkml:definitions>
  <inkml:trace contextRef="#ctx0" brushRef="#br0">1 521 5145,'14'-12'1016,"9"-2"841,5-5-297,2-4-232,11-5-279,6-2-209,3-8-344,3-1-144,4-7-176,-4 0-80,5 1-40,-1 1-32,0 5-328,3 1-688,-6 6-2001,0 4 1753</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7"/>
    </inkml:context>
    <inkml:brush xml:id="br0">
      <inkml:brushProperty name="width" value="0.025" units="cm"/>
      <inkml:brushProperty name="height" value="0.025" units="cm"/>
    </inkml:brush>
  </inkml:definitions>
  <inkml:trace contextRef="#ctx0" brushRef="#br0">0 517 4505,'10'-4'968,"3"-6"697,21-15-25,5-9-280,18-12-304,7-5-255,3-3-337,1 0-80,-1 4-152,1 2-280,5 7-632,7 3-369,-9 5-1831,-5 5 1648</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8"/>
    </inkml:context>
    <inkml:brush xml:id="br0">
      <inkml:brushProperty name="width" value="0.025" units="cm"/>
      <inkml:brushProperty name="height" value="0.025" units="cm"/>
    </inkml:brush>
  </inkml:definitions>
  <inkml:trace contextRef="#ctx0" brushRef="#br0">0 590 5953,'40'-18'1056,"10"-7"1073,7-12-353,13-13-655,1-7-137,6-6-440,8 1-176,4 2-192,0 3-48,-5 10-320,-10 6-328,-17 7-832,-12 7-777,-17 15 1137</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39"/>
    </inkml:context>
    <inkml:brush xml:id="br0">
      <inkml:brushProperty name="width" value="0.025" units="cm"/>
      <inkml:brushProperty name="height" value="0.025" units="cm"/>
    </inkml:brush>
  </inkml:definitions>
  <inkml:trace contextRef="#ctx0" brushRef="#br0">0 722 5457,'35'-25'1144,"3"-6"929,12-12-505,10-10-272,19-15-431,13-5-265,15-7-288,-3 1-88,-15 7-96,-12 5 0,-21 15-144,-6 8-712,-22 9 496</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0"/>
    </inkml:context>
    <inkml:brush xml:id="br0">
      <inkml:brushProperty name="width" value="0.05" units="cm"/>
      <inkml:brushProperty name="height" value="0.05" units="cm"/>
    </inkml:brush>
  </inkml:definitions>
  <inkml:trace contextRef="#ctx0" brushRef="#br0">108 108 2425,'-5'1'384,"-3"-1"376,1 0 32,-3-1-184,0-5-40,-1-3-128,0-4-24,-1-5-48,3 0-71,-1 1-105,2 2-56,1 3-104</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40"/>
    </inkml:context>
    <inkml:brush xml:id="br0">
      <inkml:brushProperty name="width" value="0.025" units="cm"/>
      <inkml:brushProperty name="height" value="0.025" units="cm"/>
    </inkml:brush>
  </inkml:definitions>
  <inkml:trace contextRef="#ctx0" brushRef="#br0">1 40 2024,'3'1'536,"0"0"0,0 0-1,0-1 1,0 0 0,0 1-1,0-1 1,0 0 0,0 0-1,0-1 1,1 1 0,3-2-1,2 0 138,-1-1-1,13-6 1,18-6-3,-19 11-826,-1 1 1,1 1-1,0 0 1,0 1-1,0 1 1,25 3-1,-36 0-1829,-4-1 728</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41"/>
    </inkml:context>
    <inkml:brush xml:id="br0">
      <inkml:brushProperty name="width" value="0.025" units="cm"/>
      <inkml:brushProperty name="height" value="0.025" units="cm"/>
    </inkml:brush>
  </inkml:definitions>
  <inkml:trace contextRef="#ctx0" brushRef="#br0">1 26 2064,'-1'0'521,"1"3"511,4-3-104,3-2 72,3-2 120,2-2 33,2 0-97,2 0-192,1 3-368,0 2-184,3 1-256,-2 2-208,5 1-248,4 0-776,3-3 632</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42"/>
    </inkml:context>
    <inkml:brush xml:id="br0">
      <inkml:brushProperty name="width" value="0.025" units="cm"/>
      <inkml:brushProperty name="height" value="0.025" units="cm"/>
    </inkml:brush>
  </inkml:definitions>
  <inkml:trace contextRef="#ctx0" brushRef="#br0">1 32 4481,'11'-2'784,"0"-4"656,4 4-487,3 0-569,2-2-176,2 2-160,-5-2-24,-5 1-240,-3-1-264,-3 1-1593,2 3 1281</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43"/>
    </inkml:context>
    <inkml:brush xml:id="br0">
      <inkml:brushProperty name="width" value="0.025" units="cm"/>
      <inkml:brushProperty name="height" value="0.025" units="cm"/>
    </inkml:brush>
  </inkml:definitions>
  <inkml:trace contextRef="#ctx0" brushRef="#br0">0 10 3545,'0'2'1000,"6"-2"1120,4 0-439,7 0-489,2 2-240,1 0-408,-5-2-192,1 0-240,-2-4-40,0 0-432,2 0-688,0 0 624</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44"/>
    </inkml:context>
    <inkml:brush xml:id="br0">
      <inkml:brushProperty name="width" value="0.025" units="cm"/>
      <inkml:brushProperty name="height" value="0.025" units="cm"/>
    </inkml:brush>
  </inkml:definitions>
  <inkml:trace contextRef="#ctx0" brushRef="#br0">1 28 2481,'10'-8'632,"2"1"520,1-1-728,3 3-384</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9"/>
    </inkml:context>
    <inkml:brush xml:id="br0">
      <inkml:brushProperty name="width" value="0.025" units="cm"/>
      <inkml:brushProperty name="height" value="0.025" units="cm"/>
    </inkml:brush>
  </inkml:definitions>
  <inkml:trace contextRef="#ctx0" brushRef="#br0">1 0 848,'3'20'3157,"0"-19"-2775,-1 0 0,1 0 0,0 0 1,0-1-1,-1 1 0,1-1 0,0 0 0,4 1 1,-3-1-302,-1 0 0,1 0 0,0 1 1,-1-1-1,8 3 0,7 6-16,24 14-1,4 3 190,-11-7-608,-1 1 1,0 2-1,-2 2 0,32 29 1,-49-41-1114,-2-5 548</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0"/>
    </inkml:context>
    <inkml:brush xml:id="br0">
      <inkml:brushProperty name="width" value="0.025" units="cm"/>
      <inkml:brushProperty name="height" value="0.025" units="cm"/>
    </inkml:brush>
  </inkml:definitions>
  <inkml:trace contextRef="#ctx0" brushRef="#br0">0 6 3649,'0'0'118,"0"0"0,0 0 0,0-1 0,0 1 0,0 0 0,0 0 1,0-1-1,0 1 0,0 0 0,0 0 0,0 0 0,0-1 0,0 1 0,1 0 1,-1 0-1,0 0 0,0-1 0,0 1 0,0 0 0,0 0 0,0 0 0,1-1 0,-1 1 1,0 0-1,0 0 0,0 0 0,1 0 0,-1 0 0,0 0 0,0-1 0,0 1 0,1 0 1,-1 0-1,1 0 0,8 3 1413,9 9-876,6 7-563,1 0 1,1-2-1,54 29 0,-60-35-29,-12-6-228,0-1 1,0 0 0,0 0-1,1-1 1,-1 0-1,10 2 1,-4-4-404</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1"/>
    </inkml:context>
    <inkml:brush xml:id="br0">
      <inkml:brushProperty name="width" value="0.025" units="cm"/>
      <inkml:brushProperty name="height" value="0.025" units="cm"/>
    </inkml:brush>
  </inkml:definitions>
  <inkml:trace contextRef="#ctx0" brushRef="#br0">0 0 3217,'1'0'432,"4"4"488,-1 2-168,0 3-32,6 0-56,4 3-119,4 2-17,4-2-120,3-1-56,-1-2-128,3 0-80,-3 2-104,5 1-16,-4-1 0,1-3-176,-2-4-968,-1 0 776</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2"/>
    </inkml:context>
    <inkml:brush xml:id="br0">
      <inkml:brushProperty name="width" value="0.025" units="cm"/>
      <inkml:brushProperty name="height" value="0.025" units="cm"/>
    </inkml:brush>
  </inkml:definitions>
  <inkml:trace contextRef="#ctx0" brushRef="#br0">1 11 2913,'1'0'528,"5"-3"624,4 1-304,2-1-208,10 0-120,1 3-168,2 3-263,1 1-57,2 1-64,2 3-297,3-1-1191,1 1 992</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33"/>
    </inkml:context>
    <inkml:brush xml:id="br0">
      <inkml:brushProperty name="width" value="0.025" units="cm"/>
      <inkml:brushProperty name="height" value="0.025" units="cm"/>
    </inkml:brush>
  </inkml:definitions>
  <inkml:trace contextRef="#ctx0" brushRef="#br0">1 0 1888,'0'8'673,"0"2"743,1-2-200,9-4-272,2 0-200,12-3-311,6-1-89,5 0-160,8 0-24,3 0-32,1 1-376,0-1 184</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1"/>
    </inkml:context>
    <inkml:brush xml:id="br0">
      <inkml:brushProperty name="width" value="0.05" units="cm"/>
      <inkml:brushProperty name="height" value="0.05" units="cm"/>
    </inkml:brush>
  </inkml:definitions>
  <inkml:trace contextRef="#ctx0" brushRef="#br0">0 473 2537,'0'-5'6704,"5"-7"-3836,53-81-1005,-44 74-1752,1 1 0,30-27 0,-6 7-54,-28 28-50,0 0 0,24-16 0,-20 16 18,21-18 1,-31 24-25,1-1 1,0 1-1,0 0 0,0 0 1,11-4-1,4-3 31,-2 0-29,-15 7 0,1 1 0,0 1 0,0-1 0,0 1 0,0 0 0,7-3 0,81-25 6,-72 24-11,45-10-12,51-11 22,-103 24-6,0 1-1,0 0 1,0 1 0,24 2-1,82 2 40,-109-1-22,-1-1 0,0 1 0,0 0 0,14 6-1,-13-5 34,1 1-1,-1-2 1,14 3 0,-16-5-2436,-6 0 1337</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1:51.442"/>
    </inkml:context>
    <inkml:brush xml:id="br0">
      <inkml:brushProperty name="width" value="0.05" units="cm"/>
      <inkml:brushProperty name="height" value="0.05" units="cm"/>
    </inkml:brush>
  </inkml:definitions>
  <inkml:trace contextRef="#ctx0" brushRef="#br0">0 324 3985,'15'-34'9323,"-3"-1"-5658,-7 20-3583,0 1-1,1-1 0,1 1 1,0 0-1,11-15 0,49-53 696,-58 72-641,1 1-1,-1 1 0,2-1 1,-1 2-1,1-1 0,13-6 0,-19 13-105,-1-1-1,1 1 0,0 0 0,0 1 0,-1-1 0,1 1 0,0 0 0,0 0 0,0 0 0,6 2 0,29-2 213,-32-3 499,-22 7-377,13-4-367,1 0 0,-1 1 0,1-1 0,-1 0 0,1 1 0,-1-1 0,1 1-1,-1-1 1,1 1 0,0-1 0,-1 1 0,1-1 0,-1 1 0,1-1-1,0 1 1,0-1 0,-1 1 0,1-1 0,0 1 0,0 0 0,0-1-1,0 1 1,0-1 0,0 1 0,0 0 0,0-1 0,0 1 0,0 0 0,6 23-32,-1-5 48,-2 3-6,-1-13 0,-1-1 0,0 1 0,-1 0 0,0 10 0,0-18 1,0 0 0,-1-1 0,1 1 0,0-1 0,-1 1-1,1 0 1,0-1 0,-1 1 0,1-1 0,-1 1 0,1-1 0,-1 1 0,1-1 0,-1 1 0,1-1 0,-1 0 0,0 1 0,1-1 0,-1 0 0,1 0 0,-1 1 0,0-1 0,1 0 0,-1 0 0,0 0-1,1 0 1,-1 0 0,0 0 0,1 0 0,-1 0 0,-1 0 0,-29-3 184,20 2-165,-8-3 254,17 3-261,1 0 0,-1 1 0,1 0 0,-1-1 0,1 1 0,-1 0 0,1 0 0,-1 0-1,0 0 1,1 0 0,-1 0 0,1 0 0,-1 0 0,0 1 0,1-1 0,-1 0 0,1 1 0,-2 0 0,-20 3 108,9-3-165,14-1-86,2 1 1325,3-1-354</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3:11.905"/>
    </inkml:context>
    <inkml:brush xml:id="br0">
      <inkml:brushProperty name="width" value="0.05" units="cm"/>
      <inkml:brushProperty name="height" value="0.05" units="cm"/>
    </inkml:brush>
  </inkml:definitions>
  <inkml:trace contextRef="#ctx0" brushRef="#br0">709 0 1992,'-2'8'1107,"0"-1"0,0 1 0,-1-1 0,0 0-1,-1 0 1,1 0 0,-2 0 0,-6 9 0,4-7-429,1 1 0,-10 20 0,9-11-243,0 1 368,-1-1 1,-20 33-1,15-30-560,1 1 0,1 0-1,-11 32 1,-17 76 18,8-22-65,-131 309 1247,-5 13-472,132-325-710,-54 187 373,86-280-659,-6 25 118,8-36-130,1 0-1,0 0 0,-1 0 1,1 1-1,0-1 0,0 0 1,1 0-1,-1 1 0,0-1 1,1 0-1,-1 0 0,2 4 1,-1-5-165,0 0 0,-1 0 0,1 0 0,0-1 0,0 1 0,0 0 1,0 0-1,0 0 0,0-1 0,0 1 0,0 0 0,0-1 0,0 1 0,0-1 1,1 0-1,-1 1 0,0-1 0,0 0 0,0 1 0,1-1 0,1 0 1,17-2-1232</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3:42.291"/>
    </inkml:context>
    <inkml:brush xml:id="br0">
      <inkml:brushProperty name="width" value="0.05" units="cm"/>
      <inkml:brushProperty name="height" value="0.05" units="cm"/>
    </inkml:brush>
  </inkml:definitions>
  <inkml:trace contextRef="#ctx0" brushRef="#br0">166 1 6657,'0'4'5060,"1"12"-3180,1-1-1006,-1 12 903,6 63 436,-4-44-1554,-1 1-1,-3-1 1,-8 67-1,6-85-582,-21 163 383,17-152-232,-2-1-1,-26 71 1,-48 104 751,83-212-1075,-9 22 227,9-22-374,0 0-1,-1 0 1,1 0-1,0 0 0,0 0 1,0 0-1,0 0 1,-1 1-1,2-1 1,-1 0-1,0 0 1,0 0-1,0 0 0,0 0 1,1 0-1,-1 0 1,1 0-1,0 1 1,2 0-1435</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4:14.588"/>
    </inkml:context>
    <inkml:brush xml:id="br0">
      <inkml:brushProperty name="width" value="0.05" units="cm"/>
      <inkml:brushProperty name="height" value="0.05" units="cm"/>
    </inkml:brush>
  </inkml:definitions>
  <inkml:trace contextRef="#ctx0" brushRef="#br0">1 58 2593,'2'-2'3899,"2"6"-1706,8 11-710,-3-4-186,0-6-920,0-1 0,0 0-1,0-1 1,1 0 0,-1 0-1,1-1 1,15 1 0,-15-1-184,0-1-66,0 0 0,-1-1-1,1-1 1,0 1-1,0-1 1,0-1 0,-1 0-1,1-1 1,-1 1-1,1-2 1,8-4-1,9-5-68,0-1 0,32-23 0,-39 23-329,-2-2 108</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4:20.952"/>
    </inkml:context>
    <inkml:brush xml:id="br0">
      <inkml:brushProperty name="width" value="0.05" units="cm"/>
      <inkml:brushProperty name="height" value="0.05" units="cm"/>
    </inkml:brush>
  </inkml:definitions>
  <inkml:trace contextRef="#ctx0" brushRef="#br0">0 42 1296,'1'-14'1074,"0"11"268,-1 0-1,0 0 1,0-1 0,0 1 0,0 0 0,-2-6 0,4 9-1190,-1 0 1,0 1 0,0-1 0,0 0 0,0 0 0,0 0 0,0 1 0,0-1 0,0 1 0,0-1 0,0 1 0,0-1 0,0 1 0,0-1 0,1 2 0,6 6 62,0 0-1,0 0 1,-1 1 0,0 0 0,-1 0 0,8 15-1,-1 1-85,13 37 0,-7-6 338,-6-15-1250,-3-14-3435,-8-20 2159</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5:16.073"/>
    </inkml:context>
    <inkml:brush xml:id="br0">
      <inkml:brushProperty name="width" value="0.05" units="cm"/>
      <inkml:brushProperty name="height" value="0.05" units="cm"/>
    </inkml:brush>
  </inkml:definitions>
  <inkml:trace contextRef="#ctx0" brushRef="#br0">1 592 5297,'5'-5'1382,"-1"0"1,1-1-1,-1 1 1,5-10-1,-1-2 79,10-29 0,-12 29-1307,0 1 1,12-20-1,8-8 139,2 1 0,2 2 1,1 1-1,49-46 0,-61 67-205,1 2 0,1 0-1,0 1 1,1 2 0,1 0 0,1 1-1,-1 1 1,2 2 0,-1 0-1,31-7 1,-34 13-63,0 1 0,0 1-1,0 0 1,40 4 0,84 17 191,-138-18-198,33 6 51,0 2 1,0 2-1,-2 2 1,1 1 0,-1 2-1,63 38 1,-52-23-44,-2 2 1,-2 3 0,-1 1-1,48 53 1,-4-1 183,-30-31 248,-2 2-1,52 73 1,-43-38-102,-4 3 0,-4 2 0,59 146 0,-83-162-272,97 230 100,-80-209-136,118 240 100,-145-296-56,-2 1 0,-2 1-1,18 79 1,-19-59-34,41 195 261,-48-209-258,-7-44-150,-1 1-1,0 0 1,-1 0-1,-1 0 1,0 0-1,-1 0 1,-3 28-1,2-34 559,3 4-304</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5:21.814"/>
    </inkml:context>
    <inkml:brush xml:id="br0">
      <inkml:brushProperty name="width" value="0.05" units="cm"/>
      <inkml:brushProperty name="height" value="0.05" units="cm"/>
    </inkml:brush>
  </inkml:definitions>
  <inkml:trace contextRef="#ctx0" brushRef="#br0">1 19 3209,'0'-19'5153,"0"19"-5039,1 1-1,-1-1 1,1 0 0,-1 0 0,1 0-1,0 0 1,-1 0 0,1 1 0,-1-1-1,0 0 1,1 0 0,-1 1 0,1-1-1,-1 0 1,1 1 0,-1-1 0,0 1-1,1-1 1,-1 0 0,0 1 0,1-1-1,-1 1 1,0-1 0,0 1 0,1-1-1,-1 1 1,0-1 0,0 1 0,0-1-1,0 1 1,0-1 0,0 2 0,7 20 488,-7-21-447,11 63 584,4 80-1,-7-44-610,68 1011 2394,-72-1043-2374,31 209 124,-31-251-263,0-9 12,-2 0 0,0 0-1,-1 1 1,0-1 0,-2 0 0,0 1 0,-1-1-1,0 0 1,-6 19 0,-9 12-42,-9 28 53,15-26-3354,11-46 1903</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5:56.819"/>
    </inkml:context>
    <inkml:brush xml:id="br0">
      <inkml:brushProperty name="width" value="0.05" units="cm"/>
      <inkml:brushProperty name="height" value="0.05" units="cm"/>
    </inkml:brush>
  </inkml:definitions>
  <inkml:trace contextRef="#ctx0" brushRef="#br0">78 33 1656,'-7'-5'272,"-27"-16"1635,32 20-1707,1 0 0,-1 0 0,0 1 0,0-1 1,1 0-1,-1 1 0,0-1 0,0 1 0,0 0 0,0 0 1,0 0-1,0 0 0,0 0 0,0 0 0,1 0 0,-5 1 1,4 3 781,8 0-504,15 4-174,-13-6-53,397 167 1806,-71-10-1663,-20-9-263,31 0-1777,-321-140 891</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6:12.719"/>
    </inkml:context>
    <inkml:brush xml:id="br0">
      <inkml:brushProperty name="width" value="0.05" units="cm"/>
      <inkml:brushProperty name="height" value="0.05" units="cm"/>
    </inkml:brush>
  </inkml:definitions>
  <inkml:trace contextRef="#ctx0" brushRef="#br0">0 0 1968,'8'1'2107,"6"6"-1857,117 72 85,-45-30-338,264 132-101,-344-178 105,-6-3-1,42 19-1,0 3 0,45 31-1,-75-43-370,-6-4 219</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8:43.236"/>
    </inkml:context>
    <inkml:brush xml:id="br0">
      <inkml:brushProperty name="width" value="0.05" units="cm"/>
      <inkml:brushProperty name="height" value="0.05" units="cm"/>
    </inkml:brush>
  </inkml:definitions>
  <inkml:trace contextRef="#ctx0" brushRef="#br0">38 43 1792,'-18'-6'1679,"18"6"-1574,-1-1-1,1 1 0,-1 0 1,1 0-1,-1-1 0,0 1 1,1 0-1,-1 0 0,1 0 1,-1 0-1,0-1 0,1 1 1,-1 0-1,0 0 0,1 1 1,-1-1-1,1 0 0,-1 0 1,0 0-1,1 0 0,-1 0 1,1 1-1,-1-1 0,1 0 1,-1 0-1,0 1 0,1-1 1,-1 0-1,1 1 0,0-1 1,-1 1-1,1-1 0,-1 1 1,0 0-1,28-9 2831,13-3-1772,-27 6-1095,1 1 0,0 0 0,0 1-1,0 1 1,27-2 0,-33 4 35,1 1 1,-1-1-1,1 2 1,-1-1-1,0 1 0,0 0 1,0 1-1,9 3 1,-8-2 19,0-2 0,0 1 0,0-1-1,0 0 1,1-1 0,-1 0 0,1 0 0,-1-1 0,18-2 0,-15 1-2,0 0 0,0 1 1,0 1-1,0 0 0,15 3 0,-3 3-47,-1-2-1,1 0 1,0-2-1,0 0 1,0-2-1,1-1 1,-1 0-1,25-5 1,-7-2 67,1 2 1,-1 2 0,1 2 0,0 2 0,68 9-1,-79-6-73,0-2-1,0-1 1,34-3-1,6 0 78,52 10-91,-91-3-25,0-3 0,1-1 0,50-4 0,-82 3-27,25-4 9,0 1 1,0 1-1,48 3 1,-32 2 20,-1-2 1,63-7-1,-28 0 17,-45 6 288,43 5-1,-51-2-277,0-1 0,0-1 0,40-4-1,70-7 670,-93 9-666,-1-1 1,48-10-1,-71 8-54,0 1 0,1 1 0,-1 1 0,0 1 0,1 0 0,-1 1 0,0 1 0,0 0 0,34 10 0,-40-9 3,0-1 0,0 0-1,1 0 1,-1-1 0,1-1-1,-1 0 1,18-2 0,-6 1 0,1 1 1,25 3-1,-47-4-139,1 0-1,-1 0 0,0 0 0,1-1 1,-1 1-1,0 0 0,0-1 0,0 0 1,0 1-1,0-1 0,0 0 1,-1 0-1,1 0 0,-1 0 0,1 0 1,1-5-1,-7 0-4709</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2"/>
    </inkml:context>
    <inkml:brush xml:id="br0">
      <inkml:brushProperty name="width" value="0.05" units="cm"/>
      <inkml:brushProperty name="height" value="0.05" units="cm"/>
    </inkml:brush>
  </inkml:definitions>
  <inkml:trace contextRef="#ctx0" brushRef="#br0">2 377 4585,'0'0'87,"0"0"0,0 0 0,0 0 0,0 0 1,0 0-1,-1-1 1306,0 1-1305,1 0-1,0 0 0,0 0 0,0-1 0,0 1 0,0 0 0,0 0 0,0 0 0,0 0 0,0 0 1,0 0-1,0 0 0,0 0 0,0 0 0,0 0 0,0-1 0,0 1 0,0 0 0,0 0 1,0 0-1,0 0 0,0 0 0,0 0 0,0 0 0,0 0 0,1 0 0,5-2 1374,11 1-1460,-15 1 404,17-2 454,35-8 1,-32 6-810,20-7 698,73-27-1,-73 23-761,105-47 28,-66 26 28,-55 24-12,0-2 0,36-25 0,-38 24-19,-13 8 28,1-1 0,-2 1 1,1-1-1,14-15 0,-16 12-60,18-18 195,-24 27-217,-1 0 1,1 0 0,0 0 0,0 0 0,-1 0 0,1 0 0,1 1-1,5-3 1,-7 4-1458,1 0 619</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8:49.033"/>
    </inkml:context>
    <inkml:brush xml:id="br0">
      <inkml:brushProperty name="width" value="0.05" units="cm"/>
      <inkml:brushProperty name="height" value="0.05" units="cm"/>
    </inkml:brush>
  </inkml:definitions>
  <inkml:trace contextRef="#ctx0" brushRef="#br0">9 41 1408,'0'-8'1093,"1"5"-378,-1 1 0,0-1 1,0 0-1,0 1 0,0-1 1,0 1-1,0-1 0,-1 0 0,1 1 1,-2-5-1,2 42 2151,7 41-1761,-2 79 1,-14 78 154,4-117-962,4 265 335,0-272-554,-1-66-12,4 46 0,6 73 259,1 16-131,-4 64-8,-5-83-122,9 110 220,-5-119-133,1 462 113,-7-244-170,4-292-87,0-48 0,-2 0 0,-4 39 0,3-50-12,0 1 0,4 31 1,-1 0-18,-2-49 17,0-1 0,0 1 0,0 0 0,0 0-1,0 0 1,0 0 0,-1-1 0,1 1 0,0 0 0,0 0 0,0 0-1,0 0 1,-1 0 0,1-1 0,0 1 0,0 0 0,0 0 0,0 0-1,-1 0 1,1 0 0,0 0 0,0 0 0,0 0 0,-1 0 0,1 0-1,0 0 1,0 0 0,0 0 0,-1 0 0,1 0 0,0 0 0,0 0-1,0 0 1,-1 0 0,1 0 0,0 0 0,0 0 0,0 0 0,0 0-1,-1 0 1,1 1 0,0-1 0,0 0 0,0 0 0,0 0 0,-1 0-1,1 0 1,0 1 0,0-1 0,0 0 0,0 0 0,0 0 0,0 0-1,0 1 1,0-1 0,-1 0 0,1 0 0,0 0 0,0 1 0,0-1-1,0 0 1,0 0 0,0 0 0,0 1 0,0-1 0,1-5-107</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8:52.297"/>
    </inkml:context>
    <inkml:brush xml:id="br0">
      <inkml:brushProperty name="width" value="0.05" units="cm"/>
      <inkml:brushProperty name="height" value="0.05" units="cm"/>
    </inkml:brush>
  </inkml:definitions>
  <inkml:trace contextRef="#ctx0" brushRef="#br0">41 15 1664,'-17'-7'522,"2"1"1416,6 4 4631,35 9-2403,1 1-3272,-3-5-161,-1-2 1,1-1 0,-1 0 0,44-8 0,38-1-249,-31 15-408,-29-1-45,-11-2 45,-6-2-27,-1 2 0,28 7 0,-35-7 45,0 0 0,0-1 1,0-1-1,32-3 0,1 1 118,29 3-172,46-1 53,7 2-56,-89 1-24,63-5 0,150 1-9,-109 4 23,355-15 52,-413 11-77,123 14 1,-198-12-4,96 2 9,-64-3-2,53 8 1,-46-3 25,76-2 0,15 1 101,-147-5-132,0 0 0,1 0 0,-1 0 0,0 0 0,1 0 0,-1-1 1,0 1-1,1 0 0,-1 0 0,1 0 0,-1 0 0,0 0 0,1 1 0,-1-1 1,0 0-1,1 0 0,-1 0 0,0 0 0,1 0 0,-1 0 0,0 0 0,1 1 1,-1-1-1,0 0 0,0 0 0,1 1 0,-1-1 0,0 0 0,0 0 1,1 1-1,-1-1 0,0 0 0,0 0 0,0 1 0,1-1 0,-1 1 0,-11 7 148,5-4 927,-2 0-182</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8:33.422"/>
    </inkml:context>
    <inkml:brush xml:id="br0">
      <inkml:brushProperty name="width" value="0.05" units="cm"/>
      <inkml:brushProperty name="height" value="0.05" units="cm"/>
    </inkml:brush>
  </inkml:definitions>
  <inkml:trace contextRef="#ctx0" brushRef="#br0">60 0 2905,'1'3'5122,"0"8"-3283,-2 13-537,-7 109 1283,4-45-2050,3-62-425,4 41 0,-1-43 93,-1 0 0,-2 30 0,-5 3 60,-12 159 128,11-109-160,-1 22-148,0 108 107,6-104 123,-1 118 115,5-138 141,-2 7-463,-1 157 135,9-12-163,1-42-4,-1 13 36,-1-72-43,-4-81-39,17 100-1,-13-113 74,-2-1 0,-6 94 1,-1-52 201,-2-82 254,3-25-502,0 1 0,0-1 0,1 0 0,-1 1 0,1-1 0,0 1 0,1 5 0,-1-10-105,0 0 0,0 0 0,0 0 0,1 0 0,-1 0 0,0 0 0,0 0 0,0 0 0,0 0 0,0-1 0,0 1 0,0 0 0,0 0 0,0 0 0,1 0 0,-1 0 0,0 0 0,0 0 0,0 0 0,0 0 0,0 0 0,0 0 0,0 0 0,1 0 0,-1 0 0,0 0 0,0 0 0,0 0 0,0 0 0,0 0 0,0 0 0,0 0 0,0 0 0,1 0 0,-1 0 0,0 1 0,0-1 0,0 0 0,0 0 0,0 0 0,0 0 0,0 0 0,0 0 0,1-9-850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03.246"/>
    </inkml:context>
    <inkml:brush xml:id="br0">
      <inkml:brushProperty name="width" value="0.05" units="cm"/>
      <inkml:brushProperty name="height" value="0.05" units="cm"/>
    </inkml:brush>
  </inkml:definitions>
  <inkml:trace contextRef="#ctx0" brushRef="#br0">1 27 4249,'0'2'49,"1"-1"-1,-1 0 1,1 0 0,0 0 0,0 0 0,-1 0-1,1 0 1,0 0 0,0-1 0,0 1-1,0 0 1,0 0 0,0-1 0,0 1-1,0 0 1,1-1 0,-1 1 0,0-1 0,0 0-1,0 1 1,1-1 0,-1 0 0,0 0-1,0 0 1,2 0 0,35 1 98,-36-2-70,448 2 4488,7-16-3557,-104-4-13,190 18 1243,-411-8-2219,-132 9-62,0 0 1,0 0 0,0 0-1,0 0 1,0 0-1,0 0 1,0 0 0,0 0-1,0 0 1,0 0 0,0 0-1,0 0 1,0 1-1,0-1 1,0 0 0,0 0-1,0 0 1,0 0-1,0 0 1,0 0 0,0 0-1,0 0 1,0 0 0,0 0-1,0 0 1,0 1-1,0-1 1,0 0 0,0 0-1,0 0 1,0 0-1,0 0 1,0 0 0,0 0-1,0 0 1,0 0-1,0 0 1,0 0 0,0 0-1,0 1 1,0-1 0,0 0-1,0 0 1,1 0-1,-1 0 1,0 0 0,0 0-1,0 0 1,0 0-1,0 0 1,0 0 0,0 0-1,0 0 1,0 0 0,0 0-1,0 0 1,1 0-1,-1 0 1,0 0 0,0 0-1,0 0 1,0 0-1,0 0 1,0 0 0,0 0-1,0 0 1,0 0 0,0 0-1,1 0 1,-7 4-2523,-5 4 573</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04.297"/>
    </inkml:context>
    <inkml:brush xml:id="br0">
      <inkml:brushProperty name="width" value="0.05" units="cm"/>
      <inkml:brushProperty name="height" value="0.05" units="cm"/>
    </inkml:brush>
  </inkml:definitions>
  <inkml:trace contextRef="#ctx0" brushRef="#br0">11 15 2168,'-1'1'125,"0"0"-1,0-1 0,0 1 1,1 0-1,-1 0 0,0-1 0,1 1 1,-1 0-1,1 0 0,-1 0 1,1 0-1,-1 0 0,1 0 0,0 0 1,-1 0-1,1 0 0,0 1 0,3 3 304,9-9 248,-1-1-192,1 0-1,0 0 1,0 1-1,0 1 1,0 0 0,1 0-1,-1 1 1,24 0-1,9 2-627,53 8 0,-29-2 454,255 1 643,60 4 238,-316-6-974,1-2 0,131-12 1,-94-2 18,118 3 0,-132 6-138,-56 0-74,-1 1 0,61 8 1,-95-8-32,0 1 0,0 0 0,-1 0 0,1 0 1,0 0-1,0 0 0,-1 1 0,1-1 1,0 0-1,0 0 0,-1 0 0,1 1 1,0-1-1,-1 0 0,1 1 0,0-1 0,-1 0 1,1 1-1,-1-1 0,1 1 0,0-1 1,-1 1-1,1-1 0,-1 1 0,0 0 1,1-1-1,-1 1 0,1-1 0,-1 1 1,0 0-1,0 0 0,1-1 0,-1 1 0,0 0 1,0-1-1,1 3 0,-2-2-246,0 1-1,0-1 0,1 1 1,-1-1-1,0 1 0,0-1 1,0 0-1,-1 1 0,1-1 1,0 0-1,0 0 0,-1 0 1,1 0-1,-1 0 1,1 0-1,-2 1 0,-12 5-1463</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05.946"/>
    </inkml:context>
    <inkml:brush xml:id="br0">
      <inkml:brushProperty name="width" value="0.05" units="cm"/>
      <inkml:brushProperty name="height" value="0.05" units="cm"/>
    </inkml:brush>
  </inkml:definitions>
  <inkml:trace contextRef="#ctx0" brushRef="#br0">2 43 880,'-2'-5'4866,"3"5"-4771,7-5 2014,11 0-1073,97-6-308,-66 8 50,-9 2-387,69 7 1,-74-3-278,1-1 1,54-3-1,355-15 1742,-358 15-1476,-49-1-333,-1 2 0,1 2 1,54 9-1,-45-4 104,1-2-1,0-3 1,-1-1 0,60-7 0,84 1-58,10 6 29,-116-1-4,28 9-6,-82-5 51,0-1 1,52-2 0,33-21 379,-22 3-456,-95 17-86,0 0-1,1 0 1,-1 0-1,0-1 1,0 1-1,1 0 0,-1 0 1,0 0-1,0 0 1,1 0-1,-1 0 0,0 0 1,1 0-1,-1 0 1,0 0-1,0 0 0,1 0 1,-1 0-1,0 0 1,0 0-1,1 0 1,-1 0-1,0 0 0,1 0 1,-1 0-1,0 0 1,0 0-1,1 1 0,-1-1 1,0 0-1,0 0 1,1 0-1,-1 0 0,0 1 1,0-1-1,0 0 1,0 0-1,1 0 0,-1 1 1,0-1-1,0 0 1,0 0-1,0 1 1,-12 6-1868,2-4 1171</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10.221"/>
    </inkml:context>
    <inkml:brush xml:id="br0">
      <inkml:brushProperty name="width" value="0.05" units="cm"/>
      <inkml:brushProperty name="height" value="0.05" units="cm"/>
    </inkml:brush>
  </inkml:definitions>
  <inkml:trace contextRef="#ctx0" brushRef="#br0">1 46 1504,'2'1'237,"0"-1"0,0 1 1,0-1-1,1 1 0,-1-1 0,0 0 0,0 0 0,1 0 0,-1 0 0,0 0 0,1 0 0,3-2 0,31-9 1279,-18 5-175,-3 3-949,0 0 0,0 2 0,0 0 0,22 2 0,0-1 120,227 1 1787,193-9-1372,-161 2-366,-122 5 51,301-8-483,-416 11-83,110 19 0,-127-15-10,-9-2 20,0-1 0,64-5 0,70-17 185,-85 9-43,-71 8-221,2-1 200,-14 3-218,0 0 0,0 1 0,0-1 0,0 0 0,0 0 0,0 0 0,0 0 0,0 0 1,0 0-1,0 0 0,0 0 0,0 0 0,0 0 0,0 0 0,0 1 0,0-1 0,0 0 0,0 0 0,0 0 0,0 0 0,0 0 0,0 0 0,0 0 0,0 0 0,0 0 0,0 0 0,0 0 0,0 0 0,0 0 0,0 0 0,1 0 0,-1 0 0,0 0 0,0 0 0,0 0 0,0 0 1,0 0-1,0 0 0,0 0 0,0 0 0,0 0 0,0 0 0,0 0 0,1 0 0,-1 0 0,0 0 0,0 0 0,0 0 0,0 0 0,0 0 0,0 0 0,0 0 0,0 0 0,-6 5-716</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11.415"/>
    </inkml:context>
    <inkml:brush xml:id="br0">
      <inkml:brushProperty name="width" value="0.05" units="cm"/>
      <inkml:brushProperty name="height" value="0.05" units="cm"/>
    </inkml:brush>
  </inkml:definitions>
  <inkml:trace contextRef="#ctx0" brushRef="#br0">1 149 1696,'10'-3'697,"1"0"-1,-1 1 1,1 0-1,0 0 0,-1 1 1,1 0-1,12 1 1,35-3 87,132-15 1176,196 6-1,-184 9-1605,197 5 548,-187 2-363,-144-6-470,111-20 1,-39 3 4,366-6 558,-496 26-680,8-1 181,30-3-1,-44 3-194,1-1 0,-1 0-1,0 0 1,1 0 0,-1-1 0,0 1 0,0-1 0,0 0 0,0 0 0,0-1 0,6-4 0,-5 0-1217,-2 2 470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12.955"/>
    </inkml:context>
    <inkml:brush xml:id="br0">
      <inkml:brushProperty name="width" value="0.05" units="cm"/>
      <inkml:brushProperty name="height" value="0.05" units="cm"/>
    </inkml:brush>
  </inkml:definitions>
  <inkml:trace contextRef="#ctx0" brushRef="#br0">2 64 1824,'-1'0'160,"1"1"-1,0-1 1,0 0-1,0 1 0,0-1 1,0 1-1,0-1 1,0 1-1,0-1 0,0 0 1,0 1-1,0-1 1,0 1-1,0-1 0,0 1 1,1-1-1,-1 0 1,0 1-1,0-1 0,0 1 1,1-1-1,-1 0 1,0 1-1,0-1 0,1 0 1,-1 1-1,0-1 1,1 0-1,-1 1 0,0-1 1,1 0-1,-1 0 1,1 1-1,-1-1 0,18-8-46,-13 6 90,0-1 0,1 1 0,-1 0 0,1 0 0,0 1 0,-1-1 0,1 2 0,0-1 0,9 0 0,58 5 513,-23 0-433,187-18 1022,-4 1-334,80 6-819,201 10-52,-418 1 156,160-14 0,-145 3 269,-12-1-419,-52 3-54,-1 2 1,1 2-1,84 9 1,-115-5-416,1 1 1,22 7 0,-31-2-5271</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15.734"/>
    </inkml:context>
    <inkml:brush xml:id="br0">
      <inkml:brushProperty name="width" value="0.05" units="cm"/>
      <inkml:brushProperty name="height" value="0.05" units="cm"/>
    </inkml:brush>
  </inkml:definitions>
  <inkml:trace contextRef="#ctx0" brushRef="#br0">62 50 704,'-23'9'413,"21"-8"-195,0 1-1,0-1 1,0 0-1,0 0 1,-1 0-1,1-1 1,0 1-1,-1 0 1,1-1-1,0 0 1,-1 1-1,1-1 1,-1 0-1,-1 0 1,4-1-165,0 1 1,0 0-1,0 0 1,1 0-1,-1 0 1,0 0 0,0 0-1,0 0 1,1 0-1,-1 0 1,0-1-1,0 1 1,0 0 0,0 0-1,0 0 1,1 0-1,-1-1 1,0 1-1,0 0 1,0 0 0,0 0-1,0-1 1,0 1-1,0 0 1,0 0-1,1 0 1,-1-1 0,0 1-1,0 0 1,0 0-1,0 0 1,0-1-1,0 1 1,0 0 0,0 0-1,0-1 1,-1 1-1,1 0 1,0 0-1,0 0 1,0-1 0,0 1-1,0 0 1,0 0-1,0 0 1,0 0-1,-1-1 1,1 1 0,0 0-1,0 0 1,0 0-1,0 0 1,-1-1-1,1 1 1,0 0 0,0 0-1,0 0 1,0 0-1,-1 0 1,1 0-1,0 0 1,0 0 0,-1 0-1,1 0 1,0 0-1,0 0 1,0 0-1,-1 0 1,16-6 707,101 4 1664,48 1-2122,127-13 996,-40 0-1170,-115 18-97,84-3 462,9-6 307,-57 3-718,-53-9-30,-81 6-46,1 2 0,78 3-1,-107 1-5,5-1 3,0 2-1,0 0 1,-1 1-1,1 0 1,-1 1-1,20 8 1,-30-9-50,-4-3-9,0 0-1,0 0 1,0 0 0,0 0-1,0 1 1,0-1 0,0 0-1,0 0 1,0 0 0,0 0-1,0 0 1,0 0 0,0 0-1,0 0 1,0 1 0,1-1-1,-1 0 1,0 0 0,0 0-1,0 0 1,0 0 0,0 0 0,0 0-1,0 0 1,1 0 0,-1 0-1,0 0 1,0 0 0,0 0-1,0 0 1,0 0 0,0 0-1,1 0 1,-1 0 0,0 0-1,0 0 1,0 0 0,0 0-1,0 0 1,1 0 0,-1 0-1,0 0 1,0 0 0,0 0-1,0 0 1,0 0 0,0 0-1,0 0 1,1 0 0,-1-1-1,0-4-848</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3"/>
    </inkml:context>
    <inkml:brush xml:id="br0">
      <inkml:brushProperty name="width" value="0.05" units="cm"/>
      <inkml:brushProperty name="height" value="0.05" units="cm"/>
    </inkml:brush>
  </inkml:definitions>
  <inkml:trace contextRef="#ctx0" brushRef="#br0">1 0 1456,'3'3'5415,"4"4"-3404,14 15-1556,-7-8-152,0 0 1,-1 1-1,13 17 0,17 22 820,34 35-1009,-50-60-92,39 46 20,-1-3 4,-37-42-58,31 37 64,-36-37-39,8 8 41,39 66 1,-51-79 25,-16-21-261,0-1-1,0 1 1,0 0 0,0 0-1,-1 0 1,0 0-1,0 0 1,3 8-1,-5-8-554</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16.990"/>
    </inkml:context>
    <inkml:brush xml:id="br0">
      <inkml:brushProperty name="width" value="0.05" units="cm"/>
      <inkml:brushProperty name="height" value="0.05" units="cm"/>
    </inkml:brush>
  </inkml:definitions>
  <inkml:trace contextRef="#ctx0" brushRef="#br0">10 74 336,'-1'0'77,"1"0"0,-1-1 0,1 1 0,-1 0 0,1 0 0,-1-1 0,1 1 0,-1 0 0,1 0 0,0-1 0,-1 1 0,1-1 0,-1 1 0,1 0 0,0-1 0,-1 1 0,1-1 0,0 1 0,0-1 1,-1 1-1,1-1 0,0 1 0,0-1 0,0 1 0,0-1 0,-1 1 0,1-1 0,0 1 0,0-1 0,0 1 0,0-1 0,0 0 0,0 1 0,0-1 0,1 1 0,-1-1 0,0 1 0,0-1 0,0 1 0,1-1 0,-1 1 0,0-1 0,0 1 0,1-1 0,-1 1 0,0 0 0,1-1 0,-1 1 0,0-1 0,1 1 0,1-2 407,0 0-1,0 1 0,0-1 1,0 1-1,0-1 0,0 1 1,0 0-1,1 0 1,3-1-1,9 0-41,0 0 1,0 1-1,1 1 1,-1 1-1,0 0 1,17 4-1,21 1-242,416-4 1459,-211-7-1358,-89 12-285,-101-2 14,1-3-1,72-7 1,261-42 96,-366 44-117,0 2 1,71 8 0,69 23 73,-133-22-25,-39-7-177,-1-1 0,1 0 0,-1 0 0,0 0 0,1 0 0,-1 0-1,1-1 1,-1 1 0,0-1 0,0 0 0,1 0 0,-1 0-1,0-1 1,0 1 0,0-1 0,4-2 0,-30 2-5109,15 3 4086</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18.044"/>
    </inkml:context>
    <inkml:brush xml:id="br0">
      <inkml:brushProperty name="width" value="0.05" units="cm"/>
      <inkml:brushProperty name="height" value="0.05" units="cm"/>
    </inkml:brush>
  </inkml:definitions>
  <inkml:trace contextRef="#ctx0" brushRef="#br0">42 36 2304,'-21'-11'1686,"21"11"-1590,-1 0 0,0-1 0,0 1 0,1 0 0,-1 0 0,0 0 0,0 0 0,1 0 0,-1 0 0,0 0 0,0 0 0,1 1 0,-1-1 0,0 0 0,1 0 0,-1 1 0,0-1 0,1 0 0,-1 1 0,0-1 0,1 0 0,-1 1 0,1-1 0,-1 1 0,0-1 0,1 1-1,0-1 1,-1 1 0,0 1 0,1-2-8,0 1-1,1-1 0,-1 1 0,0-1 0,1 0 0,-1 1 0,1-1 0,-1 1 0,0-1 0,1 0 0,-1 0 0,1 1 0,-1-1 0,1 0 0,-1 1 0,1-1 0,-1 0 0,1 0 0,-1 0 0,1 0 0,-1 0 1,1 0-1,-1 0 0,1 1 0,16 2 956,23 5 351,-8-1-1225,0-2 0,0-1 1,0-1-1,34-2 0,133-23 312,-13 0-155,-85 14-296,253-10 29,-288 18-27,0 4 0,0 2 0,87 20 1,-85-10-80,93 20 457,-134-32-211,1-1 1,0-1 0,54-4-1,-19-7-52,86-24 0,-44 8-65,-97 23-100,1 0 0,0 1 0,0-1-1,0 2 1,0-1 0,0 1 0,0 0 0,-1 1 0,1 0-1,13 4 1,-21-5-16,-1 0 1,0 0-1,1 0 0,-1 0 0,1 0 1,-1 1-1,0-1 0,1 0 1,-1 0-1,0 0 0,1 1 0,-1-1 1,0 0-1,1 0 0,-1 1 0,0-1 1,1 0-1,-1 1 0,0-1 1,0 0-1,1 1 0,-1-1 0,0 0 1,0 1-1,0-1 0,0 1 0,1-1 1,-1 0-1,0 1 0,0-1 1,0 1-1,0-1 0,0 1 0,0-1 1,0 0-1,0 1 0,0 0 0,-12 10-2482,2-6 1705</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18.924"/>
    </inkml:context>
    <inkml:brush xml:id="br0">
      <inkml:brushProperty name="width" value="0.05" units="cm"/>
      <inkml:brushProperty name="height" value="0.05" units="cm"/>
    </inkml:brush>
  </inkml:definitions>
  <inkml:trace contextRef="#ctx0" brushRef="#br0">5 95 5825,'0'0'38,"0"0"1,0 0-1,-1 0 0,1 0 1,0 0-1,0 0 0,0 0 0,-1 0 1,1 0-1,0 0 0,0 0 0,0 0 1,0 0-1,-1 0 0,1-1 0,0 1 1,0 0-1,0 0 0,0 0 0,0 0 1,-1 0-1,1 0 0,0-1 0,0 1 1,0 0-1,0 0 0,0 0 0,0 0 1,0-1-1,0 1 0,0 0 0,0 0 1,0 0-1,0-1 0,-1 1 0,1 0 1,0 0-1,0 0 0,1-1 0,-1 1 1,0 0-1,0 0 0,0 0 0,0 0 1,0-1-1,0 1 0,0 0 0,0 0 1,0 0-1,0-1 0,0 1 0,0 0 1,1 0-1,-1 0 0,15-9 490,32-4-890,-40 11 537,22-5 274,0 2 0,55-3 1,63 7 928,-46 2-786,420-2 514,363-13 387,-503-9-1294,-364 21-183,-6 1-10,-1-1 0,1 2 1,-1-1-1,1 2 1,-1-1-1,0 1 1,1 1-1,-1 0 0,11 4 1,-20-6-86,0 0-1,0 1 1,0-1 0,-1 1 0,1-1-1,0 1 1,-1-1 0,1 1 0,0 0-1,-1-1 1,1 1 0,-1 0 0,1-1-1,-1 1 1,1 0 0,-1 0 0,1 0-1,-1-1 1,0 1 0,1 0 0,-1 0-1,0 0 1,0 0 0,0 0 0,0-1-1,0 1 1,0 0 0,0 0 0,0 0 0,0 0-1,0 0 1,0 0 0,-1 0 0,1-1-1,0 1 1,-1 0 0,1 0 0,0 0-1,-1-1 1,1 1 0,-1 0 0,0 1-1,-5 2-952</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19.683"/>
    </inkml:context>
    <inkml:brush xml:id="br0">
      <inkml:brushProperty name="width" value="0.05" units="cm"/>
      <inkml:brushProperty name="height" value="0.05" units="cm"/>
    </inkml:brush>
  </inkml:definitions>
  <inkml:trace contextRef="#ctx0" brushRef="#br0">149 33 1328,'-105'27'1350,"62"-11"3482,50-16-426,42-4-3941,282-15 667,-196 14-882,1227-35 960,-1278 38-1165,-12 1 56,53-3 344,207 20 0,-324-15-777,24 5 651,-31-6-529,0 0 0,-1 1 1,1-1-1,0 0 1,0 0-1,0 1 1,0-1-1,-1 1 1,1-1-1,0 1 1,0-1-1,-1 1 1,1 0-1,0-1 1,-1 1-1,1 0 1,0-1-1,-1 1 1,1 0-1,-1 0 0,0-1 1,1 1-1,-1 0 1,0 0-1,1 0 1,-1 0-1,0 1 1,0 4-1494</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20.807"/>
    </inkml:context>
    <inkml:brush xml:id="br0">
      <inkml:brushProperty name="width" value="0.05" units="cm"/>
      <inkml:brushProperty name="height" value="0.05" units="cm"/>
    </inkml:brush>
  </inkml:definitions>
  <inkml:trace contextRef="#ctx0" brushRef="#br0">1 66 5145,'14'-7'1258,"0"1"1,0 0-1,30-7 0,41-1-559,0 4-1,1 3 1,0 4-1,89 9 1,-134-4-895,91 8 662,-115-8-926,1 1 0,-1 1-1,-1 1 1,1 0 0,21 10 0,-33-12-406</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21.199"/>
    </inkml:context>
    <inkml:brush xml:id="br0">
      <inkml:brushProperty name="width" value="0.05" units="cm"/>
      <inkml:brushProperty name="height" value="0.05" units="cm"/>
    </inkml:brush>
  </inkml:definitions>
  <inkml:trace contextRef="#ctx0" brushRef="#br0">0 72 8026,'83'-5'2731,"41"-12"-4476,-96 12 1824,62-12 140,82-9 815,-155 25-1263,0 0 1,0 1-1,0 1 1,0 1-1,0 0 0,-1 2 1,31 9-1,-25-3-436</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21.560"/>
    </inkml:context>
    <inkml:brush xml:id="br0">
      <inkml:brushProperty name="width" value="0.05" units="cm"/>
      <inkml:brushProperty name="height" value="0.05" units="cm"/>
    </inkml:brush>
  </inkml:definitions>
  <inkml:trace contextRef="#ctx0" brushRef="#br0">0 44 8866,'25'0'280,"4"-1"-56,5 0-416,11-1-568,5 0-144,3-3-121,0-1 265,-3 0 568,-2-1 232,-1 0 280,-1 3 8,-3 2-72,0 2-80,-5 1-488,-4 3-848,-10 2 720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21.937"/>
    </inkml:context>
    <inkml:brush xml:id="br0">
      <inkml:brushProperty name="width" value="0.05" units="cm"/>
      <inkml:brushProperty name="height" value="0.05" units="cm"/>
    </inkml:brush>
  </inkml:definitions>
  <inkml:trace contextRef="#ctx0" brushRef="#br0">0 15 7722,'10'-1'936,"3"0"840,8 1-1240,6 2-224,5-1-288,2-1-16,-1 0-8,-2-5 8,-2 0 0,-3 2 0,4 0 0,-1 3-8,1 2 8,0 0-112,-1 4-680,-1 0-416,0-2 560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22.362"/>
    </inkml:context>
    <inkml:brush xml:id="br0">
      <inkml:brushProperty name="width" value="0.05" units="cm"/>
      <inkml:brushProperty name="height" value="0.05" units="cm"/>
    </inkml:brush>
  </inkml:definitions>
  <inkml:trace contextRef="#ctx0" brushRef="#br0">1 7 8586,'89'-5'3547,"45"4"-3225,-19 1-278,166 1 73,-161 6-3595,-97-4 2150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22.848"/>
    </inkml:context>
    <inkml:brush xml:id="br0">
      <inkml:brushProperty name="width" value="0.05" units="cm"/>
      <inkml:brushProperty name="height" value="0.05" units="cm"/>
    </inkml:brush>
  </inkml:definitions>
  <inkml:trace contextRef="#ctx0" brushRef="#br0">49 40 6129,'-6'0'478,"2"0"-72,1 0 0,-1 0 0,0 0 0,1 0 0,-1 1 0,1 0 0,-1-1 1,1 1-1,-7 3 0,26-12-51,1 1 0,0 0 0,0 1-1,0 1 1,1 1 0,0 1 0,0 0 0,32 0 0,155 11-333,-155-4 50,170 8-3498,-181-12 2242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3"/>
    </inkml:context>
    <inkml:brush xml:id="br0">
      <inkml:brushProperty name="width" value="0.05" units="cm"/>
      <inkml:brushProperty name="height" value="0.05" units="cm"/>
    </inkml:brush>
  </inkml:definitions>
  <inkml:trace contextRef="#ctx0" brushRef="#br0">0 287 1584,'116'-77'1265,"-94"66"-715,-1 0-1,1 2 1,43-14 0,69-20 1953,-59 12-1493,-46 18-962,0 2 1,36-10-1,-17 8-24,39-8 88,-84 20-208,0 0-1,0 1 1,0 0-1,1 0 1,-1 0 0,0 0-1,0 0 1,0 1-1,1-1 1,2 2 0,-1 0-348</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4"/>
    </inkml:context>
    <inkml:brush xml:id="br0">
      <inkml:brushProperty name="width" value="0.05" units="cm"/>
      <inkml:brushProperty name="height" value="0.05" units="cm"/>
    </inkml:brush>
  </inkml:definitions>
  <inkml:trace contextRef="#ctx0" brushRef="#br0">0 0 2184,'3'0'7029,"5"2"-5537,-5 1-1323,-1 0 1,1 0-1,0 0 0,-1 0 0,1 1 1,-1-1-1,0 1 0,-1 0 0,1-1 1,-1 1-1,3 8 0,-3-6-159,1-1 0,1 1 0,-1 0 0,5 6-1,24 41 155,-19-30 139,0-3 57,-6-12 3,-2 1 1,1-1 0,-1 1-1,4 14 1,21 55 735,-15-43-956,-9-25-37,0 0 1,8 12-1,-7-13-80,-1 0 0,6 15 0,50 126 133,-24-83-138,-16-31-1,5 4 55,40 52 1,-39-59-1349,-23-29 689</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24.874"/>
    </inkml:context>
    <inkml:brush xml:id="br0">
      <inkml:brushProperty name="width" value="0.05" units="cm"/>
      <inkml:brushProperty name="height" value="0.05" units="cm"/>
    </inkml:brush>
  </inkml:definitions>
  <inkml:trace contextRef="#ctx0" brushRef="#br0">1276 44 4305,'0'0'67,"0"1"0,0-1 0,0 0 0,1 0 0,-1 0 0,0 1 0,0-1 0,0 0 1,0 0-1,1 1 0,-1-1 0,0 0 0,0 1 0,0-1 0,0 0 0,0 0 0,0 1 0,0-1 0,0 0 0,0 0 0,0 1 0,0-1 0,0 0 1,0 1-1,0-1 0,0 0 0,0 0 0,0 1 0,-1-1 0,1 0 0,0 1 0,0-1 0,0 0 0,0 0 0,0 0 0,-1 1 0,1-1 0,0 0 1,0 0-1,0 0 0,-1 1 0,1-1 0,0 0 0,0 0 0,-1 0 0,1 0 0,0 0 0,0 1 0,-1-1 0,1 0 0,0 0 0,-1 0 0,1 0 1,0 0-1,0 0 0,-1 0 0,0 0 0,-24-4 3131,6 0-1871,-165 8 179,-214-41 1790,325 29-3156,0 3 0,1 4 0,-97 10-1,142-8-106,0 0 0,-1-2-1,-42-6 1,64 7-35,0 0 0,0 0 0,-1 1 0,1-1 0,0 2 0,0-1 0,0 1 0,-11 4 0,-19 5 27,36-10-29,0-1 1,-1 0 0,1 1 0,0-1 0,0 1 0,0-1-1,-1 0 1,1 1 0,0-1 0,0 1 0,0-1 0,0 1 0,0-1-1,0 1 1,0-1 0,0 1 0,0-1 0,0 1 0,0-1-1,0 1 1,0-1 0,0 1 0,0-1 0,1 1 0,-1-1-1,0 0 1,0 1 0,1 0 0,7 21-25,-6-15 22,11 34 0,-3 2-1,-2 0 0,-1 0 1,-2 0-1,-2 66 0,-3-105 11,-1 8 1,0 0 0,1-1 1,1 1-1,0 0 1,1-1-1,0 1 0,0-1 1,1 0-1,1 1 0,7 16 1,2-3 33,-9-16-27,0-1-1,1 1 1,0-1-1,0 0 1,1 0-1,0 0 1,0-1-1,13 12 1,-19-19-11,1 0 1,-1 0-1,0 0 1,0 0-1,0 1 1,0-1-1,0 0 1,1 0-1,-1 0 1,0 0-1,0 0 1,0 0-1,0 0 1,1 0-1,-1 0 1,0 0-1,0 0 1,0 0 0,0 0-1,1 0 1,-1 0-1,0 0 1,0 0-1,0 0 1,0 0-1,1 0 1,-1 0-1,0 0 1,0 0-1,0 0 1,0 0-1,0 0 1,1 0-1,-1 0 1,0-1-1,0 1 1,0 0-1,0 0 1,0 0 0,1 0-1,-1 0 1,3-9 111,3-3-25,-3 10-93,1 0 0,-1 0 0,1 0 0,0 0 0,0 1 0,0-1 0,0 1 0,0 0 0,1 0 0,-1 1 0,5-1 0,53 2-96,-27 1 70,158-1-43,190-2 60,-151 2 13,85-3 42,-209-5-94,-101 8-971,-17 5-3652</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25.391"/>
    </inkml:context>
    <inkml:brush xml:id="br0">
      <inkml:brushProperty name="width" value="0.05" units="cm"/>
      <inkml:brushProperty name="height" value="0.05" units="cm"/>
    </inkml:brush>
  </inkml:definitions>
  <inkml:trace contextRef="#ctx0" brushRef="#br0">12 39 8722,'-11'-28'3255,"11"27"-3213,-1 1 0,1-1 0,0 1 0,0 0 0,0-1-1,0 1 1,0 0 0,0-1 0,0 1 0,0-1 0,0 1 0,0 0 0,0-1-1,0 1 1,1-1 0,-1 1 0,0 0 0,0-1 0,0 1 0,0 0-1,1-1 1,-1 1 0,0 0 0,0-1 0,1 1 0,-1 0 0,1 0-2,0-1 0,0 1 0,-1 0 0,1 0 1,0 0-1,0 0 0,0 1 0,0-1 0,-1 0 0,1 0 1,0 0-1,0 1 0,0-1 0,-1 0 0,1 1 0,0-1 1,-1 1-1,2 0 0,1 1-9,1 1 0,-1-1 0,0 1 0,0 0 0,0 0 0,-1 0 0,1 0 1,-1 1-1,0-1 0,0 1 0,3 6 0,15 46 77,-18-48-62,9 39 67,-2 1 0,-3 0 0,-1 0 1,-2 50-1,-1-22-35,-1-65-39,0 1 1,0-1-1,5 15 0,-6-24-61,1 0 0,-1 1 0,1-1 0,0 0 0,0 0 0,0 1 0,0-1 0,0 0 0,1 0 0,-1 0 0,0 0 0,1 0 0,0-1 0,-1 1 0,1 0 0,0-1 0,0 1 0,0-1 0,0 0 0,0 1 0,0-1 0,3 1-1,-4-2-167,0 0 0,0 0 0,-1 0 0,1 0 0,0 0 0,0 0-1,-1 0 1,1 0 0,0 0 0,0 0 0,-1 0 0,1-1-1,0 1 1,-1 0 0,1-1 0,0 1 0,-1 0 0,1-1 0,0 1-1,0-1 1,-1 0-1,13-6-1619</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26.256"/>
    </inkml:context>
    <inkml:brush xml:id="br0">
      <inkml:brushProperty name="width" value="0.05" units="cm"/>
      <inkml:brushProperty name="height" value="0.05" units="cm"/>
    </inkml:brush>
  </inkml:definitions>
  <inkml:trace contextRef="#ctx0" brushRef="#br0">0 262 5345,'8'-4'1278,"1"0"0,-1 0 0,12-8 0,-12 5-924,-1 0 0,1 0 0,-1 0 0,0-1 1,-1 0-1,0-1 0,0 1 0,8-18 0,25-37 1108,-24 39-761,18-35 0,-33 59-701,3-5-19,-3 7-22,-1 14-44,6-1 75,0 0 0,1 0 0,1 0-1,0-1 1,1 1 0,0-2-1,1 1 1,16 17 0,4 2 29,63 53 1,-73-71 37,0 0 0,1-1 1,1 0-1,0-2 0,29 12 0,-50-24-121,0 1 0,-1-1 0,1 0 1,0 0-1,0 0 0,0 0 0,0 0 0,-1 0 0,1 0 0,0 1 1,0-1-1,0 0 0,0 0 0,0 0 0,-1 0 0,1 1 1,0-1-1,0 0 0,0 0 0,0 0 0,0 1 0,0-1 1,0 0-1,0 0 0,0 0 0,0 1 0,0-1 0,0 0 1,0 0-1,0 0 0,0 1 0,0-1 0,0 0 0,0 0 0,0 1 1,0-1-1,0 0 0,0 0 0,0 0 0,1 0 0,-1 1 1,0-1-1,0 0 0,0 0 0,0 0 0,0 0 0,0 1 1,1-1-1,-1 0 0,0 0 0,0 0 0,0 0 0,1 0 0,-9 4-1322</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27.041"/>
    </inkml:context>
    <inkml:brush xml:id="br0">
      <inkml:brushProperty name="width" value="0.05" units="cm"/>
      <inkml:brushProperty name="height" value="0.05" units="cm"/>
    </inkml:brush>
  </inkml:definitions>
  <inkml:trace contextRef="#ctx0" brushRef="#br0">1 338 6073,'0'-1'162,"0"-1"1,0 1-1,0 0 0,0 0 0,0-1 0,0 1 0,0 0 0,1-1 1,-1 1-1,0 0 0,1 0 0,-1 0 0,1-1 0,0 1 0,-1 0 1,1 0-1,0 0 0,-1 0 0,1 0 0,0 0 0,1-1 0,26-23 34,-19 18 521,9-8 39,73-69 1083,-76 68-1641,-1 0 0,-1 0 0,21-36 0,-26 36 58,10-18 318,-18 33-557,1-1 1,0 1-1,0-1 0,0 1 1,0 0-1,0 0 0,0-1 1,1 1-1,-1 0 0,0 0 1,1 0-1,-1 0 0,0 1 1,1-1-1,-1 0 0,4-1 1,-3 3 3,-1-1 0,1 1 0,-1 0 1,1 0-1,-1-1 0,1 1 0,-1 0 1,0 0-1,1 0 0,-1 1 0,0-1 1,0 0-1,0 0 0,0 1 1,2 2-1,13 12 481,-14-15-442,0 0-1,0-1 0,0 1 0,0 0 1,0-1-1,0 1 0,0-1 0,1 1 1,-1-1-1,0 0 0,0 0 0,1 0 1,-1 0-1,0-1 0,0 1 0,0-1 1,4 0-1,2-3 151,0 1 0,-1-1 0,11-7 1,-14 8-191,0 0 1,0 0 0,0 1 0,1 0 0,-1 0-1,1 0 1,-1 0 0,1 1 0,0-1 0,-1 1 0,1 0-1,9 0 1,-7 2-14,1 1-1,0 0 0,-1 1 1,1-1-1,-1 1 1,0 1-1,0-1 1,0 1-1,0 1 1,0-1-1,-1 1 0,0 0 1,8 9-1,-2-1-11,0 1 0,-1 0 0,-1 0-1,17 32 1,10 29-2,50 89-238,-80-151-265,-6-7-1205</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27.515"/>
    </inkml:context>
    <inkml:brush xml:id="br0">
      <inkml:brushProperty name="width" value="0.05" units="cm"/>
      <inkml:brushProperty name="height" value="0.05" units="cm"/>
    </inkml:brush>
  </inkml:definitions>
  <inkml:trace contextRef="#ctx0" brushRef="#br0">1 108 11386,'6'-8'296,"1"1"-1,0-1 0,0 1 0,1 0 0,0 1 0,0-1 0,1 2 0,11-7 0,-4 3-322,0 2 1,0 0-1,33-10 0,-48 17 37,1 0 0,-1 0 0,0 0 0,1 0 0,-1 0 0,0 0 0,1 0 0,-1 0 0,0 0-1,0 0 1,1 1 0,-1-1 0,0 1 0,0-1 0,1 1 0,-1-1 0,0 1 0,0 0 0,0-1 0,0 1 0,0 0 0,0 0 0,0 0 0,0 0 0,0 0 0,0 0 0,-1 0 0,1 0 0,0 0 0,-1 0-1,1 1 1,-1-1 0,1 1 0,3 8-33,-1-1 0,-1 1 0,4 16-1,-1-1-169,1-2-218,-2-10-289,-1-1 1,1 1 0,1-1 0,10 20-1,-5-20-169</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42.878"/>
    </inkml:context>
    <inkml:brush xml:id="br0">
      <inkml:brushProperty name="width" value="0.05" units="cm"/>
      <inkml:brushProperty name="height" value="0.05" units="cm"/>
    </inkml:brush>
  </inkml:definitions>
  <inkml:trace contextRef="#ctx0" brushRef="#br0">61 35 1608,'-1'-12'1291,"1"12"-1253,0-1 0,0 0 1,-1 0-1,1 1 0,0-1 0,0 0 0,0 0 0,0 1 1,0-1-1,0 0 0,0 0 0,0 1 0,1-1 0,-1 0 1,0 0-1,0 1 0,1-1 0,-1 0 0,0 0 1,1 1-1,-1-1 0,0 0 0,1 1 0,-1-1 0,1 1 1,0-1-1,-1 1 0,1-1 0,-1 1 0,1-1 0,0 1 1,-1-1-1,2 1 0,-2 0-30,0-1-1,0 1 1,1 0 0,-1 0-1,0 0 1,0 0 0,0 0-1,0 1 1,0-1 0,1 0-1,-1 0 1,0 0 0,0 0-1,0 0 1,0 0 0,0 0-1,1 0 1,-1 0 0,0 0 0,0 0-1,0 0 1,0 0 0,0 1-1,0-1 1,0 0 0,1 0-1,-1 0 1,0 0 0,0 0-1,0 0 1,0 1 0,0-1-1,0 0 1,0 0 0,0 0-1,0 0 1,0 1 0,0-1-1,0 0 1,0 0 0,0 0 0,0 0-1,0 0 1,0 1 0,0-1-1,0 0 1,0 0 0,0 0-1,0 0 1,0 0 0,0 1-1,0-1 1,0 0 0,0 0-1,0 0 1,-1 0 0,1 0-1,0 0 1,0 1 0,0-1-1,-5 18 341,2-5 296,-3-5 1458,6-8-2086,-1 1 0,1-1 0,-1 0-1,1 1 1,0-1 0,-1 0 0,1 1 0,0-1 0,-1 1 0,1-1 0,0 0-1,-1 1 1,1-1 0,0 1 0,0-1 0,0 1 0,-1-1 0,1 1 0,0-1 0,0 1-1,0-1 1,0 1 0,0-1 0,0 1 0,0 0 0,0-1 0,0 1 0,0-1-1,0 1 1,0-1 0,1 1 0,-1 2 78,1 0-1,-1 0 1,0 0 0,0 0-1,0 0 1,0 0 0,-1 0-1,1 0 1,-1 0 0,1 0 0,-1 0-1,0 0 1,0-1 0,-1 1-1,-1 3 1,-4 14 58,1-4-27,-1 8 408,3 12-383,4-35-131,0 0 0,-1-1 0,1 1 1,0 0-1,-1 0 0,1 0 0,-1-1 0,1 1 0,-1 0 0,1-1 0,-1 1 0,1 0 0,-1-1 0,0 1 0,-1 0 0,-6 9 174,7-3-171,0 1 0,0-1 0,1 1 0,0 0 0,0-1 0,1 1 0,2 14 0,1 12-12,-1 205 82,2 45-1,9 245 17,-1-48-78,9 82-11,-27-2 370,4-263 241,10-246-755,-2-31 44</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43.195"/>
    </inkml:context>
    <inkml:brush xml:id="br0">
      <inkml:brushProperty name="width" value="0.05" units="cm"/>
      <inkml:brushProperty name="height" value="0.05" units="cm"/>
    </inkml:brush>
  </inkml:definitions>
  <inkml:trace contextRef="#ctx0" brushRef="#br0">15 1074 2617,'0'0'629,"10"15"1541,-2-7-2019,1 0 0,0 0 0,19 13 0,-28-21-120,0 0 0,0 0 0,0 0 0,-1 0 0,1 0 0,0 0 0,0 0 0,0 0 0,0 0 0,0 0 0,0 0 0,0 0 0,0 0 0,0 0 0,0 0-1,-1 0 1,1 0 0,0 0 0,0 0 0,0 0 0,0 0 0,0 1 0,0-1 0,0 0 0,0 0 0,0 0 0,0 0 0,0 0 0,0 0 0,0 0 0,0 0 0,0 0 0,0 1 0,0-1 0,0 0 0,0 0 0,0 0 0,0 0 0,0 0 0,0 0 0,0 0 0,0 0 0,0 0 0,0 1 0,-13-6 29,8-1-13,0 0 0,0-1 1,0 1-1,0-1 0,1 0 1,1 0-1,-7-15 0,4 7 256,1-1 0,-6-29 0,12 47-294,0 0 0,1 0 0,-1-1 0,0 1 0,0 0 0,1-1 0,-1 1 0,1-1 0,-1 1 0,1-1 1,0 0-1,0 0 0,-1 0 0,1 0 0,0 0 0,0 0 0,4 1 0,3 2 11,0-1-1,0-1 1,13 3-1,-4 1 290,-11-4 115,-10-10-122,-20-27 242,16 25-436,0-1 1,-10-20-1,15 27-107,1 1 0,0 0 0,0-1 0,0 0 0,0 1 0,1-1 0,-1 1 1,1-1-1,0 0 0,0 1 0,0-1 0,1 0 0,-1 1 0,2-6 0,-2 9-1,0-1 0,0 1 0,0-1-1,0 1 1,1 0 0,-1-1 0,0 1 0,0-1-1,0 1 1,1-1 0,-1 1 0,0 0-1,0-1 1,1 1 0,-1-1 0,0 1 0,1 0-1,-1-1 1,0 1 0,1 0 0,-1 0 0,1-1-1,-1 1 1,0 0 0,1 0 0,-1-1-1,1 1 1,-1 0 0,1 0 0,-1 0 0,1 0-1,-1 0 1,1 0 0,-1 0 0,1 0-1,1 0 2,0 1 0,-1 0 0,1 0-1,-1-1 1,0 1 0,1 0-1,-1 0 1,0 0 0,1 0 0,1 3-1,23 31 32,-26-35-30,0 1 0,0-1-1,0 1 1,0-1 0,1 0-1,-1 1 1,0-1 0,0 0-1,0 1 1,0-1 0,1 1-1,-1-1 1,0 0 0,0 0-1,1 1 1,-1-1 0,0 0-1,0 1 1,1-1 0,-1 0-1,0 0 1,1 0 0,-1 1-1,0-1 1,1 0 0,-1 0-1,0 0 1,1 0 0,-1 0-1,1 1 1,-1-1 0,1 0-1,-1-14 46,-9-22 10,5 27-40,-1 1 1,0-1-1,0 1 1,-1 0-1,-10-12 0,10 14 18,1 1-1,1-1 1,-1 0-1,1 0 1,0-1-1,0 1 1,1-1-1,0 0 1,-4-13-1,7 20-33,0 0-1,0-1 0,0 1 0,-1-1 0,1 1 0,0 0 0,0-1 0,0 1 1,0 0-1,0-1 0,0 1 0,0 0 0,0-1 0,0 1 0,1 0 0,-1-1 0,0 1 1,0-1-1,0 1 0,0 0 0,0 0 0,1-1 0,-1 1 0,0 0 0,0-1 0,0 1 1,1 0-1,-1 0 0,0-1 0,1 1 0,-1 0 0,0 0 0,0-1 0,1 1 1,-1 0-1,0 0 0,1 0 0,-1 0 0,0 0 0,1-1 0,19 5-19,16 15 1,0 9 53,-36-28-34,0 0 0,0 0 0,0 0 0,0 0 1,0 0-1,0 0 0,0 0 0,0 0 0,0 1 0,0-1 0,0 0 0,1 0 0,-1 0 0,0 0 0,0 0 0,0 0 1,0 0-1,0 0 0,0 0 0,0 0 0,0 0 0,0 0 0,0 0 0,0 0 0,1 0 0,-1 0 0,0 0 0,0 0 1,0 0-1,0 0 0,0 0 0,0 0 0,0 0 0,0 0 0,0 0 0,0 0 0,1 0 0,-1 0 0,0 0 0,0 0 0,0 0 1,0 0-1,0 0 0,0 0 0,0-1 0,0 1 0,0 0 0,0 0 0,0 0 0,0 0 0,0 0 0,0 0 0,0 0 1,1 0-1,-1 0 0,0 0 0,0 0 0,0 0 0,0-1 0,0 1 0,0 0 0,0 0 0,0 0 0,0 0 0,0 0 1,0-11 47,-4-11 29,-2 9-19,0 1 0,-11-19 0,9 19-31,1-1 0,-6-15 0,12 24-32,-1 0 1,1 0 0,0-1 0,0 1 0,0-1 0,1 1-1,0 0 1,-1-1 0,2 1 0,-1-1 0,1-4 0,-1 8 2,0 1-1,1-1 1,-1 1 0,0-1 0,0 1 0,1-1 0,-1 1 0,0-1 0,1 1 0,-1-1 0,0 1 0,1-1 0,-1 1 0,1 0 0,-1-1 0,1 1 0,-1 0 0,1-1 0,-1 1 0,1 0 0,-1-1 0,1 1 0,-1 0 0,1 0 0,-1 0 0,1 0 0,0 0 0,-1 0 0,1 0 0,-1 0 0,1 0 0,-1 0 0,1 0 0,0 0 0,-1 0 0,1 0 0,-1 0-1,1 0 1,-1 1 0,1-1 0,-1 0 0,1 0 0,-1 1 0,1-1 0,-1 0 0,1 1 0,0 0 0,29 20-30,-24-17 32,11 4 7,-17-7-6,0-1 0,1 0-1,-1 0 1,0 0 0,1 0 0,-1 0-1,0 0 1,0 0 0,1 0 0,-1 0-1,0 0 1,1-1 0,-1 1 0,0 0-1,0 0 1,1 0 0,-1 0-1,0 0 1,1 0 0,-1-1 0,0 1-1,0 0 1,0 0 0,1 0 0,-1-1-1,0 1 1,0 0 0,0 0 0,1-1-1,-1-1 6,0 0 0,1 0 1,-1 1-1,0-1 0,0 0 0,0 0 0,-1 0 0,1 0 0,0 0 0,-1 0 0,1 0 0,-1 1 0,-1-4 1,-3-6 11,-1 1 0,1-1 0,-2 2 0,0-1 0,0 1 0,-10-11 0,10 13-20,0-1-1,0 0 0,1-1 0,0 1 0,1-1 0,0 0 1,0 0-1,-4-13 0,9 22 1,0-1-1,-1 1 1,1 0 0,0-1-1,0 1 1,-1-1 0,1 1 0,0 0-1,0-1 1,0 1 0,0-1-1,0 1 1,0-1 0,0 1-1,0-1 1,0 1 0,0-1 0,0 1-1,0-1 1,0 1 0,0-1-1,0 1 1,0-1 0,0 1-1,1 0 1,-1-1 0,0 1-1,0-1 1,0 1 0,1 0 0,-1-1-1,0 1 1,1-1 0,-1 1-1,0 0 1,1 0 0,-1-1-1,1 1 1,-1 0 0,0-1 0,1 1-1,-1 0 1,1 0 0,-1 0-1,1 0 1,-1-1 0,0 1-1,1 0 1,-1 0 0,1 0 0,-1 0-1,1 0 1,-1 0 0,1 0-1,-1 0 1,1 0 0,-1 1-1,1-1 1,-1 0 0,1 0 0,-1 0-1,0 0 1,1 1 0,-1-1-1,1 0 1,-1 0 0,0 1-1,1-1 1,4 3 1,0-1-1,-1 0 1,1 1-1,7 6 1,14 24 8,-22-27-12,0 0 0,1-1-1,-1 1 1,8 5 0,-12-11 2,0 1 1,0-1-1,1 0 1,-1 0-1,0 1 1,0-1-1,1 0 1,-1 0-1,0 0 1,0 1-1,1-1 1,-1 0 0,0 0-1,1 0 1,-1 0-1,0 0 1,1 0-1,-1 0 1,0 1-1,1-1 1,-1 0-1,0 0 1,1 0-1,-1 0 1,0 0 0,0-1-1,1 1 1,-1 0-1,0 0 1,1 0-1,-1 0 1,0 0-1,1 0 1,-1-1-1,4-11-8,-6-16 37,1 23-19,-2 1 0,1 0 0,0 0 0,-1 0 0,0 1 0,0-1 0,0 1 0,0-1 0,-1 1 0,1 0 0,-1 0 0,0 0-1,-4-2 1,-24-21-2,26 19-12,1 0 0,0-1-1,0 1 1,1-1-1,0 0 1,1-1 0,-1 1-1,2-1 1,-1 1-1,1-1 1,0 0 0,1 0-1,-1-13 1,2 22 4,0-1 0,0 1 0,0-1 0,0 1 1,0-1-1,0 1 0,0-1 0,0 1 0,0-1 0,0 1 0,0 0 0,0-1 1,1 1-1,-1-1 0,0 1 0,0-1 0,0 1 0,0 0 0,1-1 1,-1 1-1,0-1 0,1 1 0,-1 0 0,0-1 0,1 1 0,-1 0 0,0-1 1,1 1-1,-1 0 0,0 0 0,1-1 0,-1 1 0,1 0 0,-1 0 1,1 0-1,-1 0 0,0 0 0,1-1 0,-1 1 0,1 0 0,-1 0 0,1 0 1,-1 0-1,1 0 0,-1 0 0,1 0 0,-1 1 0,1-1 0,-1 0 1,0 0-1,1 0 0,-1 0 0,1 1 0,-1-1 0,1 0 0,-1 1 0,30 18-34,-20-12 30,-4-3 8,0-1 0,0 0 1,0-1-1,0 1 1,1-1-1,-1 0 0,0-1 1,1 0-1,8 1 1,-14-2-2,-1 0 1,0 0 0,0 0-1,1 0 1,-1 0 0,0 0 0,0-1-1,1 1 1,-1 0 0,0 0-1,0 0 1,1 0 0,-1 0-1,0-1 1,0 1 0,0 0 0,1 0-1,-1-1 1,0 1 0,0 0-1,0 0 1,0 0 0,0-1 0,1 1-1,-1 0 1,0-1 0,0 1-1,0 0 1,0 0 0,0-1 0,0 1-1,0 0 1,0 0 0,0-1-1,0 1 1,0 0 0,0-1-1,0 1 1,0 0 0,0 0 0,0-1-1,-1 1 1,1 0 0,0 0-1,0-1 1,0 1 0,0 0 0,-1-1-1,-7-15 41,7 14-34,-40-65 52,29 51-66,1-1 1,1 0-1,0-1 1,-11-33-1,20 51 3,1 0 0,0-1 1,0 1-1,0 0 0,0-1 0,0 1 1,-1 0-1,1-1 0,0 1 0,0 0 1,0 0-1,0-1 0,0 1 0,0 0 0,0-1 1,0 1-1,0 0 0,0-1 0,1 1 1,-1 0-1,0-1 0,0 1 0,0 0 1,0-1-1,0 1 0,1 0 0,-1 0 1,0-1-1,0 1 0,0 0 0,1 0 1,-1-1-1,0 1 0,0 0 0,1 0 0,-1-1 1,14 4-27,-11-2 33,0 0-1,0 1 1,0-1 0,0 1-1,0 0 1,0 0 0,2 3 0,0 2 30,-7-10-2,-8-15-12,-3-25-524,13 39-321,3 2 299</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29"/>
    </inkml:context>
    <inkml:brush xml:id="br0">
      <inkml:brushProperty name="width" value="0.05" units="cm"/>
      <inkml:brushProperty name="height" value="0.05" units="cm"/>
    </inkml:brush>
  </inkml:definitions>
  <inkml:trace contextRef="#ctx0" brushRef="#br0">60 0 2905,'1'3'5122,"0"8"-3283,-2 13-537,-7 109 1283,4-45-2050,3-62-425,4 41 0,-1-43 93,-1 0 0,-2 30 0,-5 3 60,-12 159 128,11-109-160,-1 22-148,0 108 107,6-104 123,-1 118 115,5-138 141,-2 7-463,-1 157 135,9-12-163,1-42-4,-1 13 36,-1-72-43,-4-81-39,17 100-1,-13-113 74,-2-1 0,-6 94 1,-1-52 201,-2-82 254,3-25-502,0 1 0,0-1 0,1 0 0,-1 1 0,1-1 0,0 1 0,1 5 0,-1-10-105,0 0 0,0 0 0,0 0 0,1 0 0,-1 0 0,0 0 0,0 0 0,0 0 0,0 0 0,0-1 0,0 1 0,0 0 0,0 0 0,0 0 0,1 0 0,-1 0 0,0 0 0,0 0 0,0 0 0,0 0 0,0 0 0,0 0 0,0 0 0,1 0 0,-1 0 0,0 0 0,0 0 0,0 0 0,0 0 0,0 0 0,0 0 0,0 0 0,0 0 0,1 0 0,-1 0 0,0 1 0,0-1 0,0 0 0,0 0 0,0 0 0,0 0 0,0 0 0,0 0 0,1-9-850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30"/>
    </inkml:context>
    <inkml:brush xml:id="br0">
      <inkml:brushProperty name="width" value="0.05" units="cm"/>
      <inkml:brushProperty name="height" value="0.05" units="cm"/>
    </inkml:brush>
  </inkml:definitions>
  <inkml:trace contextRef="#ctx0" brushRef="#br0">38 43 1792,'-18'-6'1679,"18"6"-1574,-1-1-1,1 1 0,-1 0 1,1 0-1,-1-1 0,0 1 1,1 0-1,-1 0 0,1 0 1,-1 0-1,0-1 0,1 1 1,-1 0-1,0 0 0,1 1 1,-1-1-1,1 0 0,-1 0 1,0 0-1,1 0 0,-1 0 1,1 1-1,-1-1 0,1 0 1,-1 0-1,0 1 0,1-1 1,-1 0-1,1 1 0,0-1 1,-1 1-1,1-1 0,-1 1 1,0 0-1,28-9 2831,13-3-1772,-27 6-1095,1 1 0,0 0 0,0 1-1,0 1 1,27-2 0,-33 4 35,1 1 1,-1-1-1,1 2 1,-1-1-1,0 1 0,0 0 1,0 1-1,9 3 1,-8-2 19,0-2 0,0 1 0,0-1-1,0 0 1,1-1 0,-1 0 0,1 0 0,-1-1 0,18-2 0,-15 1-2,0 0 0,0 1 1,0 1-1,0 0 0,15 3 0,-3 3-47,-1-2-1,1 0 1,0-2-1,0 0 1,0-2-1,1-1 1,-1 0-1,25-5 1,-7-2 67,1 2 1,-1 2 0,1 2 0,0 2 0,68 9-1,-79-6-73,0-2-1,0-1 1,34-3-1,6 0 78,52 10-91,-91-3-25,0-3 0,1-1 0,50-4 0,-82 3-27,25-4 9,0 1 1,0 1-1,48 3 1,-32 2 20,-1-2 1,63-7-1,-28 0 17,-45 6 288,43 5-1,-51-2-277,0-1 0,0-1 0,40-4-1,70-7 670,-93 9-666,-1-1 1,48-10-1,-71 8-54,0 1 0,1 1 0,-1 1 0,0 1 0,1 0 0,-1 1 0,0 1 0,0 0 0,34 10 0,-40-9 3,0-1 0,0 0-1,1 0 1,-1-1 0,1-1-1,-1 0 1,18-2 0,-6 1 0,1 1 1,25 3-1,-47-4-139,1 0-1,-1 0 0,0 0 0,1-1 1,-1 1-1,0 0 0,0-1 0,0 0 1,0 1-1,0-1 0,0 0 1,-1 0-1,1 0 0,-1 0 0,1 0 1,1-5-1,-7 0-4709</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31"/>
    </inkml:context>
    <inkml:brush xml:id="br0">
      <inkml:brushProperty name="width" value="0.05" units="cm"/>
      <inkml:brushProperty name="height" value="0.05" units="cm"/>
    </inkml:brush>
  </inkml:definitions>
  <inkml:trace contextRef="#ctx0" brushRef="#br0">9 41 1408,'0'-8'1093,"1"5"-378,-1 1 0,0-1 1,0 0-1,0 1 0,0-1 1,0 1-1,0-1 0,-1 0 0,1 1 1,-2-5-1,2 42 2151,7 41-1761,-2 79 1,-14 78 154,4-117-962,4 265 335,0-272-554,-1-66-12,4 46 0,6 73 259,1 16-131,-4 64-8,-5-83-122,9 110 220,-5-119-133,1 462 113,-7-244-170,4-292-87,0-48 0,-2 0 0,-4 39 0,3-50-12,0 1 0,4 31 1,-1 0-18,-2-49 17,0-1 0,0 1 0,0 0 0,0 0-1,0 0 1,0 0 0,-1-1 0,1 1 0,0 0 0,0 0 0,0 0-1,0 0 1,-1 0 0,1-1 0,0 1 0,0 0 0,0 0 0,0 0-1,-1 0 1,1 0 0,0 0 0,0 0 0,0 0 0,-1 0 0,1 0-1,0 0 1,0 0 0,0 0 0,-1 0 0,1 0 0,0 0 0,0 0-1,0 0 1,-1 0 0,1 0 0,0 0 0,0 0 0,0 0 0,0 0-1,-1 0 1,1 1 0,0-1 0,0 0 0,0 0 0,0 0 0,-1 0-1,1 0 1,0 1 0,0-1 0,0 0 0,0 0 0,0 0 0,0 0-1,0 1 1,0-1 0,-1 0 0,1 0 0,0 0 0,0 1 0,0-1-1,0 0 1,0 0 0,0 0 0,0 1 0,0-1 0,1-5-107</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5"/>
    </inkml:context>
    <inkml:brush xml:id="br0">
      <inkml:brushProperty name="width" value="0.05" units="cm"/>
      <inkml:brushProperty name="height" value="0.05" units="cm"/>
    </inkml:brush>
  </inkml:definitions>
  <inkml:trace contextRef="#ctx0" brushRef="#br0">0 246 2801,'16'-5'336,"3"0"304,2 0-248,2-2-136,0-1-112,2-3-120,2-1-16,2-1 0,4-1-8,0-1 24,1-1 8,4-3 16,0-1 8,2-1-8,1 1-8,-3 1-56,1 0-384,-5 3 280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32"/>
    </inkml:context>
    <inkml:brush xml:id="br0">
      <inkml:brushProperty name="width" value="0.05" units="cm"/>
      <inkml:brushProperty name="height" value="0.05" units="cm"/>
    </inkml:brush>
  </inkml:definitions>
  <inkml:trace contextRef="#ctx0" brushRef="#br0">41 15 1664,'-17'-7'522,"2"1"1416,6 4 4631,35 9-2403,1 1-3272,-3-5-161,-1-2 1,1-1 0,-1 0 0,44-8 0,38-1-249,-31 15-408,-29-1-45,-11-2 45,-6-2-27,-1 2 0,28 7 0,-35-7 45,0 0 0,0-1 1,0-1-1,32-3 0,1 1 118,29 3-172,46-1 53,7 2-56,-89 1-24,63-5 0,150 1-9,-109 4 23,355-15 52,-413 11-77,123 14 1,-198-12-4,96 2 9,-64-3-2,53 8 1,-46-3 25,76-2 0,15 1 101,-147-5-132,0 0 0,1 0 0,-1 0 0,0 0 0,1 0 0,-1-1 1,0 1-1,1 0 0,-1 0 0,1 0 0,-1 0 0,0 0 0,1 1 0,-1-1 1,0 0-1,1 0 0,-1 0 0,0 0 0,1 0 0,-1 0 0,0 0 0,1 1 1,-1-1-1,0 0 0,0 0 0,1 1 0,-1-1 0,0 0 0,0 0 1,1 1-1,-1-1 0,0 0 0,0 0 0,0 1 0,1-1 0,-1 1 0,-11 7 148,5-4 927,-2 0-182</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33"/>
    </inkml:context>
    <inkml:brush xml:id="br0">
      <inkml:brushProperty name="width" value="0.05" units="cm"/>
      <inkml:brushProperty name="height" value="0.05" units="cm"/>
    </inkml:brush>
  </inkml:definitions>
  <inkml:trace contextRef="#ctx0" brushRef="#br0">1 27 4249,'0'2'49,"1"-1"-1,-1 0 1,1 0 0,0 0 0,0 0 0,-1 0-1,1 0 1,0 0 0,0-1 0,0 1-1,0 0 1,0 0 0,0-1 0,0 1-1,0 0 1,1-1 0,-1 1 0,0-1 0,0 0-1,0 1 1,1-1 0,-1 0 0,0 0-1,0 0 1,2 0 0,35 1 98,-36-2-70,448 2 4488,7-16-3557,-104-4-13,190 18 1243,-411-8-2219,-132 9-62,0 0 1,0 0 0,0 0-1,0 0 1,0 0-1,0 0 1,0 0 0,0 0-1,0 0 1,0 0 0,0 0-1,0 0 1,0 1-1,0-1 1,0 0 0,0 0-1,0 0 1,0 0-1,0 0 1,0 0 0,0 0-1,0 0 1,0 0 0,0 0-1,0 0 1,0 1-1,0-1 1,0 0 0,0 0-1,0 0 1,0 0-1,0 0 1,0 0 0,0 0-1,0 0 1,0 0-1,0 0 1,0 0 0,0 0-1,0 1 1,0-1 0,0 0-1,0 0 1,1 0-1,-1 0 1,0 0 0,0 0-1,0 0 1,0 0-1,0 0 1,0 0 0,0 0-1,0 0 1,0 0 0,0 0-1,0 0 1,1 0-1,-1 0 1,0 0 0,0 0-1,0 0 1,0 0-1,0 0 1,0 0 0,0 0-1,0 0 1,0 0 0,0 0-1,1 0 1,-7 4-2523,-5 4 573</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34"/>
    </inkml:context>
    <inkml:brush xml:id="br0">
      <inkml:brushProperty name="width" value="0.05" units="cm"/>
      <inkml:brushProperty name="height" value="0.05" units="cm"/>
    </inkml:brush>
  </inkml:definitions>
  <inkml:trace contextRef="#ctx0" brushRef="#br0">11 15 2168,'-1'1'125,"0"0"-1,0-1 0,0 1 1,1 0-1,-1 0 0,0-1 0,1 1 1,-1 0-1,1 0 0,-1 0 1,1 0-1,-1 0 0,1 0 0,0 0 1,-1 0-1,1 0 0,0 1 0,3 3 304,9-9 248,-1-1-192,1 0-1,0 0 1,0 1-1,0 1 1,0 0 0,1 0-1,-1 1 1,24 0-1,9 2-627,53 8 0,-29-2 454,255 1 643,60 4 238,-316-6-974,1-2 0,131-12 1,-94-2 18,118 3 0,-132 6-138,-56 0-74,-1 1 0,61 8 1,-95-8-32,0 1 0,0 0 0,-1 0 0,1 0 1,0 0-1,0 0 0,-1 1 0,1-1 1,0 0-1,0 0 0,-1 0 0,1 1 1,0-1-1,-1 0 0,1 1 0,0-1 0,-1 0 1,1 1-1,-1-1 0,1 1 0,0-1 1,-1 1-1,1-1 0,-1 1 0,0 0 1,1-1-1,-1 1 0,1-1 0,-1 1 1,0 0-1,0 0 0,1-1 0,-1 1 0,0 0 1,0-1-1,1 3 0,-2-2-246,0 1-1,0-1 0,1 1 1,-1-1-1,0 1 0,0-1 1,0 0-1,-1 1 0,1-1 1,0 0-1,0 0 0,-1 0 1,1 0-1,-1 0 1,1 0-1,-2 1 0,-12 5-1463</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35"/>
    </inkml:context>
    <inkml:brush xml:id="br0">
      <inkml:brushProperty name="width" value="0.05" units="cm"/>
      <inkml:brushProperty name="height" value="0.05" units="cm"/>
    </inkml:brush>
  </inkml:definitions>
  <inkml:trace contextRef="#ctx0" brushRef="#br0">2 43 880,'-2'-5'4866,"3"5"-4771,7-5 2014,11 0-1073,97-6-308,-66 8 50,-9 2-387,69 7 1,-74-3-278,1-1 1,54-3-1,355-15 1742,-358 15-1476,-49-1-333,-1 2 0,1 2 1,54 9-1,-45-4 104,1-2-1,0-3 1,-1-1 0,60-7 0,84 1-58,10 6 29,-116-1-4,28 9-6,-82-5 51,0-1 1,52-2 0,33-21 379,-22 3-456,-95 17-86,0 0-1,1 0 1,-1 0-1,0-1 1,0 1-1,1 0 0,-1 0 1,0 0-1,0 0 1,1 0-1,-1 0 0,0 0 1,1 0-1,-1 0 1,0 0-1,0 0 0,1 0 1,-1 0-1,0 0 1,0 0-1,1 0 1,-1 0-1,0 0 0,1 0 1,-1 0-1,0 0 1,0 0-1,1 1 0,-1-1 1,0 0-1,0 0 1,1 0-1,-1 0 0,0 1 1,0-1-1,0 0 1,0 0-1,1 0 0,-1 1 1,0-1-1,0 0 1,0 0-1,0 1 1,-12 6-1868,2-4 1171</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36"/>
    </inkml:context>
    <inkml:brush xml:id="br0">
      <inkml:brushProperty name="width" value="0.05" units="cm"/>
      <inkml:brushProperty name="height" value="0.05" units="cm"/>
    </inkml:brush>
  </inkml:definitions>
  <inkml:trace contextRef="#ctx0" brushRef="#br0">1 46 1504,'2'1'237,"0"-1"0,0 1 1,0-1-1,1 1 0,-1-1 0,0 0 0,0 0 0,1 0 0,-1 0 0,0 0 0,1 0 0,3-2 0,31-9 1279,-18 5-175,-3 3-949,0 0 0,0 2 0,0 0 0,22 2 0,0-1 120,227 1 1787,193-9-1372,-161 2-366,-122 5 51,301-8-483,-416 11-83,110 19 0,-127-15-10,-9-2 20,0-1 0,64-5 0,70-17 185,-85 9-43,-71 8-221,2-1 200,-14 3-218,0 0 0,0 1 0,0-1 0,0 0 0,0 0 0,0 0 0,0 0 0,0 0 1,0 0-1,0 0 0,0 0 0,0 0 0,0 0 0,0 0 0,0 1 0,0-1 0,0 0 0,0 0 0,0 0 0,0 0 0,0 0 0,0 0 0,0 0 0,0 0 0,0 0 0,0 0 0,0 0 0,0 0 0,0 0 0,0 0 0,1 0 0,-1 0 0,0 0 0,0 0 0,0 0 0,0 0 1,0 0-1,0 0 0,0 0 0,0 0 0,0 0 0,0 0 0,0 0 0,1 0 0,-1 0 0,0 0 0,0 0 0,0 0 0,0 0 0,0 0 0,0 0 0,0 0 0,0 0 0,-6 5-716</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37"/>
    </inkml:context>
    <inkml:brush xml:id="br0">
      <inkml:brushProperty name="width" value="0.05" units="cm"/>
      <inkml:brushProperty name="height" value="0.05" units="cm"/>
    </inkml:brush>
  </inkml:definitions>
  <inkml:trace contextRef="#ctx0" brushRef="#br0">1 149 1696,'10'-3'697,"1"0"-1,-1 1 1,1 0-1,0 0 0,-1 1 1,1 0-1,12 1 1,35-3 87,132-15 1176,196 6-1,-184 9-1605,197 5 548,-187 2-363,-144-6-470,111-20 1,-39 3 4,366-6 558,-496 26-680,8-1 181,30-3-1,-44 3-194,1-1 0,-1 0-1,0 0 1,1 0 0,-1-1 0,0 1 0,0-1 0,0 0 0,0 0 0,0-1 0,6-4 0,-5 0-1217,-2 2 470</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38"/>
    </inkml:context>
    <inkml:brush xml:id="br0">
      <inkml:brushProperty name="width" value="0.05" units="cm"/>
      <inkml:brushProperty name="height" value="0.05" units="cm"/>
    </inkml:brush>
  </inkml:definitions>
  <inkml:trace contextRef="#ctx0" brushRef="#br0">2 64 1824,'-1'0'160,"1"1"-1,0-1 1,0 0-1,0 1 0,0-1 1,0 1-1,0-1 1,0 1-1,0-1 0,0 0 1,0 1-1,0-1 1,0 1-1,0-1 0,0 1 1,1-1-1,-1 0 1,0 1-1,0-1 0,0 1 1,1-1-1,-1 0 1,0 1-1,0-1 0,1 0 1,-1 1-1,0-1 1,1 0-1,-1 1 0,0-1 1,1 0-1,-1 0 1,1 1-1,-1-1 0,18-8-46,-13 6 90,0-1 0,1 1 0,-1 0 0,1 0 0,0 1 0,-1-1 0,1 2 0,0-1 0,9 0 0,58 5 513,-23 0-433,187-18 1022,-4 1-334,80 6-819,201 10-52,-418 1 156,160-14 0,-145 3 269,-12-1-419,-52 3-54,-1 2 1,1 2-1,84 9 1,-115-5-416,1 1 1,22 7 0,-31-2-5271</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39"/>
    </inkml:context>
    <inkml:brush xml:id="br0">
      <inkml:brushProperty name="width" value="0.05" units="cm"/>
      <inkml:brushProperty name="height" value="0.05" units="cm"/>
    </inkml:brush>
  </inkml:definitions>
  <inkml:trace contextRef="#ctx0" brushRef="#br0">62 50 704,'-23'9'413,"21"-8"-195,0 1-1,0-1 1,0 0-1,0 0 1,-1 0-1,1-1 1,0 1-1,-1 0 1,1-1-1,0 0 1,-1 1-1,1-1 1,-1 0-1,-1 0 1,4-1-165,0 1 1,0 0-1,0 0 1,1 0-1,-1 0 1,0 0 0,0 0-1,0 0 1,1 0-1,-1 0 1,0-1-1,0 1 1,0 0 0,0 0-1,0 0 1,1 0-1,-1-1 1,0 1-1,0 0 1,0 0 0,0 0-1,0-1 1,0 1-1,0 0 1,0 0-1,1 0 1,-1-1 0,0 1-1,0 0 1,0 0-1,0 0 1,0-1-1,0 1 1,0 0 0,0 0-1,0-1 1,-1 1-1,1 0 1,0 0-1,0 0 1,0-1 0,0 1-1,0 0 1,0 0-1,0 0 1,0 0-1,-1-1 1,1 1 0,0 0-1,0 0 1,0 0-1,0 0 1,-1-1-1,1 1 1,0 0 0,0 0-1,0 0 1,0 0-1,-1 0 1,1 0-1,0 0 1,0 0 0,-1 0-1,1 0 1,0 0-1,0 0 1,0 0-1,-1 0 1,16-6 707,101 4 1664,48 1-2122,127-13 996,-40 0-1170,-115 18-97,84-3 462,9-6 307,-57 3-718,-53-9-30,-81 6-46,1 2 0,78 3-1,-107 1-5,5-1 3,0 2-1,0 0 1,-1 1-1,1 0 1,-1 1-1,20 8 1,-30-9-50,-4-3-9,0 0-1,0 0 1,0 0 0,0 0-1,0 1 1,0-1 0,0 0-1,0 0 1,0 0 0,0 0-1,0 0 1,0 0 0,0 0-1,0 0 1,0 1 0,1-1-1,-1 0 1,0 0 0,0 0-1,0 0 1,0 0 0,0 0 0,0 0-1,0 0 1,1 0 0,-1 0-1,0 0 1,0 0 0,0 0-1,0 0 1,0 0 0,0 0-1,1 0 1,-1 0 0,0 0-1,0 0 1,0 0 0,0 0-1,0 0 1,1 0 0,-1 0-1,0 0 1,0 0 0,0 0-1,0 0 1,0 0 0,0 0-1,0 0 1,1 0 0,-1-1-1,0-4-848</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40"/>
    </inkml:context>
    <inkml:brush xml:id="br0">
      <inkml:brushProperty name="width" value="0.05" units="cm"/>
      <inkml:brushProperty name="height" value="0.05" units="cm"/>
    </inkml:brush>
  </inkml:definitions>
  <inkml:trace contextRef="#ctx0" brushRef="#br0">10 74 336,'-1'0'77,"1"0"0,-1-1 0,1 1 0,-1 0 0,1 0 0,-1-1 0,1 1 0,-1 0 0,1 0 0,0-1 0,-1 1 0,1-1 0,-1 1 0,1 0 0,0-1 0,-1 1 0,1-1 0,0 1 0,0-1 1,-1 1-1,1-1 0,0 1 0,0-1 0,0 1 0,0-1 0,-1 1 0,1-1 0,0 1 0,0-1 0,0 1 0,0-1 0,0 0 0,0 1 0,0-1 0,1 1 0,-1-1 0,0 1 0,0-1 0,0 1 0,1-1 0,-1 1 0,0-1 0,0 1 0,1-1 0,-1 1 0,0 0 0,1-1 0,-1 1 0,0-1 0,1 1 0,1-2 407,0 0-1,0 1 0,0-1 1,0 1-1,0-1 0,0 1 1,0 0-1,1 0 1,3-1-1,9 0-41,0 0 1,0 1-1,1 1 1,-1 1-1,0 0 1,17 4-1,21 1-242,416-4 1459,-211-7-1358,-89 12-285,-101-2 14,1-3-1,72-7 1,261-42 96,-366 44-117,0 2 1,71 8 0,69 23 73,-133-22-25,-39-7-177,-1-1 0,1 0 0,-1 0 0,0 0 0,1 0 0,-1 0-1,1-1 1,-1 1 0,0-1 0,0 0 0,1 0 0,-1 0-1,0-1 1,0 1 0,0-1 0,4-2 0,-30 2-5109,15 3 4086</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41"/>
    </inkml:context>
    <inkml:brush xml:id="br0">
      <inkml:brushProperty name="width" value="0.05" units="cm"/>
      <inkml:brushProperty name="height" value="0.05" units="cm"/>
    </inkml:brush>
  </inkml:definitions>
  <inkml:trace contextRef="#ctx0" brushRef="#br0">42 36 2304,'-21'-11'1686,"21"11"-1590,-1 0 0,0-1 0,0 1 0,1 0 0,-1 0 0,0 0 0,0 0 0,1 0 0,-1 0 0,0 0 0,0 0 0,1 1 0,-1-1 0,0 0 0,1 0 0,-1 1 0,0-1 0,1 0 0,-1 1 0,0-1 0,1 0 0,-1 1 0,1-1 0,-1 1 0,0-1 0,1 1-1,0-1 1,-1 1 0,0 1 0,1-2-8,0 1-1,1-1 0,-1 1 0,0-1 0,1 0 0,-1 1 0,1-1 0,-1 1 0,0-1 0,1 0 0,-1 0 0,1 1 0,-1-1 0,1 0 0,-1 1 0,1-1 0,-1 0 0,1 0 0,-1 0 0,1 0 0,-1 0 1,1 0-1,-1 0 0,1 1 0,16 2 956,23 5 351,-8-1-1225,0-2 0,0-1 1,0-1-1,34-2 0,133-23 312,-13 0-155,-85 14-296,253-10 29,-288 18-27,0 4 0,0 2 0,87 20 1,-85-10-80,93 20 457,-134-32-211,1-1 1,0-1 0,54-4-1,-19-7-52,86-24 0,-44 8-65,-97 23-100,1 0 0,0 1 0,0-1-1,0 2 1,0-1 0,0 1 0,0 0 0,-1 1 0,1 0-1,13 4 1,-21-5-16,-1 0 1,0 0-1,1 0 0,-1 0 0,1 0 1,-1 1-1,0-1 0,1 0 1,-1 0-1,0 0 0,1 1 0,-1-1 1,0 0-1,1 0 0,-1 1 0,0-1 1,1 0-1,-1 1 0,0-1 1,0 0-1,1 1 0,-1-1 0,0 0 1,0 1-1,0-1 0,0 1 0,1-1 1,-1 0-1,0 1 0,0-1 1,0 1-1,0-1 0,0 1 0,0-1 1,0 0-1,0 1 0,0 0 0,-12 10-2482,2-6 1705</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6"/>
    </inkml:context>
    <inkml:brush xml:id="br0">
      <inkml:brushProperty name="width" value="0.05" units="cm"/>
      <inkml:brushProperty name="height" value="0.05" units="cm"/>
    </inkml:brush>
  </inkml:definitions>
  <inkml:trace contextRef="#ctx0" brushRef="#br0">1 255 3065,'144'-60'1440,"11"-15"-1150,-86 38 87,65-33-395,-106 57-63</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42"/>
    </inkml:context>
    <inkml:brush xml:id="br0">
      <inkml:brushProperty name="width" value="0.05" units="cm"/>
      <inkml:brushProperty name="height" value="0.05" units="cm"/>
    </inkml:brush>
  </inkml:definitions>
  <inkml:trace contextRef="#ctx0" brushRef="#br0">5 95 5825,'0'0'38,"0"0"1,0 0-1,-1 0 0,1 0 1,0 0-1,0 0 0,0 0 0,-1 0 1,1 0-1,0 0 0,0 0 0,0 0 1,0 0-1,-1 0 0,1-1 0,0 1 1,0 0-1,0 0 0,0 0 0,0 0 1,-1 0-1,1 0 0,0-1 0,0 1 1,0 0-1,0 0 0,0 0 0,0 0 1,0-1-1,0 1 0,0 0 0,0 0 1,0 0-1,0-1 0,-1 1 0,1 0 1,0 0-1,0 0 0,1-1 0,-1 1 1,0 0-1,0 0 0,0 0 0,0 0 1,0-1-1,0 1 0,0 0 0,0 0 1,0 0-1,0-1 0,0 1 0,0 0 1,1 0-1,-1 0 0,15-9 490,32-4-890,-40 11 537,22-5 274,0 2 0,55-3 1,63 7 928,-46 2-786,420-2 514,363-13 387,-503-9-1294,-364 21-183,-6 1-10,-1-1 0,1 2 1,-1-1-1,1 2 1,-1-1-1,0 1 1,1 1-1,-1 0 0,11 4 1,-20-6-86,0 0-1,0 1 1,0-1 0,-1 1 0,1-1-1,0 1 1,-1-1 0,1 1 0,0 0-1,-1-1 1,1 1 0,-1 0 0,1-1-1,-1 1 1,1 0 0,-1 0 0,1 0-1,-1-1 1,0 1 0,1 0 0,-1 0-1,0 0 1,0 0 0,0 0 0,0-1-1,0 1 1,0 0 0,0 0 0,0 0 0,0 0-1,0 0 1,0 0 0,-1 0 0,1-1-1,0 1 1,-1 0 0,1 0 0,0 0-1,-1-1 1,1 1 0,-1 0 0,0 1-1,-5 2-952</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43"/>
    </inkml:context>
    <inkml:brush xml:id="br0">
      <inkml:brushProperty name="width" value="0.05" units="cm"/>
      <inkml:brushProperty name="height" value="0.05" units="cm"/>
    </inkml:brush>
  </inkml:definitions>
  <inkml:trace contextRef="#ctx0" brushRef="#br0">149 33 1328,'-105'27'1350,"62"-11"3482,50-16-426,42-4-3941,282-15 667,-196 14-882,1227-35 960,-1278 38-1165,-12 1 56,53-3 344,207 20 0,-324-15-777,24 5 651,-31-6-529,0 0 0,-1 1 1,1-1-1,0 0 1,0 0-1,0 1 1,0-1-1,-1 1 1,1-1-1,0 1 1,0-1-1,-1 1 1,1 0-1,0-1 1,-1 1-1,1 0 1,0-1-1,-1 1 1,1 0-1,-1 0 0,0-1 1,1 1-1,-1 0 1,0 0-1,1 0 1,-1 0-1,0 1 1,0 4-1494</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44"/>
    </inkml:context>
    <inkml:brush xml:id="br0">
      <inkml:brushProperty name="width" value="0.05" units="cm"/>
      <inkml:brushProperty name="height" value="0.05" units="cm"/>
    </inkml:brush>
  </inkml:definitions>
  <inkml:trace contextRef="#ctx0" brushRef="#br0">1 66 5145,'14'-7'1258,"0"1"1,0 0-1,30-7 0,41-1-559,0 4-1,1 3 1,0 4-1,89 9 1,-134-4-895,91 8 662,-115-8-926,1 1 0,-1 1-1,-1 1 1,1 0 0,21 10 0,-33-12-406</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45"/>
    </inkml:context>
    <inkml:brush xml:id="br0">
      <inkml:brushProperty name="width" value="0.05" units="cm"/>
      <inkml:brushProperty name="height" value="0.05" units="cm"/>
    </inkml:brush>
  </inkml:definitions>
  <inkml:trace contextRef="#ctx0" brushRef="#br0">0 72 8026,'83'-5'2731,"41"-12"-4476,-96 12 1824,62-12 140,82-9 815,-155 25-1263,0 0 1,0 1-1,0 1 1,0 1-1,0 0 0,-1 2 1,31 9-1,-25-3-436</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46"/>
    </inkml:context>
    <inkml:brush xml:id="br0">
      <inkml:brushProperty name="width" value="0.05" units="cm"/>
      <inkml:brushProperty name="height" value="0.05" units="cm"/>
    </inkml:brush>
  </inkml:definitions>
  <inkml:trace contextRef="#ctx0" brushRef="#br0">0 44 8866,'25'0'280,"4"-1"-56,5 0-416,11-1-568,5 0-144,3-3-121,0-1 265,-3 0 568,-2-1 232,-1 0 280,-1 3 8,-3 2-72,0 2-80,-5 1-488,-4 3-848,-10 2 720</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47"/>
    </inkml:context>
    <inkml:brush xml:id="br0">
      <inkml:brushProperty name="width" value="0.05" units="cm"/>
      <inkml:brushProperty name="height" value="0.05" units="cm"/>
    </inkml:brush>
  </inkml:definitions>
  <inkml:trace contextRef="#ctx0" brushRef="#br0">0 15 7722,'10'-1'936,"3"0"840,8 1-1240,6 2-224,5-1-288,2-1-16,-1 0-8,-2-5 8,-2 0 0,-3 2 0,4 0 0,-1 3-8,1 2 8,0 0-112,-1 4-680,-1 0-416,0-2 560</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48"/>
    </inkml:context>
    <inkml:brush xml:id="br0">
      <inkml:brushProperty name="width" value="0.05" units="cm"/>
      <inkml:brushProperty name="height" value="0.05" units="cm"/>
    </inkml:brush>
  </inkml:definitions>
  <inkml:trace contextRef="#ctx0" brushRef="#br0">1 7 8586,'89'-5'3547,"45"4"-3225,-19 1-278,166 1 73,-161 6-3595,-97-4 2150</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49"/>
    </inkml:context>
    <inkml:brush xml:id="br0">
      <inkml:brushProperty name="width" value="0.05" units="cm"/>
      <inkml:brushProperty name="height" value="0.05" units="cm"/>
    </inkml:brush>
  </inkml:definitions>
  <inkml:trace contextRef="#ctx0" brushRef="#br0">49 40 6129,'-6'0'478,"2"0"-72,1 0 0,-1 0 0,0 0 0,1 0 0,-1 1 0,1 0 0,-1-1 1,1 1-1,-7 3 0,26-12-51,1 1 0,0 0 0,0 1-1,0 1 1,1 1 0,0 1 0,0 0 0,32 0 0,155 11-333,-155-4 50,170 8-3498,-181-12 2242</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50"/>
    </inkml:context>
    <inkml:brush xml:id="br0">
      <inkml:brushProperty name="width" value="0.05" units="cm"/>
      <inkml:brushProperty name="height" value="0.05" units="cm"/>
    </inkml:brush>
  </inkml:definitions>
  <inkml:trace contextRef="#ctx0" brushRef="#br0">1276 44 4305,'0'0'67,"0"1"0,0-1 0,0 0 0,1 0 0,-1 0 0,0 1 0,0-1 0,0 0 1,0 0-1,1 1 0,-1-1 0,0 0 0,0 1 0,0-1 0,0 0 0,0 0 0,0 1 0,0-1 0,0 0 0,0 0 0,0 1 0,0-1 0,0 0 1,0 1-1,0-1 0,0 0 0,0 0 0,0 1 0,-1-1 0,1 0 0,0 1 0,0-1 0,0 0 0,0 0 0,0 0 0,-1 1 0,1-1 0,0 0 1,0 0-1,0 0 0,-1 1 0,1-1 0,0 0 0,0 0 0,-1 0 0,1 0 0,0 0 0,0 1 0,-1-1 0,1 0 0,0 0 0,-1 0 0,1 0 1,0 0-1,0 0 0,-1 0 0,0 0 0,-24-4 3131,6 0-1871,-165 8 179,-214-41 1790,325 29-3156,0 3 0,1 4 0,-97 10-1,142-8-106,0 0 0,-1-2-1,-42-6 1,64 7-35,0 0 0,0 0 0,-1 1 0,1-1 0,0 2 0,0-1 0,0 1 0,-11 4 0,-19 5 27,36-10-29,0-1 1,-1 0 0,1 1 0,0-1 0,0 1 0,0-1-1,-1 0 1,1 1 0,0-1 0,0 1 0,0-1 0,0 1 0,0-1-1,0 1 1,0-1 0,0 1 0,0-1 0,0 1 0,0-1-1,0 1 1,0-1 0,0 1 0,0-1 0,1 1 0,-1-1-1,0 0 1,0 1 0,1 0 0,7 21-25,-6-15 22,11 34 0,-3 2-1,-2 0 0,-1 0 1,-2 0-1,-2 66 0,-3-105 11,-1 8 1,0 0 0,1-1 1,1 1-1,0 0 1,1-1-1,0 1 0,0-1 1,1 0-1,1 1 0,7 16 1,2-3 33,-9-16-27,0-1-1,1 1 1,0-1-1,0 0 1,1 0-1,0 0 1,0-1-1,13 12 1,-19-19-11,1 0 1,-1 0-1,0 0 1,0 0-1,0 1 1,0-1-1,0 0 1,1 0-1,-1 0 1,0 0-1,0 0 1,0 0-1,0 0 1,1 0-1,-1 0 1,0 0-1,0 0 1,0 0 0,0 0-1,1 0 1,-1 0-1,0 0 1,0 0-1,0 0 1,0 0-1,1 0 1,-1 0-1,0 0 1,0 0-1,0 0 1,0 0-1,0 0 1,1 0-1,-1 0 1,0-1-1,0 1 1,0 0-1,0 0 1,0 0 0,1 0-1,-1 0 1,3-9 111,3-3-25,-3 10-93,1 0 0,-1 0 0,1 0 0,0 0 0,0 1 0,0-1 0,0 1 0,0 0 0,1 0 0,-1 1 0,5-1 0,53 2-96,-27 1 70,158-1-43,190-2 60,-151 2 13,85-3 42,-209-5-94,-101 8-971,-17 5-3652</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51"/>
    </inkml:context>
    <inkml:brush xml:id="br0">
      <inkml:brushProperty name="width" value="0.05" units="cm"/>
      <inkml:brushProperty name="height" value="0.05" units="cm"/>
    </inkml:brush>
  </inkml:definitions>
  <inkml:trace contextRef="#ctx0" brushRef="#br0">12 39 8722,'-11'-28'3255,"11"27"-3213,-1 1 0,1-1 0,0 1 0,0 0 0,0-1-1,0 1 1,0 0 0,0-1 0,0 1 0,0-1 0,0 1 0,0 0 0,0-1-1,0 1 1,1-1 0,-1 1 0,0 0 0,0-1 0,0 1 0,0 0-1,1-1 1,-1 1 0,0 0 0,0-1 0,1 1 0,-1 0 0,1 0-2,0-1 0,0 1 0,-1 0 0,1 0 1,0 0-1,0 0 0,0 1 0,0-1 0,-1 0 0,1 0 1,0 0-1,0 1 0,0-1 0,-1 0 0,1 1 0,0-1 1,-1 1-1,2 0 0,1 1-9,1 1 0,-1-1 0,0 1 0,0 0 0,0 0 0,-1 0 0,1 0 1,-1 1-1,0-1 0,0 1 0,3 6 0,15 46 77,-18-48-62,9 39 67,-2 1 0,-3 0 0,-1 0 1,-2 50-1,-1-22-35,-1-65-39,0 1 1,0-1-1,5 15 0,-6-24-61,1 0 0,-1 1 0,1-1 0,0 0 0,0 0 0,0 1 0,0-1 0,0 0 0,1 0 0,-1 0 0,0 0 0,1 0 0,0-1 0,-1 1 0,1 0 0,0-1 0,0 1 0,0-1 0,0 0 0,0 1 0,0-1 0,3 1-1,-4-2-167,0 0 0,0 0 0,-1 0 0,1 0 0,0 0 0,0 0-1,-1 0 1,1 0 0,0 0 0,0 0 0,-1 0 0,1-1-1,0 1 1,-1 0 0,1-1 0,0 1 0,-1 0 0,1-1 0,0 1-1,0-1 1,-1 0-1,13-6-1619</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7"/>
    </inkml:context>
    <inkml:brush xml:id="br0">
      <inkml:brushProperty name="width" value="0.05" units="cm"/>
      <inkml:brushProperty name="height" value="0.05" units="cm"/>
    </inkml:brush>
  </inkml:definitions>
  <inkml:trace contextRef="#ctx0" brushRef="#br0">0 247 2897,'18'-8'2101,"67"-30"-1850,112-66 0,-58 27-763,-102 57 229</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52"/>
    </inkml:context>
    <inkml:brush xml:id="br0">
      <inkml:brushProperty name="width" value="0.05" units="cm"/>
      <inkml:brushProperty name="height" value="0.05" units="cm"/>
    </inkml:brush>
  </inkml:definitions>
  <inkml:trace contextRef="#ctx0" brushRef="#br0">0 262 5345,'8'-4'1278,"1"0"0,-1 0 0,12-8 0,-12 5-924,-1 0 0,1 0 0,-1 0 0,0-1 1,-1 0-1,0-1 0,0 1 0,8-18 0,25-37 1108,-24 39-761,18-35 0,-33 59-701,3-5-19,-3 7-22,-1 14-44,6-1 75,0 0 0,1 0 0,1 0-1,0-1 1,1 1 0,0-2-1,1 1 1,16 17 0,4 2 29,63 53 1,-73-71 37,0 0 0,1-1 1,1 0-1,0-2 0,29 12 0,-50-24-121,0 1 0,-1-1 0,1 0 1,0 0-1,0 0 0,0 0 0,0 0 0,-1 0 0,1 0 0,0 1 1,0-1-1,0 0 0,0 0 0,0 0 0,-1 0 0,1 1 1,0-1-1,0 0 0,0 0 0,0 0 0,0 1 0,0-1 1,0 0-1,0 0 0,0 0 0,0 1 0,0-1 0,0 0 1,0 0-1,0 0 0,0 1 0,0-1 0,0 0 0,0 0 0,0 1 1,0-1-1,0 0 0,0 0 0,0 0 0,1 0 0,-1 1 1,0-1-1,0 0 0,0 0 0,0 0 0,0 0 0,0 1 1,1-1-1,-1 0 0,0 0 0,0 0 0,0 0 0,1 0 0,-9 4-1322</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53"/>
    </inkml:context>
    <inkml:brush xml:id="br0">
      <inkml:brushProperty name="width" value="0.05" units="cm"/>
      <inkml:brushProperty name="height" value="0.05" units="cm"/>
    </inkml:brush>
  </inkml:definitions>
  <inkml:trace contextRef="#ctx0" brushRef="#br0">1 338 6073,'0'-1'162,"0"-1"1,0 1-1,0 0 0,0 0 0,0-1 0,0 1 0,0 0 0,1-1 1,-1 1-1,0 0 0,1 0 0,-1 0 0,1-1 0,0 1 0,-1 0 1,1 0-1,0 0 0,-1 0 0,1 0 0,0 0 0,1-1 0,26-23 34,-19 18 521,9-8 39,73-69 1083,-76 68-1641,-1 0 0,-1 0 0,21-36 0,-26 36 58,10-18 318,-18 33-557,1-1 1,0 1-1,0-1 0,0 1 1,0 0-1,0 0 0,0-1 1,1 1-1,-1 0 0,0 0 1,1 0-1,-1 0 0,0 1 1,1-1-1,-1 0 0,4-1 1,-3 3 3,-1-1 0,1 1 0,-1 0 1,1 0-1,-1-1 0,1 1 0,-1 0 1,0 0-1,1 0 0,-1 1 0,0-1 1,0 0-1,0 0 0,0 1 1,2 2-1,13 12 481,-14-15-442,0 0-1,0-1 0,0 1 0,0 0 1,0-1-1,0 1 0,0-1 0,1 1 1,-1-1-1,0 0 0,0 0 0,1 0 1,-1 0-1,0-1 0,0 1 0,0-1 1,4 0-1,2-3 151,0 1 0,-1-1 0,11-7 1,-14 8-191,0 0 1,0 0 0,0 1 0,1 0 0,-1 0-1,1 0 1,-1 0 0,1 1 0,0-1 0,-1 1 0,1 0-1,9 0 1,-7 2-14,1 1-1,0 0 0,-1 1 1,1-1-1,-1 1 1,0 1-1,0-1 1,0 1-1,0 1 1,0-1-1,-1 1 0,0 0 1,8 9-1,-2-1-11,0 1 0,-1 0 0,-1 0-1,17 32 1,10 29-2,50 89-238,-80-151-265,-6-7-1205</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4.354"/>
    </inkml:context>
    <inkml:brush xml:id="br0">
      <inkml:brushProperty name="width" value="0.05" units="cm"/>
      <inkml:brushProperty name="height" value="0.05" units="cm"/>
    </inkml:brush>
  </inkml:definitions>
  <inkml:trace contextRef="#ctx0" brushRef="#br0">1 108 11386,'6'-8'296,"1"1"-1,0-1 0,0 1 0,1 0 0,0 1 0,0-1 0,1 2 0,11-7 0,-4 3-322,0 2 1,0 0-1,33-10 0,-48 17 37,1 0 0,-1 0 0,0 0 0,1 0 0,-1 0 0,0 0 0,1 0 0,-1 0 0,0 0-1,0 0 1,1 1 0,-1-1 0,0 1 0,0-1 0,1 1 0,-1-1 0,0 1 0,0 0 0,0-1 0,0 1 0,0 0 0,0 0 0,0 0 0,0 0 0,0 0 0,0 0 0,-1 0 0,1 0 0,0 0 0,-1 0-1,1 1 1,-1-1 0,1 1 0,3 8-33,-1-1 0,-1 1 0,4 16-1,-1-1-169,1-2-218,-2-10-289,-1-1 1,1 1 0,1-1 0,10 20-1,-5-20-169</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7.563"/>
    </inkml:context>
    <inkml:brush xml:id="br0">
      <inkml:brushProperty name="width" value="0.05" units="cm"/>
      <inkml:brushProperty name="height" value="0.05" units="cm"/>
    </inkml:brush>
  </inkml:definitions>
  <inkml:trace contextRef="#ctx0" brushRef="#br0">60 0 2905,'1'3'5122,"0"8"-3283,-2 13-537,-7 109 1283,4-45-2050,3-62-425,4 41 0,-1-43 93,-1 0 0,-2 30 0,-5 3 60,-12 159 128,11-109-160,-1 22-148,0 108 107,6-104 123,-1 118 115,5-138 141,-2 7-463,-1 157 135,9-12-163,1-42-4,-1 13 36,-1-72-43,-4-81-39,17 100-1,-13-113 74,-2-1 0,-6 94 1,-1-52 201,-2-82 254,3-25-502,0 1 0,0-1 0,1 0 0,-1 1 0,1-1 0,0 1 0,1 5 0,-1-10-105,0 0 0,0 0 0,0 0 0,1 0 0,-1 0 0,0 0 0,0 0 0,0 0 0,0 0 0,0-1 0,0 1 0,0 0 0,0 0 0,0 0 0,1 0 0,-1 0 0,0 0 0,0 0 0,0 0 0,0 0 0,0 0 0,0 0 0,0 0 0,1 0 0,-1 0 0,0 0 0,0 0 0,0 0 0,0 0 0,0 0 0,0 0 0,0 0 0,0 0 0,1 0 0,-1 0 0,0 1 0,0-1 0,0 0 0,0 0 0,0 0 0,0 0 0,0 0 0,0 0 0,1-9-850</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7.564"/>
    </inkml:context>
    <inkml:brush xml:id="br0">
      <inkml:brushProperty name="width" value="0.05" units="cm"/>
      <inkml:brushProperty name="height" value="0.05" units="cm"/>
    </inkml:brush>
  </inkml:definitions>
  <inkml:trace contextRef="#ctx0" brushRef="#br0">38 43 1792,'-18'-6'1679,"18"6"-1574,-1-1-1,1 1 0,-1 0 1,1 0-1,-1-1 0,0 1 1,1 0-1,-1 0 0,1 0 1,-1 0-1,0-1 0,1 1 1,-1 0-1,0 0 0,1 1 1,-1-1-1,1 0 0,-1 0 1,0 0-1,1 0 0,-1 0 1,1 1-1,-1-1 0,1 0 1,-1 0-1,0 1 0,1-1 1,-1 0-1,1 1 0,0-1 1,-1 1-1,1-1 0,-1 1 1,0 0-1,28-9 2831,13-3-1772,-27 6-1095,1 1 0,0 0 0,0 1-1,0 1 1,27-2 0,-33 4 35,1 1 1,-1-1-1,1 2 1,-1-1-1,0 1 0,0 0 1,0 1-1,9 3 1,-8-2 19,0-2 0,0 1 0,0-1-1,0 0 1,1-1 0,-1 0 0,1 0 0,-1-1 0,18-2 0,-15 1-2,0 0 0,0 1 1,0 1-1,0 0 0,15 3 0,-3 3-47,-1-2-1,1 0 1,0-2-1,0 0 1,0-2-1,1-1 1,-1 0-1,25-5 1,-7-2 67,1 2 1,-1 2 0,1 2 0,0 2 0,68 9-1,-79-6-73,0-2-1,0-1 1,34-3-1,6 0 78,52 10-91,-91-3-25,0-3 0,1-1 0,50-4 0,-82 3-27,25-4 9,0 1 1,0 1-1,48 3 1,-32 2 20,-1-2 1,63-7-1,-28 0 17,-45 6 288,43 5-1,-51-2-277,0-1 0,0-1 0,40-4-1,70-7 670,-93 9-666,-1-1 1,48-10-1,-71 8-54,0 1 0,1 1 0,-1 1 0,0 1 0,1 0 0,-1 1 0,0 1 0,0 0 0,34 10 0,-40-9 3,0-1 0,0 0-1,1 0 1,-1-1 0,1-1-1,-1 0 1,18-2 0,-6 1 0,1 1 1,25 3-1,-47-4-139,1 0-1,-1 0 0,0 0 0,1-1 1,-1 1-1,0 0 0,0-1 0,0 0 1,0 1-1,0-1 0,0 0 1,-1 0-1,1 0 0,-1 0 0,1 0 1,1-5-1,-7 0-4709</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7.565"/>
    </inkml:context>
    <inkml:brush xml:id="br0">
      <inkml:brushProperty name="width" value="0.05" units="cm"/>
      <inkml:brushProperty name="height" value="0.05" units="cm"/>
    </inkml:brush>
  </inkml:definitions>
  <inkml:trace contextRef="#ctx0" brushRef="#br0">9 41 1408,'0'-8'1093,"1"5"-378,-1 1 0,0-1 1,0 0-1,0 1 0,0-1 1,0 1-1,0-1 0,-1 0 0,1 1 1,-2-5-1,2 42 2151,7 41-1761,-2 79 1,-14 78 154,4-117-962,4 265 335,0-272-554,-1-66-12,4 46 0,6 73 259,1 16-131,-4 64-8,-5-83-122,9 110 220,-5-119-133,1 462 113,-7-244-170,4-292-87,0-48 0,-2 0 0,-4 39 0,3-50-12,0 1 0,4 31 1,-1 0-18,-2-49 17,0-1 0,0 1 0,0 0 0,0 0-1,0 0 1,0 0 0,-1-1 0,1 1 0,0 0 0,0 0 0,0 0-1,0 0 1,-1 0 0,1-1 0,0 1 0,0 0 0,0 0 0,0 0-1,-1 0 1,1 0 0,0 0 0,0 0 0,0 0 0,-1 0 0,1 0-1,0 0 1,0 0 0,0 0 0,-1 0 0,1 0 0,0 0 0,0 0-1,0 0 1,-1 0 0,1 0 0,0 0 0,0 0 0,0 0 0,0 0-1,-1 0 1,1 1 0,0-1 0,0 0 0,0 0 0,0 0 0,-1 0-1,1 0 1,0 1 0,0-1 0,0 0 0,0 0 0,0 0 0,0 0-1,0 1 1,0-1 0,-1 0 0,1 0 0,0 0 0,0 1 0,0-1-1,0 0 1,0 0 0,0 0 0,0 1 0,0-1 0,1-5-107</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7.566"/>
    </inkml:context>
    <inkml:brush xml:id="br0">
      <inkml:brushProperty name="width" value="0.05" units="cm"/>
      <inkml:brushProperty name="height" value="0.05" units="cm"/>
    </inkml:brush>
  </inkml:definitions>
  <inkml:trace contextRef="#ctx0" brushRef="#br0">41 15 1664,'-17'-7'522,"2"1"1416,6 4 4631,35 9-2403,1 1-3272,-3-5-161,-1-2 1,1-1 0,-1 0 0,44-8 0,38-1-249,-31 15-408,-29-1-45,-11-2 45,-6-2-27,-1 2 0,28 7 0,-35-7 45,0 0 0,0-1 1,0-1-1,32-3 0,1 1 118,29 3-172,46-1 53,7 2-56,-89 1-24,63-5 0,150 1-9,-109 4 23,355-15 52,-413 11-77,123 14 1,-198-12-4,96 2 9,-64-3-2,53 8 1,-46-3 25,76-2 0,15 1 101,-147-5-132,0 0 0,1 0 0,-1 0 0,0 0 0,1 0 0,-1-1 1,0 1-1,1 0 0,-1 0 0,1 0 0,-1 0 0,0 0 0,1 1 0,-1-1 1,0 0-1,1 0 0,-1 0 0,0 0 0,1 0 0,-1 0 0,0 0 0,1 1 1,-1-1-1,0 0 0,0 0 0,1 1 0,-1-1 0,0 0 0,0 0 1,1 1-1,-1-1 0,0 0 0,0 0 0,0 1 0,1-1 0,-1 1 0,-11 7 148,5-4 927,-2 0-182</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7.567"/>
    </inkml:context>
    <inkml:brush xml:id="br0">
      <inkml:brushProperty name="width" value="0.05" units="cm"/>
      <inkml:brushProperty name="height" value="0.05" units="cm"/>
    </inkml:brush>
  </inkml:definitions>
  <inkml:trace contextRef="#ctx0" brushRef="#br0">1 27 4249,'0'2'49,"1"-1"-1,-1 0 1,1 0 0,0 0 0,0 0 0,-1 0-1,1 0 1,0 0 0,0-1 0,0 1-1,0 0 1,0 0 0,0-1 0,0 1-1,0 0 1,1-1 0,-1 1 0,0-1 0,0 0-1,0 1 1,1-1 0,-1 0 0,0 0-1,0 0 1,2 0 0,35 1 98,-36-2-70,448 2 4488,7-16-3557,-104-4-13,190 18 1243,-411-8-2219,-132 9-62,0 0 1,0 0 0,0 0-1,0 0 1,0 0-1,0 0 1,0 0 0,0 0-1,0 0 1,0 0 0,0 0-1,0 0 1,0 1-1,0-1 1,0 0 0,0 0-1,0 0 1,0 0-1,0 0 1,0 0 0,0 0-1,0 0 1,0 0 0,0 0-1,0 0 1,0 1-1,0-1 1,0 0 0,0 0-1,0 0 1,0 0-1,0 0 1,0 0 0,0 0-1,0 0 1,0 0-1,0 0 1,0 0 0,0 0-1,0 1 1,0-1 0,0 0-1,0 0 1,1 0-1,-1 0 1,0 0 0,0 0-1,0 0 1,0 0-1,0 0 1,0 0 0,0 0-1,0 0 1,0 0 0,0 0-1,0 0 1,1 0-1,-1 0 1,0 0 0,0 0-1,0 0 1,0 0-1,0 0 1,0 0 0,0 0-1,0 0 1,0 0 0,0 0-1,1 0 1,-7 4-2523,-5 4 573</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07.570"/>
    </inkml:context>
    <inkml:brush xml:id="br0">
      <inkml:brushProperty name="width" value="0.05" units="cm"/>
      <inkml:brushProperty name="height" value="0.05" units="cm"/>
    </inkml:brush>
  </inkml:definitions>
  <inkml:trace contextRef="#ctx0" brushRef="#br0">1 46 1504,'2'1'237,"0"-1"0,0 1 1,0-1-1,1 1 0,-1-1 0,0 0 0,0 0 0,1 0 0,-1 0 0,0 0 0,1 0 0,3-2 0,31-9 1279,-18 5-175,-3 3-949,0 0 0,0 2 0,0 0 0,22 2 0,0-1 120,227 1 1787,193-9-1372,-161 2-366,-122 5 51,301-8-483,-416 11-83,110 19 0,-127-15-10,-9-2 20,0-1 0,64-5 0,70-17 185,-85 9-43,-71 8-221,2-1 200,-14 3-218,0 0 0,0 1 0,0-1 0,0 0 0,0 0 0,0 0 0,0 0 0,0 0 1,0 0-1,0 0 0,0 0 0,0 0 0,0 0 0,0 0 0,0 1 0,0-1 0,0 0 0,0 0 0,0 0 0,0 0 0,0 0 0,0 0 0,0 0 0,0 0 0,0 0 0,0 0 0,0 0 0,0 0 0,0 0 0,0 0 0,1 0 0,-1 0 0,0 0 0,0 0 0,0 0 0,0 0 1,0 0-1,0 0 0,0 0 0,0 0 0,0 0 0,0 0 0,0 0 0,1 0 0,-1 0 0,0 0 0,0 0 0,0 0 0,0 0 0,0 0 0,0 0 0,0 0 0,0 0 0,-6 5-716</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4:55.685"/>
    </inkml:context>
    <inkml:brush xml:id="br0">
      <inkml:brushProperty name="width" value="0.05" units="cm"/>
      <inkml:brushProperty name="height" value="0.05" units="cm"/>
    </inkml:brush>
  </inkml:definitions>
  <inkml:trace contextRef="#ctx0" brushRef="#br0">0 62 776,'5'-2'1035,"0"0"0,-1 0-1,1 1 1,0-1 0,0 1-1,10 0 1,1 0-216,1 2-1,21 3 1,25 0 184,47-17 103,1 0-493,531-17 2887,-366 29-2004,-57 3-972,-146-4 20,228 1 113,-32 8-163,-232-5-358,49 7 0,-58-5-39,1-1 0,-1-1 0,47-3 1,100-6 698,-150 1-740,-21 5-51,0 0-1,0 0 1,0 0 0,0 0 0,0 1-1,6-1 1,-10 1-29,0 0 0,0 0-1,0 0 1,0 0 0,0 0 0,0 0 0,1 0-1,-1 0 1,0 0 0,0 0 0,0 0 0,0 0-1,0 0 1,0 0 0,0 1 0,0-1 0,1 0-1,-1 0 1,0 0 0,0 0 0,0 0 0,0 0 0,0 0-1,0 0 1,0 0 0,0 0 0,0 0 0,1 0-1,-1 1 1,0-1 0,0 0 0,0 0 0,0 0-1,0 0 1,0 0 0,0 0 0,0 0 0,0 0-1,0 1 1,0-1 0,0 0 0,0 0 0,0 0-1,0 0 1,0 0 0,0 0 0,0 0 0,0 1-1,0-1 1,0 0 0,0 0 0,0 0 0,0 0-1,0 0 1,0 0 0,0 0 0,-1 0 0,1 1-1,0-1 1,0 0 0,0 0 0,0 0 0,-7 7-4456,0 0 72</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8"/>
    </inkml:context>
    <inkml:brush xml:id="br0">
      <inkml:brushProperty name="width" value="0.05" units="cm"/>
      <inkml:brushProperty name="height" value="0.05" units="cm"/>
    </inkml:brush>
  </inkml:definitions>
  <inkml:trace contextRef="#ctx0" brushRef="#br0">0 268 6193,'2'0'85,"0"0"0,0 0-1,-1 0 1,1 0 0,0-1 0,-1 1-1,1-1 1,0 1 0,-1-1-1,2 0 1,-1 0-26,37-16-44,0-1-1,61-39 0,-50 27 10,197-102-2309,-228 123 1424</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6:20.064"/>
    </inkml:context>
    <inkml:brush xml:id="br0">
      <inkml:brushProperty name="width" value="0.05" units="cm"/>
      <inkml:brushProperty name="height" value="0.05" units="cm"/>
    </inkml:brush>
  </inkml:definitions>
  <inkml:trace contextRef="#ctx0" brushRef="#br0">0 94 3193,'5'-3'992,"0"-1"864,3-2-351,0-1-137,4-2-232,2 0-240,1 1-400,1 1-167,-2 1-265,-1 1-8,-2-1-24,-2 2 8,-1-1-128,0 0-89,-1 1-631,-1 1-600,-1 0 792</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02.275"/>
    </inkml:context>
    <inkml:brush xml:id="br0">
      <inkml:brushProperty name="width" value="0.1" units="cm"/>
      <inkml:brushProperty name="height" value="0.1" units="cm"/>
      <inkml:brushProperty name="color" value="#F6630D"/>
    </inkml:brush>
  </inkml:definitions>
  <inkml:trace contextRef="#ctx0" brushRef="#br0">59 0 2385,'-12'25'3045,"7"-15"-1668,-1 0 0,1 1 0,1 0-1,0 0 1,-5 20 0,3 82-1309,-2-65 837,10-62 123,-1 8-403,0 7-346,2 6-1030,-1-8 461</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07.256"/>
    </inkml:context>
    <inkml:brush xml:id="br0">
      <inkml:brushProperty name="width" value="0.1" units="cm"/>
      <inkml:brushProperty name="height" value="0.1" units="cm"/>
      <inkml:brushProperty name="color" value="#F6630D"/>
    </inkml:brush>
  </inkml:definitions>
  <inkml:trace contextRef="#ctx0" brushRef="#br0">27 8 3777,'1'-6'6099,"-1"6"-5963,0 0-50,1 0 0,-1 0 0,0-1 0,0 1 1,1 0-1,-1 0 0,0 0 0,1 0 0,-1 0 0,0-1 1,0 1-1,1 0 0,-1 0 0,0 0 0,1 0 1,-1 0-1,0 0 0,1 0 0,-1 0 0,0 0 1,1 0-1,-1 1 0,0-1 0,1 0 0,-1 0 1,0 0-1,0 0 0,1 0 0,-1 1 0,12 8 661,-2 1-1,17 19 0,-23-25-708,15 19 29,-10-12-55,0-1 0,1 1-1,0-1 1,20 14-1,-12-8 92,-15-13-10,0 0 0,-1-1-1,1 1 1,0-1-1,0 0 1,0 0-1,1 0 1,5 3-1,-28-33 519,6 13-566,-1 0 1,-24-21-1,-8-6 35,37 31-72,10 12-83,18 16-134,-2-2 207,116 109 222,-124-115-134,-9-8-58,-1-1-1,1 0 0,-1 1 1,1-1-1,-1 0 0,0 0 1,1 1-1,-1-1 0,1 0 0,-1 0 1,0 0-1,1 0 0,-1 0 1,0 0-1,1 0 0,-1 0 1,1 0-1,-1 0 0,0 0 1,1 0-1,-1 0 0,0-1 1,0 1-1,-24-3 69,-105-29 70,126 32-180,0-1 0,-1 1 0,1 0 0,-1 0 0,1 1-1,-1 0 1,1-1 0,-1 1 0,1 1 0,0-1 0,0 0 0,-5 3 0,32 1-651,17 1 810,49 12 0,-89-18-137,0 0 0,0 0-1,0-1 1,1 1-1,-1 0 1,0 0 0,0 0-1,0 0 1,0 0 0,0 0-1,0 0 1,1 0-1,-1 0 1,0 0 0,0 0-1,0 0 1,0 0-1,0 0 1,0 1 0,1-1-1,-1 0 1,0 0 0,0 0-1,0 0 1,0 0-1,0 0 1,0 0 0,0 0-1,1 0 1,-1 0 0,0 0-1,0 1 1,0-1-1,0 0 1,0 0 0,0 0-1,0 0 1,0 0-1,0 0 1,0 0 0,0 1-1,0-1 1,0 0 0,0 0-1,0 0 1,0 0-1,0 0 1,0 0 0,0 1-1,0-1 1,0 0 0,0 0-1,0 0 1,0 0-1,0 0 1,0 0 0,0 1-1,0-1 1,0 0-1,0 0 1,-11 5 213,-16 0-48,-89-5-801,140 0 626,-1 2 0,1 1 0,45 12 0,-160-10 997,86-5-1000,0 0-21,1 0 0,-1 0 0,0 1 1,0 0-1,0 0 0,1 0 0,-1 0 1,0 1-1,-7 3 0,54-4-775,3-1 767,-22 1 226,39-4-1,-61 4-181,-1-1-1,0 0 1,0 0-1,0 0 1,0 0-1,1 0 1,-1 0-1,0 0 1,0 0-1,0 0 1,1 0-1,-1 0 1,0 0-1,0 0 1,0 0-1,0 0 1,1 0-1,-1 0 1,0 0-1,0-1 1,0 1-1,0 0 1,1 0-1,-1 0 1,0 0-1,0 0 1,0 0-1,0 0 1,0-1-1,1 1 1,-1 0-1,0 0 1,0 0-1,0 0 1,0 0 0,0-1-1,0 1 1,0 0-1,0 0 1,0 0-1,0 0 1,1-1-1,-1 1 1,-9-5 208,-13-2-57,-3 1-153,0-1 0,0-2 0,-40-19 0,64 28-19,1 0 1,0 0 0,-1 0 0,1-1 0,-1 1-1,1 0 1,0 0 0,-1 0 0,1-1-1,0 1 1,-1 0 0,1 0 0,0-1 0,-1 1-1,1 0 1,0-1 0,0 1 0,-1 0 0,1-1-1,0 1 1,0-1 0,0 1 0,-1 0-1,1-1 1,0 1 0,0-1 0,0 1 0,0 0-1,0-1 1,0 1 0,0-1 0,10-7-223,19 0 14,-15 8 193,-10 0 54,1 0 0,0-1 0,-1 1 0,1-1 0,0 0-1,-1 0 1,8-3 0,-15 2 42,0 0-1,-1 0 0,1 0 1,0 1-1,-1-1 0,1 1 1,-6-1-1,-9-2 2,15 4-87,0-1 0,0 1-1,0-1 1,0 0 0,0 0 0,1 0 0,-1 0 0,0 0 0,-4-3-1,7 3 6,-1 0 0,0-1 0,0 1 0,1 0 0,-1 0 0,0-1 0,1 1 0,0 0 0,-1-1 0,1 1 0,0 0 0,-1-1 0,1 1 0,0-1 0,0 1 0,0 0 0,0-1 0,1 1 0,-1 0 0,0-1 0,1 1 0,-1-1 0,0 1 0,1 0 0,1-2 0,6-17-14,-6 16 98,-9 15-11,1-2-76,1 0-1,0 0 0,0 0 1,1 1-1,1-1 0,-1 1 1,1 0-1,1 0 0,0 1 1,1-1-1,0 0 0,0 1 1,2 20-1,1-10 6,6 30-1,-7-45 4,0-1-1,1 0 0,0 1 1,0-1-1,0 0 0,1 0 1,-1 0-1,1 0 0,0-1 1,1 1-1,3 4 0,-7-9 10,1 0 0,-1 0 0,0 1-1,0-1 1,0 0 0,0 0 0,0 1 0,1-1-1,-1 0 1,0 0 0,0 0 0,0 0 0,1 1-1,-1-1 1,0 0 0,0 0 0,1 0 0,-1 0-1,0 0 1,0 0 0,1 1 0,-1-1 0,0 0-1,0 0 1,1 0 0,-1 0 0,0 0 0,0 0-1,1 0 1,-1 0 0,0 0 0,0 0 0,1 0-1,-1-1 1,-1-9 80,-12-19-11,11 25-83,0-2-12,1 0 1,-1 0 0,1 0 0,0 0-1,0-8 1,-5-22-74,22 97-151,-12-52 243,-1 0 0,2-1-1,-1 1 1,1-1-1,6 8 1,-9-14 21,0 1 0,1-1 0,-1 0 0,1 0 0,-1 0 0,1 0 0,0 0 0,0-1 0,-1 1 0,1-1 0,1 0 0,-1 0 0,0 0 1,0 0-1,0 0 0,0-1 0,1 0 0,3 1 0,3 0 25,6 0 154,-15-1-189,-1-1 0,1 1 0,-1 0-1,0 0 1,1 0 0,-1-1 0,1 1 0,-1 0 0,0 0-1,1-1 1,-1 1 0,0 0 0,1-1 0,-1 1-1,0 0 1,1-1 0,-1 1 0,0-1 0,0 1-1,1-1 1,-1 1 0,0 0 0,0-1 0,0 1 0,0-1-1,0 1 1,0-1 0,0 1 0,0-1 0,1-2-15,0 0 1,0 1 0,0-1 0,0 1 0,0-1-1,1 1 1,-1-1 0,1 1 0,-1 0 0,1 0-1,3-4 1,28-24-6,-22 21 15,6-2 81,-16 12 58,-9 7-14,-35 18 50,33-21-208,0 0 0,1 1 0,-12 9 0,59-29-567,-27 8 618,-1 0 1,0-1-1,0 0 1,-1 0 0,0-1-1,0 0 1,-1 0-1,0-1 1,0-1 0,8-13-1,-40 44 418,-32 42-386,36-44-169,2 2 1,-25 35-1,49-64 9,1-1 0,1 1 0,-1 0 0,1 1 0,1-1 0,14-8 0,-15 10 137,0 0-1,0 0 0,-1 0 1,1-1-1,-1 0 0,-1-1 0,1 1 1,6-12-1,-13 19-22,0 0 0,0 0 0,0 0 0,0 0 0,0 0 0,1 0 0,-1-1 0,0 1 0,0 0 0,0 0 0,0 0 0,0 0 0,0 0 0,0 0 0,0 0 0,0 0 0,0 0 1,1-1-1,-1 1 0,0 0 0,0 0 0,0 0 0,0 0 0,0 0 0,0 0 0,0-1 0,0 1 0,0 0 0,0 0 0,0 0 0,0 0 0,0 0 0,0 0 0,0-1 0,0 1 0,0 0 0,0 0 0,0 0 0,0 0 0,0 0 0,0 0 0,-1-1 1,1 1-1,0 0 0,0 0 0,0 0 0,0 0 0,0 0 0,0 0 0,0 0 0,0 0 0,0 0 0,-1 0 0,1-1 0,0 1 0,0 0 0,0 0 0,-9 5 142,-10 10-71,3-1-51,-1-1 1,-25 13-1,23-14-46,-29 24-1,49-40-8,0 0 1,1 0-1,-2-1 0,1 1 0,0 0 0,-1 0 1,0 0-1,0-1 0,0-3 0,-5-4 76,3 8-51,0 0 0,0 1 0,1-1 0,0 0 0,-1 0 0,2 0 0,-1 0 0,0 0 0,1 0 0,-1 0 0,1 0 0,1-5 0,-17 55 117,16-45-113,0-1 0,0 0-1,1 0 1,-1 0 0,0 0-1,0 0 1,0 1 0,0-1-1,0 0 1,-1 0 0,1 0-1,0 0 1,0 1 0,0-1-1,0 0 1,0 0 0,0 0-1,0 0 1,0 0 0,0 0-1,0 1 1,0-1 0,0 0-1,0 0 1,-1 0 0,1 0-1,0 0 1,0 0 0,0 0-1,0 0 1,0 1 0,0-1 0,-1 0-1,1 0 1,0 0 0,0 0-1,0 0 1,0 0 0,0 0-1,-1 0 1,1 0 0,0 0-1,0 0 1,0 0 0,0 0-1,-1 0 1,1 0 0,0 0-1,0 0 1,0 0 0,0 0-1,0 0 1,-1 0 0,1-1-1,0 1 1,0 0 0,0 0-1,0 0 1,0 0 0,0 0-1,-1 0 1,-1-12-124,5 4 8,3 20 119,20 70-52,-26-81 45,0-1 0,1 1 1,-1-1-1,0 1 1,1-1-1,-1 1 0,0-1 1,1 1-1,-1-1 1,1 0-1,-1 1 0,1-1 1,-1 0-1,0 1 1,1-1-1,0 0 0,-1 1 1,1-1-1,-1 0 1,1 0-1,-1 0 0,1 0 1,-1 0-1,1 0 1,0 1-1,-1-1 0,1-1 1,-1 1-1,1 0 1,-1 0-1,1 0 0,0 0 1,-1 0-1,1 0 1,-1-1-1,2 1 0,23-14-155,-15 8 135,-3 3 38,0-1-1,0 0 0,0 0 1,-1-1-1,0 0 0,0 0 1,0-1-1,0 1 0,-1-1 1,0 0-1,0-1 1,0 1-1,-1-1 0,0 0 1,0 0-1,-1-1 0,5-14 1,-6 28 147,-2 8-88,-3-2-54,-1-1-1,0 0 0,-1 0 1,-7 13-1,-12 26 29,13-27-227,11-23 82,8-10 40,22-26-123,-23 30 205,-2 1 0,1-2 0,-1 1-1,0-1 1,0 0 0,0 0 0,-1 0 0,0 0 0,-1-1-1,5-13 1,-11 30 26,-1-1 0,1 1-1,-2-1 1,1 0 0,-9 12 0,-3 5 26,11-16-81,2-5-35,1-1 1,0 0 0,0 1 0,1-1 0,-1 1-1,1 0 1,0-1 0,0 1 0,-1 6 0,7-14-1012</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18.967"/>
    </inkml:context>
    <inkml:brush xml:id="br0">
      <inkml:brushProperty name="width" value="0.1" units="cm"/>
      <inkml:brushProperty name="height" value="0.1" units="cm"/>
      <inkml:brushProperty name="color" value="#FF0066"/>
    </inkml:brush>
  </inkml:definitions>
  <inkml:trace contextRef="#ctx0" brushRef="#br0">11 287 4297,'2'0'420,"-1"0"-1,1 0 1,-1 0 0,1 0 0,-1-1-1,1 1 1,-1-1 0,1 1-1,-1-1 1,0 1 0,1-1 0,-1 0-1,0 0 1,1 0 0,-1 0 0,2-2-1,23-20 1269,-23 20-1128,20-19 56,-1-1 1,-2-1-1,21-30 0,-34 46-423,-11 17-51,-9 16-206,5-15 20,0 0 1,-1 0 0,-17 13 0,15-13 24,0 0 0,-13 16 0,2 6-85,57-89 223,-3 16-2,-20 28-4,-1-1 1,0-1-1,12-21 1,-61 73 144,22-17-321,-1-2-1,-1 0 0,-1 0 0,-39 27 1,72-57 9,-1 0 1,1-1-1,19-26 1,-20 24 49,7-12 136,-1 0-1,20-38 1,-82 125-156,21-31-95,7-10 42,10-14 47,0 1-1,1 0 1,0 0 0,0 0-1,0 1 1,0-1 0,-2 9-1,6-14 27,0-1 0,0 0 0,-1 0 0,1 0 0,0 0-1,0 0 1,0 0 0,0 0 0,0 0 0,0 1 0,0-1 0,0 0 0,0 0 0,0 0-1,0 0 1,0 0 0,0 0 0,0 1 0,0-1 0,0 0 0,0 0 0,0 0 0,0 0-1,0 0 1,0 0 0,0 1 0,0-1 0,0 0 0,0 0 0,0 0 0,0 0 0,0 0-1,0 0 1,0 1 0,0-1 0,0 0 0,0 0 0,1 0 0,-1 0 0,0 0 0,0 0-1,0 0 1,0 0 0,0 0 0,0 0 0,0 1 0,1-1 0,-1 0 0,0 0 0,0 0-1,0 0 1,0 0 0,0 0 0,0 0 0,1 0 0,-1 0 0,0 0 0,10-6-116,9-12 13,-4 0 107,-1-1 0,18-29 0,-18 26 176,27-33 1,-28 47-269,-13 8 76,1-1 0,-1 1 0,0 0-1,1 0 1,-1 0 0,0-1 0,1 1 0,-1 0 0,0 0 0,1-1 0,-1 1 0,0 0 0,0 0 0,1-1-1,-1 1 1,0 0 0,0-1 0,0 1 0,1 0 0,-1-1 0,0 1 0,0 0 0,0-1 0,0 1-1,0-1 1,0 1 0,0 0 0,0-1 0,0 1 0,0-1 0,0 1 0,0 0 0,0-1 0,0 1-1,0 0 1,0-1 0,0 1 0,-1 0 0,1-1 0,2-16-27,1 17 271,2 7 246,1 5-363,0 1 1,-1 0-1,-1 0 0,0 1 1,0 0-1,-2-1 0,1 1 1,-2 0-1,0 28 0,-2-32-67,1 0 0,-2 1 0,0-1 0,0 0 0,0 0 0,-2 0 0,1 0 0,-1-1 0,0 1-1,-1-1 1,0 0 0,-11 14 0,-12 22 31,24-37-69,0 0 0,0 0 1,-1 0-1,0-1 0,0 0 1,-1 0-1,0-1 0,0 1 1,-1-1-1,-8 6 0,35-44-370,-9 18 194,-1-1 0,-1-1-1,0 1 1,12-32 0,-19 41 166,1-1 0,-2 1-1,1-1 1,-1 0 0,0 1 0,0-1-1,-1 0 1,0 0 0,0 0 0,0 1 0,-1-1-1,0 0 1,-1 1 0,1-1 0,-1 0-1,-3-6 1,-13-7 109,7 14-57,10 6-48,1 0-1,0 0 1,-1 1-1,1-1 1,0 0-1,-1 0 0,1 0 1,0 0-1,-1 0 1,1 0-1,0 1 1,0-1-1,-1 0 0,1 0 1,0 0-1,0 1 1,0-1-1,-1 0 1,1 0-1,0 1 0,0-1 1,0 0-1,-1 1 1,1-1-1,0 0 1,0 0-1,0 1 1,0-1-1,0 0 0,0 1 1,0-1-1,0 0 1,0 1-1,0 0 1,0 3-23,1 0 0,0 1 1,0-1-1,0 0 1,0 0-1,1 1 1,0-1-1,-1 0 0,2-1 1,-1 1-1,5 6 1,7 15 26,-11-16 15,-1 0 1,0 1-1,0-1 1,0 0-1,-1 1 1,-1-1-1,0 0 1,0 1 0,0-1-1,-2 1 1,-2 13-1,3-16 0,-1 0 0,0 0 0,-1-1 1,1 1-1,-1 0 0,-1-1 0,1 1 0,-1-1 0,0 0 0,0 0 0,-1-1 1,0 1-1,0-1 0,0 0 0,-8 6 0,10-10-22,0 1 0,0-1 0,0 0 1,0 0-1,0 0 0,0 0 0,0 0 0,0 0 0,0-1 1,0 0-1,0 1 0,-1-1 0,1-1 0,0 1 0,0 0 0,0-1 1,0 1-1,0-1 0,0 0 0,0 0 0,-6-3 0,10 4-1,-1-1 0,0 1 0,0-1 0,1 1 0,-1 0 0,0-1 0,1 1 0,-1-1 0,0 1 0,1 0 0,-1 0 0,1-1-1,-1 1 1,0 0 0,1-1 0,-1 1 0,1 0 0,-1 0 0,1 0 0,-1 0 0,1 0 0,-1-1 0,1 1 0,-1 0 0,1 0 0,-1 0 0,1 0-1,-1 0 1,1 0 0,-1 1 0,1-1 0,-1 0 0,1 0 0,-1 0 0,1 0 0,-1 1 0,1-1 0,-1 0 0,0 0 0,1 1 0,-1-1 0,1 0-1,-1 1 1,0-1 0,1 0 0,-1 1 0,0-1 0,1 1 0,-1-1 0,0 0 0,0 1 0,1-1 0,-1 1 0,0-1 0,0 1 0,0-1 0,0 1-1,0-1 1,0 1 0,1 0 0,-1 11 39,1-5-427,11-12 64,-1-4 497,1 0 0,-1 0 0,-1-1 0,0-1 0,0 0 0,-1 0 0,0-1 0,-1 0 1,-1-1-1,0 1 0,0-1 0,-2-1 0,8-22 0,-12 32-138,-1 1 0,1-1 0,-1 0 0,0 1 0,0-1 1,-1 1-1,1-1 0,-1 0 0,0-3 0,0 6-21,1-1-1,0 1 1,-1 0-1,1 0 1,-1 0 0,1 0-1,-1-1 1,1 1-1,-1 0 1,0 0 0,0 0-1,1 0 1,-1 0-1,0 0 1,0 1 0,0-1-1,0 0 1,0 0-1,0 1 1,-1-1 0,1 0-1,0 1 1,0-1-1,0 1 1,0 0 0,-1-1-1,1 1 1,-3 0-1,2 1-16,-1 0-1,0 0 1,1 1-1,-1-1 0,1 1 1,0 0-1,-1-1 0,1 1 1,0 0-1,0 0 0,0 1 1,0-1-1,1 0 0,-1 1 1,-2 3-1,-6 7-42,-17 12 39,26-23 9,0-1 0,-1 0 0,1 0 0,-1-1-1,1 1 1,-1 0 0,1 0 0,-1-1-1,0 1 1,1-1 0,-1 1 0,0-1-1,1 0 1,-1 0 0,0 1 0,0-1 0,1-1-1,-4 1 1,5 0-5,-1-1-1,1 1 1,0 0-1,-1 0 1,1-1-1,0 1 1,-1-1-1,1 1 1,0 0-1,-1-1 1,1 1-1,0-1 1,0 1-1,-1 0 1,1-1-1,0 1 1,0-1-1,0 1 1,0-1-1,0 1 1,0-1-1,0 1 1,0-1-1,0 1 1,0-1-1,0 1 1,0-1-1,0 1 1,0-1-1,0 1 1,0-1-1,0 1 1,1-1-1,-1 1 1,0 0-1,0-1 1,1 1-1,-1-1 1,1 0-1,10-18-167,17-10 0,-26 28 180,0-1 1,-1 1-1,1-1 1,1 1-1,-1 0 1,0-1-1,0 1 1,0 0-1,1 1 1,-1-1-1,0 0 1,1 1-1,4-1 1,-7 1-3,1 0 1,-1 0-1,0 0 1,0 0 0,1 0-1,-1 0 1,0 0 0,0 0-1,0 0 1,1 0 0,-1 1-1,0-1 1,0 0-1,0 0 1,1 0 0,-1 0-1,0 0 1,0 1 0,0-1-1,0 0 1,0 0-1,1 0 1,-1 1 0,0-1-1,0 0 1,0 0 0,0 0-1,0 1 1,0-1-1,0 0 1,0 0 0,0 1-1,0-1 1,0 0 0,0 0-1,0 0 1,0 1-1,-3 12 16,-9 10-165,-14 8-40,25-30 179,0 1 0,-1-1 1,1 0-1,0 0 0,0 0 0,-1 0 1,1 0-1,0 0 0,-1-1 0,1 1 1,-1 0-1,0-1 0,1 1 0,-1-1 1,1 1-1,-1-1 0,0 0 0,1 0 1,-1 0-1,0 0 0,-2 0 1,3 0-19,1 0 1,0 0 0,0 0 0,-1 0-1,1-1 1,0 1 0,-1 0 0,1 0-1,0 0 1,0 0 0,0 0 0,-1-1-1,1 1 1,0 0 0,0 0 0,0 0-1,-1-1 1,1 1 0,0 0 0,0 0-1,0-1 1,0 1 0,0 0 0,-1 0-1,1-1 1,0 1 0,0 0 0,0-1-1,0 1 1,0 0 0,0 0 0,0-1-1,0 1 1,0 0 0,0-1 0,0 1-1,0 0 1,0 0 0,0-1 0,1 1-1,-1 0 1,0 0 0,0-1 0,0 1-1,0 0 1,0 0 0,1-1 0,-1 1-1,0 0 1,1-1-152,-1 1-1,1 0 1,-1-1 0,0 1-1,1 0 1,0-1-1,-1 1 1,1 0 0,-1 0-1,1 0 1,-1-1-1,1 1 1,-1 0 0,1 0-1,-1 0 1,1 0-1,0 0 1,-1 0 0,1 0-1,-1 0 1,1 0 0,-1 0-1,1 1 1,0-1-1,-1 0 1,1 0 0,-1 0-1,1 1 1,0-1-1,10 13-5004,-6 2 4405,-5-14 900,0 0-1,0 0 1,0-1 0,0 1-1,0 0 1,0 0 0,0 0 0,1 0-1,-1 0 1,0 0 0,1-1-1,-1 1 1,0 0 0,1 0-1,-1 0 1,1-1 0,0 1-1,-1 0 1,1-1 0,-1 1 0,1 0-1,0-1 1,0 1 0,-1-1-1,1 1 1,0-1 0,0 1-1,0-1 1,-1 0 0,1 0 0,0 1-1,0-1 1,0 0 0,0 0-1,0 0 1,0 0 0,0 0-1,0 0 1,-1 0 0,1 0 0,0 0-1,0 0 1,0 0 0,0-1-1,0 1 1,0 0 0,1-1-1,3-2 145,0 1 0,0-1 0,0 0 0,0 0 0,0 0 0,-1 0 0,0-1 0,0 0 0,0 0 0,0 0 0,0 0 0,-1-1 0,0 1 0,0-1 0,0 0 0,0 0 0,-1 0 0,3-8 0,1-5 148,0-1-1,-1-1 1,5-37 0,-9 51-393,0 0 0,-1 0 0,1 0 0,-2 0 0,1 0 0,-1 0 0,0 0-1,0 1 1,0-1 0,-1 0 0,0 0 0,0 1 0,0-1 0,-1 1 0,0-1 0,-4-5 0,-8-17-12,14 27-14,0-1 0,0 1 0,1-1 0,-1 0 1,0 0-1,1 1 0,0-1 0,-1 0 1,1 0-1,0 0 0,0 1 0,0-1 1,0 0-1,0-2 0,1 3-4,-1 1 5,0 0-1,1-1 0,-1 1 0,1 0 1,-1 0-1,1-1 0,-1 1 0,1 0 1,0 0-1,-1 0 0,1 0 0,-1 0 1,1 0-1,-1 0 0,1 0 0,-1 0 0,1 0 1,-1 0-1,1 0 0,0 0 0,-1 0 1,1 0-1,-1 0 0,1 1 0,-1-1 1,1 0-1,-1 0 0,1 1 0,-1-1 1,1 0-1,-1 1 0,0-1 0,1 0 1,0 2-1,20 16-137,-15-13 119,-3-1 33,0-1-1,0 0 1,0 1 0,0 0-1,0 0 1,-1 0 0,0 0-1,0 0 1,0 0 0,0 1 0,0-1-1,-1 1 1,0-1 0,0 1-1,0-1 1,0 7 0,-1 9 100,0 1 0,-5 31-1,0 6-4,5-51-88,-1 0 1,0-1-1,0 1 0,-1 0 0,0-1 0,0 0 0,-1 1 0,1-1 0,-6 7 0,-5 10 31,-18 20-1,23-31-35,3-5 2,-1 0 0,0 0 0,-11 9 0,15-13-10,-1-1 1,0 0 0,1 0-1,-1-1 1,0 1-1,0-1 1,0 1 0,0-1-1,0 0 1,-1 0 0,1 0-1,-5 0 1,4 0-3,1-1 0,-1 1 0,1 0 0,0 0 0,-1 0 0,1 0 0,0 1 0,-4 1 0,5-1-4,-1-1 1,1 0-1,0 0 0,0 0 0,-1 0 0,1 0 0,-1-1 0,1 1 0,-1-1 1,1 1-1,-1-1 0,1 0 0,-1 0 0,1 0 0,-1 0 0,-3-1 0,3 0-31,6 3-247,12-2-1937,-2-6 1093</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22.766"/>
    </inkml:context>
    <inkml:brush xml:id="br0">
      <inkml:brushProperty name="width" value="0.1" units="cm"/>
      <inkml:brushProperty name="height" value="0.1" units="cm"/>
      <inkml:brushProperty name="color" value="#FFFFFF"/>
    </inkml:brush>
  </inkml:definitions>
  <inkml:trace contextRef="#ctx0" brushRef="#br0">1 0 10786,'-1'5'336,"1"-3"-664,7-6-1096</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6:51.128"/>
    </inkml:context>
    <inkml:brush xml:id="br0">
      <inkml:brushProperty name="width" value="0.1" units="cm"/>
      <inkml:brushProperty name="height" value="0.1" units="cm"/>
      <inkml:brushProperty name="color" value="#AB008B"/>
    </inkml:brush>
  </inkml:definitions>
  <inkml:trace contextRef="#ctx0" brushRef="#br0">0 1 2625,'4'4'4063,"10"6"-2788,-7-5-727,51 43 965,-40-35-1374,-1 1 1,0 0-1,24 30 0,-39-42-267,-2-1 13</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6:52.008"/>
    </inkml:context>
    <inkml:brush xml:id="br0">
      <inkml:brushProperty name="width" value="0.1" units="cm"/>
      <inkml:brushProperty name="height" value="0.1" units="cm"/>
      <inkml:brushProperty name="color" value="#AB008B"/>
    </inkml:brush>
  </inkml:definitions>
  <inkml:trace contextRef="#ctx0" brushRef="#br0">1 50 2232,'13'-3'10682,"15"-9"-8245,1 0-2027,-15 7-224,-1 1 0,1 0 1,1 1-1,-1 0 1,0 1-1,1 0 0,26 2 1,-14 1-133,-22-1 4,1 0 0,0 0 0,0 1 1,-1 0-1,1 0 0,7 2 0,-11-2-38,0 0 0,0 0-1,0 0 1,0 1-1,-1-1 1,1 0-1,0 1 1,-1-1-1,1 1 1,-1 0-1,1-1 1,-1 1 0,0 0-1,0 0 1,0 0-1,0 0 1,0 0-1,0 0 1,-1 0-1,2 5 1,7 18 12,-8-23-22,0 0 0,1 0 0,-1 1-1,-1-1 1,1 0 0,0 0 0,0 1-1,-1-1 1,1 1 0,-1-1 0,0 1-1,0-1 1,0 0 0,0 1 0,0-1-1,0 1 1,-1-1 0,1 1 0,-1-1-1,0 0 1,0 1 0,0-1 0,0 0-1,0 0 1,0 0 0,0 0-1,-3 3 1,-32 46-973,19-13-5759,15-34 5644</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6:55.055"/>
    </inkml:context>
    <inkml:brush xml:id="br0">
      <inkml:brushProperty name="width" value="0.1" units="cm"/>
      <inkml:brushProperty name="height" value="0.1" units="cm"/>
      <inkml:brushProperty name="color" value="#AB008B"/>
    </inkml:brush>
  </inkml:definitions>
  <inkml:trace contextRef="#ctx0" brushRef="#br0">44 0 3521,'-8'5'7542,"8"-4"-7353,7 12 2469,24 22-3784,-19-23 1809,8 10-639,-1 0 62,-1 0 0,15 25 1,-26-31 701,-13-25 452,-13-21-981,16 26-288,0 0 0,0 0 0,0 0 0,1-1 0,0 1-1,0-1 1,0 1 0,1-1 0,-1 1 0,1-1-1,0 0 1,0-7 0,0 9-8,1-22-75,0 24 82,0 0 1,1 0-1,-1 0 1,0 0-1,0 0 1,0 0-1,1 0 1,-1 1-1,0-1 0,1 0 1,-1 0-1,1 0 1,-1 0-1,1 0 1,-1 0-1,1 1 1,0-1-1,-1 0 1,2-1-1,-1 3 6,-1-1 0,1 0 0,-1 0 0,1 0-1,-1 1 1,1-1 0,-1 0 0,1 0 0,-1 1 0,1-1 0,-1 0 0,0 1-1,1-1 1,-1 1 0,1-1 0,-1 1 0,0-1 0,0 0 0,1 1 0,-1-1 0,0 1-1,0-1 1,1 1 0,-1 0 0,0-1 0,0 1 0,0 0 0,7 20-5,-7-19 4,5 14 3,10 29 73,-10-79 12,-5 10-70,-1 14-13,1 1-1,0-1 1,0 1-1,1-1 1,2-9-1,-3 19 0,0 0 0,0 0-1,0-1 1,0 1 0,0 0-1,0 0 1,0 0-1,0 0 1,0 0 0,0-1-1,0 1 1,0 0 0,1 0-1,-1 0 1,0 0 0,0 0-1,0-1 1,0 1-1,0 0 1,0 0 0,0 0-1,0 0 1,0 0 0,0 0-1,1 0 1,-1-1 0,0 1-1,0 0 1,0 0 0,0 0-1,0 0 1,0 0-1,1 0 1,-1 0 0,0 0-1,0 0 1,0 0 0,0 0-1,0 0 1,1 0 0,-1 0-1,0 0 1,0 0-1,0 0 1,0 0 0,0 0-1,1 0 1,4 8-31,2 13 24,-5-9 33,-1 1 0,0 0 1,0 14-1,-1-21-11,-1-1 0,1 1 1,-1 0-1,0-1 0,-1 1 1,1-1-1,-1 1 0,0-1 1,-4 7-1,17-53-125,-4 13 88,-6 21 19,1 1 0,0-1-1,0 0 1,0 1-1,1-1 1,0 1 0,0 0-1,7-10 1,-7 47 50,-5-7-66,-1 0-1,-6 26 0,4-20-9,9-50-49,1 0 0,1 1 0,17-36 0,-23 54 85,0 0-1,1 0 0,-1 0 0,1 0 1,-1 0-1,1 0 0,-1 0 0,1 0 1,0 0-1,-1 1 0,1-1 0,0 0 1,0 0-1,-1 1 0,1-1 0,0 1 1,1-2-1,-2 3-1,1-1-1,-1 0 1,0 1 0,1-1-1,-1 0 1,0 1-1,1-1 1,-1 1 0,0-1-1,0 1 1,1-1 0,-1 0-1,0 1 1,0-1 0,0 1-1,0-1 1,0 1-1,0-1 1,0 1 0,0-1-1,0 1 1,0-1 0,0 1-1,0 0 1,-3 40 89,-1-21-49,-12 33 0,-2 4-33,19-60-16,0-1 0,0 1 0,-1-1 1,0 0-1,1 1 0,-1-1 0,0 0 1,-1 1-1,1-1 0,-1 0 0,0 1 1,1-1-1,-3-5 0,-6-2-24,-3-6 28,-1 0 0,0 1 0,-1 1 0,0 0 0,-1 1 0,-1 1 0,-22-15 0,24 22 5,-6-5-114,29 24-311,4-4 331,0 0 1,-1 1-1,13 12 1,-20-17 117,-1 0 0,0 1 1,0-1-1,-1 0 0,1 1 1,-1 0-1,0 0 0,-1 0 1,1 0-1,1 7 0,-7-16 37,1 0 0,-1 1 0,1-1 0,-1 0 0,0 1-1,-5-4 1,3 2-25,-11-9 6,6 4-51,-1 0 0,0 0 0,0 1 0,-1 1 0,0 0 0,0 0 0,-19-6 0,31 13 2,0 0 0,0-1 0,-1 1 0,1 0 0,0 0 0,0 0 0,0 0 0,0 0 0,-1-1 0,1 1 0,0 0 0,0 0 0,0 0 0,-1 0 0,1 0 0,0 0 0,0 0 0,0 0 0,-1 0 0,1 0 0,0 0 0,0 0 0,0 0 0,-1 0 0,1 0 0,0 0 0,0 0 0,-1 0 0,1 0 0,0 0 0,0 0 0,0 0 0,-1 0 0,1 1 0,0-1 0,0 0 0,0 0 0,0 0 0,-1 0 0,1 0 0,0 1 0,0-1 0,0 0 0,0 0 0,0 0 0,0 0 0,-1 1 0,1-1 0,0 0 0,0 0 0,0 0 0,0 1 0,9 12-99,20 12 59,18 2 48,11 8 11,-53-32 33,0 1-1,0 0 1,-1 0 0,0 0 0,0 1 0,0 0 0,0-1 0,5 11-1,-15-23-4,-1 1 0,0-1 0,0 1 1,-16-11-1,8 5-33,-93-66-292,157 119-114,-20-19 497,-2 2 0,34 36 0,-32-34 232,-24-21-292,0-1 0,-1 1 0,1 0 0,-1 0 0,0 0 0,-1 1 0,6 6 0,-9-9-21,1-1-1,-1 0 0,1 0 0,0 0 0,-1 0 0,1 0 0,0 0 0,-1 0 0,1 0 0,0-1 0,0 1 1,0 0-1,0 0 0,0-1 0,0 1 0,0-1 0,0 1 0,0 0 0,2-1 0,-2 0-122,-1 0-1,1-1 0,0 1 1,-1-1-1,1 1 0,0-1 1,-1 1-1,1-1 0,-1 0 1,1 1-1,-1-1 0,1 0 1,-1 1-1,1-1 0,-1 0 1,0 0-1,1 1 0,-1-1 1,0 0-1,0 0 1,1 1-1,-1-1 0,0 0 1,0 0-1,0 0 0,0 0 1,0 1-1,0-3 0,0-2-1010</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6:56.092"/>
    </inkml:context>
    <inkml:brush xml:id="br0">
      <inkml:brushProperty name="width" value="0.1" units="cm"/>
      <inkml:brushProperty name="height" value="0.1" units="cm"/>
      <inkml:brushProperty name="color" value="#AB008B"/>
    </inkml:brush>
  </inkml:definitions>
  <inkml:trace contextRef="#ctx0" brushRef="#br0">0 310 4009,'3'-5'4887,"7"-9"-2376,0 0-965,4-13 140,14-35-1,-18 37-1456,1 0 0,15-24 1,-47 95-78,10-21-232,-17 28 1,22-37 24,4-9-23,6-10-54,2-8 123,0 0 1,-1 0-1,0-1 1,-1 0-1,4-13 1,-1 0 57,-4 16-23,2-3 32,-2 0-1,1 1 0,-1-1 0,-1-1 0,1-11 1,-4 22-55,1 1 0,-1 0 0,0-1 0,1 1 0,-1 0 0,0 0 1,0 0-1,0-1 0,0 1 0,0 0 0,0 0 0,0 0 0,0 0 0,-2-1 0,-7-7 13,10 9-21,-1-1-1,1 1 1,-1-1-1,1 1 1,-1 0-1,1-1 1,-1 1-1,1 0 0,-1 0 1,1-1-1,-1 1 1,1 0-1,-1 0 1,1-1-1,-1 1 1,0 0-1,1 0 0,-2 0 1,2 2-165,8 1 85,0 0-574,-5 0 383</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37.621"/>
    </inkml:context>
    <inkml:brush xml:id="br0">
      <inkml:brushProperty name="width" value="0.035" units="cm"/>
      <inkml:brushProperty name="height" value="0.035" units="cm"/>
      <inkml:brushProperty name="color" value="#AB008B"/>
    </inkml:brush>
  </inkml:definitions>
  <inkml:trace contextRef="#ctx0" brushRef="#br0">175 227 6441,'-55'-78'7051,"40"55"-6419,0 0-1,-2 1 0,-33-32 0,30 31-3346,18 19 1664</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69"/>
    </inkml:context>
    <inkml:brush xml:id="br0">
      <inkml:brushProperty name="width" value="0.05" units="cm"/>
      <inkml:brushProperty name="height" value="0.05" units="cm"/>
    </inkml:brush>
  </inkml:definitions>
  <inkml:trace contextRef="#ctx0" brushRef="#br0">1 292 6465,'14'-6'152,"4"-3"-112,3-1-40,6-4-8,2-3 8,2-2 0,2 0 0,4-1 0,-1 0 8,4-1 0,-1 1 0,2 1 0,2 1 0,-5 0-8,1 0 0,-4 1-288,-3 2-392,-2 4 392</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38.314"/>
    </inkml:context>
    <inkml:brush xml:id="br0">
      <inkml:brushProperty name="width" value="0.035" units="cm"/>
      <inkml:brushProperty name="height" value="0.035" units="cm"/>
      <inkml:brushProperty name="color" value="#AB008B"/>
    </inkml:brush>
  </inkml:definitions>
  <inkml:trace contextRef="#ctx0" brushRef="#br0">1 7 4945,'4'-1'512,"-1"0"1,1 0-1,0 0 1,0 0-1,0 0 0,0 1 1,1 0-1,-1 0 0,0 0 1,0 0-1,0 0 1,7 3-1,10-1 474,234 0 1973,-235-5-3640,-17 1 278</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40.797"/>
    </inkml:context>
    <inkml:brush xml:id="br0">
      <inkml:brushProperty name="width" value="0.035" units="cm"/>
      <inkml:brushProperty name="height" value="0.035" units="cm"/>
      <inkml:brushProperty name="color" value="#AB008B"/>
    </inkml:brush>
  </inkml:definitions>
  <inkml:trace contextRef="#ctx0" brushRef="#br0">1 32 3761,'0'0'202,"0"1"1,0-1-1,-1 0 0,1 1 1,0-1-1,0 0 0,0 1 1,1-1-1,-1 0 1,0 1-1,0-1 0,0 0 1,0 1-1,0-1 0,0 0 1,0 1-1,1-1 1,-1 0-1,0 0 0,0 1 1,0-1-1,1 0 1,-1 1-1,0-1 0,0 0 1,1 0-1,-1 0 0,0 1 1,0-1-1,1 0 1,0 0-1,13 0 2980,25-12-1969,-25 7-848,10-2-173,44-7 0,-59 13-477,0 0 0,1 0-1,-1 1 1,0 1 0,1 0 0,-1 0 0,0 1 0,10 2 0,-2 2-775</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23.677"/>
    </inkml:context>
    <inkml:brush xml:id="br0">
      <inkml:brushProperty name="width" value="0.1" units="cm"/>
      <inkml:brushProperty name="height" value="0.1" units="cm"/>
      <inkml:brushProperty name="color" value="#FFFFFF"/>
    </inkml:brush>
  </inkml:definitions>
  <inkml:trace contextRef="#ctx0" brushRef="#br0">1 89 872,'0'-5'144,"0"-1"48,0-1 72,0 0 8,1-2-96,-1 2-56,0-1-64,0 1 32,-1 1 32,1-2-7,0 3-49,0-3-313,2 2 145</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24.354"/>
    </inkml:context>
    <inkml:brush xml:id="br0">
      <inkml:brushProperty name="width" value="0.1" units="cm"/>
      <inkml:brushProperty name="height" value="0.1" units="cm"/>
      <inkml:brushProperty name="color" value="#FFFFFF"/>
    </inkml:brush>
  </inkml:definitions>
  <inkml:trace contextRef="#ctx0" brushRef="#br0">64 15 2433,'-5'-14'10763,"5"14"-10701,-8 28 2988,5-17-3197,0-4 273,-12 45 557,-14 77 0,35-163-339,1 1 1,2 0-1,1 0 0,24-52 1,-45 109-286,1 1 1,1 0-1,-6 30 0,4 4-6694,10-52 4780</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25.342"/>
    </inkml:context>
    <inkml:brush xml:id="br0">
      <inkml:brushProperty name="width" value="0.1" units="cm"/>
      <inkml:brushProperty name="height" value="0.1" units="cm"/>
      <inkml:brushProperty name="color" value="#FFFFFF"/>
    </inkml:brush>
  </inkml:definitions>
  <inkml:trace contextRef="#ctx0" brushRef="#br0">10 316 2833,'4'-19'8509,"7"-1"-4422,21-15-2785,-14 15-509,-3 2-634,61-77 519,-64 78-514,-1 0 1,0-1 0,13-34 0,-21 47-56,-4 12-14,-5 11 36,-4-3-72,0-1 0,0-1 0,-16 15 1,12-12-56,-21 27 0,-10 21-117,-23 38-98,68-102 193,0 0 1,0 0-1,0 0 0,0 0 0,0 0 0,0 0 1,0 0-1,0 0 0,-1 0 0,1 0 0,0 0 1,0 0-1,0 0 0,0 0 0,0 1 1,0-1-1,0 0 0,0 0 0,0 0 0,0 0 1,0 0-1,0 0 0,0 0 0,0 0 1,0 0-1,0 0 0,0 1 0,0-1 0,0 0 1,0 0-1,0 0 0,0 0 0,0 0 0,0 0 1,0 0-1,0 0 0,0 0 0,0 1 1,0-1-1,0 0 0,0 0 0,0 0 0,0 0 1,0 0-1,0 0 0,0 0 0,1 0 0,-1 0 1,0 0-1,0 0 0,0 0 0,0 0 1,0 0-1,0 1 0,0-1 0,0 0 0,0 0 1,0 0-1,0 0 0,1 0 0,-1 0 0,0 0 1,0 0-1,0 0 0,0 0 0,0 0 1,0 0-1,12-6-4062</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26.127"/>
    </inkml:context>
    <inkml:brush xml:id="br0">
      <inkml:brushProperty name="width" value="0.1" units="cm"/>
      <inkml:brushProperty name="height" value="0.1" units="cm"/>
      <inkml:brushProperty name="color" value="#FFFFFF"/>
    </inkml:brush>
  </inkml:definitions>
  <inkml:trace contextRef="#ctx0" brushRef="#br0">311 266 5769,'-25'-26'10325,"-11"-14"-6638,-4-5-3081,34 39-523,-1 0 0,-1 1 1,1 0-1,-1 0 0,0 0 0,-15-6 1,13 7 21,1-1 1,-1 0 0,1 0-1,-13-11 1,-3-5 123,14 12-253,0-1-1,1 1 0,-15-19 1,40 40-2328,-10-7 1655</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27.463"/>
    </inkml:context>
    <inkml:brush xml:id="br0">
      <inkml:brushProperty name="width" value="0.1" units="cm"/>
      <inkml:brushProperty name="height" value="0.1" units="cm"/>
      <inkml:brushProperty name="color" value="#FFFFFF"/>
    </inkml:brush>
  </inkml:definitions>
  <inkml:trace contextRef="#ctx0" brushRef="#br0">97 0 5721,'-3'7'7920,"-6"19"-5723,3-11-1391,-18 34 137,18-38-856,-1 1-1,-6 17 0,6-6 40,1 0 0,1 0 0,1 0-1,0 1 1,2-1 0,1 1-1,3 33 1,0-47-108,1 1 1,0-1-1,1 0 0,0 0 1,1-1-1,0 1 0,6 8 1,0 1 10,1 0 35,25 33-1,-3-7 806,-28-38-784,0 1-1,0-1 0,1 0 1,0 0-1,0 0 0,0-1 1,1-1-1,0 1 0,0-1 1,1 0-1,-1-1 0,1 0 1,0-1-1,0 0 1,19 4-1,21 7-92,-44-14-177</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28.926"/>
    </inkml:context>
    <inkml:brush xml:id="br0">
      <inkml:brushProperty name="width" value="0.1" units="cm"/>
      <inkml:brushProperty name="height" value="0.1" units="cm"/>
      <inkml:brushProperty name="color" value="#FFFFFF"/>
    </inkml:brush>
  </inkml:definitions>
  <inkml:trace contextRef="#ctx0" brushRef="#br0">2 118 1608,'20'-32'8189,"-23"53"-3734,0 3-4309,-2-14-14,4-8-108,0 0 0,-1 0 1,1 0-1,0 0 0,0 1 1,0-1-1,1 0 0,-1 1 1,1-1-1,-1 0 0,1 5 1,12-39 540,-2 5-456,-6 17 235,0-1 1,-1 1-1,0-1 0,0 1 1,-1-1-1,1-13 0,-5 32-166,1 0-1,-1-1 1,-5 15-1,-4 14-141,6-5-29,11-57-105,3-37 1,-3 14 160,-12 106 74,3-28-80,-7 34 1,9-57-53,1-4-4,0 0-1,-1 1 0,1-1 0,-1 0 0,0 0 0,1 1 0,-1-1 0,0 0 0,0 0 0,0 0 0,-2 2 0,7-33-218,-1 19 112,-3 5-107,2-1 0,-1 1 0,0-1 0,1 1 0,0 0 0,1-1 0,-1 1 0,7-9 0</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48.310"/>
    </inkml:context>
    <inkml:brush xml:id="br0">
      <inkml:brushProperty name="width" value="0.035" units="cm"/>
      <inkml:brushProperty name="height" value="0.035" units="cm"/>
      <inkml:brushProperty name="color" value="#FFFFFF"/>
    </inkml:brush>
  </inkml:definitions>
  <inkml:trace contextRef="#ctx0" brushRef="#br0">56 11 1056,'37'-2'2049,"1"2"0,42 6 0,-66-4-1023,-21-4 1245,-23-4-171,11 4-1939,7-1 141,-1 2-1,1 0 0,-1 0 0,1 1 1,0 0-1,-1 1 0,-12 3 0,49 6-658,36-1 128,-49-8 251,0 1 0,0-1 0,-1 2 0,1-1 0,0 1 0,15 8 0,-15-5 73,-15-4 296,-20-7 454,19 4-772,-23-6 383,21 5-364,-1 0 0,1 0 0,0 0 0,-1 1 0,1 0 0,-1 1 0,1 0-1,-13 1 1,-5 1-74,16-1-243,27 2-5,20 0 99,-31-4 147,0 1 0,0 1 0,0 0 0,-1 0 1,1 0-1,0 0 0,0 1 0,-1 0 0,8 4 1,-78-14 599,53 4-487,-29-8 132,38 12-251,0-1 0,0 1 0,0 0-1,0-1 1,0 1 0,0 0 0,0 0 0,0 1 0,0-1-1,0 0 1,0 1 0,0-1 0,0 1 0,0-1 0,0 1-1,-2 1 1,13 0-120,-1 0 0,0-1-1,11 1 1,-5 0 125,0 1-1,-1 0 1,1 1 0,23 11-1,-19-8 30,-9-3 32,-13-4 107,-16-3 18,19 3-209,-53-18 431,46 15-360,0-1-1,-1 1 1,1 1 0,-1 0-1,0 0 1,0 0 0,1 1-1,-1 1 1,-10-1 0,63 15-483,-23-11 378,-14-2 63,0 0 0,1 0 1,-1 0-1,0 1 0,0 0 0,0 1 0,0-1 0,0 1 1,-1 0-1,1 1 0,-1 0 0,11 9 0,-23-16 45,0 0 1,0 1-1,0 0 1,-1 1-1,1-1 0,-1 1 1,1 1-1,-12-1 0,-1-1 63,2 0-69,-26-5-103,93 20-407,-39-11 465,0 1 0,0 0 0,0 0 0,0 1 0,0 1 0,-1 0 1,13 7-1,-10-4 27,-8-5 145,-17-4 5,-5-4-54,-1-1 0,1 0 1,0-1-1,1-1 0,-19-11 0,-7-3-140,109 38-337,-24 7 336,-37-19 21,1 0-1,-1 0 1,1-1-1,-1 0 1,1 0-1,0 0 1,0-1-1,0 0 1,15 2-1,-29-6 49,0 0 1,0 0-1,0 0 0,0-1 1,0 0-1,-8-5 0,-5-2 53,9 4-24,-1 1 0,0 0 0,-1 1 0,1 0 0,0 1 0,-1 0 0,0 1 0,0 0-1,-22 0 1,32 3-288,5 0 52,13 3-22,23 1 48,-7-4 87,-16-1 40,-1 1 0,17 2 0,-27-2 13,0 0 0,0 0 1,0 0-1,-1 0 0,1 1 0,0 0 1,0 0-1,-1 0 0,1 0 0,-1 0 1,7 6-1,-45-18 284,4-2-184,-36-10 60,60 20-189,1 1 0,0-1-1,0 2 1,0-1 0,-1 1-1,1 0 1,0 0-1,-11 2 1,50 5-511,-11-5 455,-9-2 84,-1 1 1,0 0-1,0 1 1,0 0-1,0 1 1,0 0-1,0 1 1,14 7-1,-34-14 72,-1-1-1,1 2 0,-1-1 0,-18-2 1,13 2-38,-43-5-10,53 8-62,-1 0 0,0 0 0,0 0 0,0 1 0,0-1 0,1 1 0,-1 1 0,0-1 0,-7 3 0,54-1-589,-29-4 626,1 1-1,-1 1 0,0 1 1,1 0-1,-1 0 1,0 1-1,0 1 0,21 9 1,-67-27 86,0 2 0,-1 1 0,-49-9 0,100 25-242,0 1 1,0 1-1,-1 1 1,17 9-1,-9-4 260,51 19 1,-73-31-157,8 0-627,-9-7-4198,-1 2 3151</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49.518"/>
    </inkml:context>
    <inkml:brush xml:id="br0">
      <inkml:brushProperty name="width" value="0.035" units="cm"/>
      <inkml:brushProperty name="height" value="0.035" units="cm"/>
      <inkml:brushProperty name="color" value="#FFFFFF"/>
    </inkml:brush>
  </inkml:definitions>
  <inkml:trace contextRef="#ctx0" brushRef="#br0">9 11 3953,'-9'-9'6352,"17"8"-3643,29 7-2597,-18-3 522,-11-3-436,-1 0 0,1 1 0,-1 0 0,1 0-1,-1 1 1,1 0 0,-1 0 0,0 1 0,0 0-1,0 0 1,0 1 0,-1-1 0,1 1 0,9 8 0,-11-7 1272,-21-11 50,-26-1-341,27 3-1108,-1 2 0,0 0-1,0 0 1,0 1 0,-23 3 0,73 10-626,113 34 603,-332-106 911,246 81-1390,-28-11 494,47 23 1,-74-30-137,-3-1-53,1 0 0,-1 0 0,0-1 0,1 1 0,-1-1 0,1 0 1,0 0-1,-1-1 0,8 2 0,-7-3-416</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0"/>
    </inkml:context>
    <inkml:brush xml:id="br0">
      <inkml:brushProperty name="width" value="0.05" units="cm"/>
      <inkml:brushProperty name="height" value="0.05" units="cm"/>
    </inkml:brush>
  </inkml:definitions>
  <inkml:trace contextRef="#ctx0" brushRef="#br0">0 268 6705,'13'-6'224,"2"-1"-71,2-2-81,6-2-48,2 0-40,4-4-241,2-2-55,3-2 0,1-1 32,1 1 224,2-2 56,-1-1 8,2 0 0,-1 2 0,-3 1-8,-4 6-792,-4 2-408,-9 5 600</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51.796"/>
    </inkml:context>
    <inkml:brush xml:id="br0">
      <inkml:brushProperty name="width" value="0.035" units="cm"/>
      <inkml:brushProperty name="height" value="0.035" units="cm"/>
      <inkml:brushProperty name="color" value="#FFFFFF"/>
    </inkml:brush>
  </inkml:definitions>
  <inkml:trace contextRef="#ctx0" brushRef="#br0">13 391 4393,'3'-2'4461,"9"-8"-2475,82-85 1440,-39 44-2687,-50 48-439,-7 9-43,-7 9 38,-116 111 67,112-109-384,12-15 15,-1 1 1,0-1-1,0 0 1,0 0-1,0 0 1,0 0-1,-4 4 1,9-9-72,1 0 0,-1-1 0,1 1 0,-1-1 0,0 0 1,3-4-1,11-15-23,-2 5 239,0 0 0,-1-1 0,-1-1 0,-1-1 0,-1 0 0,12-28 0,-22 46-74,18-34 511,-18 35-543,0 0 1,0 1-1,1-1 0,-1 0 0,1 1 1,-1-1-1,1 1 0,0-1 0,-1 1 0,1 0 1,0-1-1,0 1 0,0 0 0,0 0 1,3-1-1,-14 6 110,1 0 1,-1 1-1,0 0 1,1 0-1,-12 10 1,11-6-135,0 1 1,1 0-1,0 0 1,0 0-1,1 1 1,-6 12-1,-13 19 6,-31 33-171,79-94-392,-6 7 488,-1-4 31,0-1-1,-1 0 1,24-38-1,-22 31 36,26-32 0,48-36 265,-75 80-123,-10 13-28,-6 10-59,-2-6-52,-1 1-1,1-1 1,-1 1-1,0-1 1,0 0-1,0-1 1,-1 1-1,0-1 1,0 0-1,0 0 1,-10 6-1,6-5 3,1 1 0,1 0-1,-1 0 1,-10 13 0,8-4-24,1 0 1,0 1-1,-13 32 1,-5 10-30,61-101-418,-1-13 472,40-49 0,-63 90 33,-1 0 0,0-1 0,-1 1 0,-1-2 0,7-21 0,-17 46 8,0 0 0,-1-1 0,0 1 0,0-1 0,-1 0 0,0 0 0,-7 7 0,-46 43 198,34-36-29,13-8-186,0 0 1,1 0 0,0 1 0,1 0-1,1 1 1,-11 26 0,-18 30-298,36-67-943,3-3 711</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13.171"/>
    </inkml:context>
    <inkml:brush xml:id="br0">
      <inkml:brushProperty name="width" value="0.1" units="cm"/>
      <inkml:brushProperty name="height" value="0.1" units="cm"/>
      <inkml:brushProperty name="color" value="#FF0066"/>
    </inkml:brush>
  </inkml:definitions>
  <inkml:trace contextRef="#ctx0" brushRef="#br0">92 2 2040,'-11'36'2741,"4"-16"-1397,2-1 1,0 1 0,1 1 0,-2 32 0,17-88-621,-2 1-389,-4 17 13,-1 1-1,-1-1 0,0 0 0,0-18 0,-4 44-306,0 0 0,-1-1 0,-1 1-1,-4 13 1,-1 1-13,-30 123 138,53-231 351,-10 52-311,12-42 0,-7 54-169,-15 37-3,-41 101 37,18-43-118,59-64-14,3-13 555,47-12 1,-76 14-346,1 0 0,-1 0 0,1-1 1,-1 1-1,0-1 0,0-1 0,0 1 0,6-5 0,-10 7-11,-2-7-2337</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14.271"/>
    </inkml:context>
    <inkml:brush xml:id="br0">
      <inkml:brushProperty name="width" value="0.1" units="cm"/>
      <inkml:brushProperty name="height" value="0.1" units="cm"/>
      <inkml:brushProperty name="color" value="#FF0066"/>
    </inkml:brush>
  </inkml:definitions>
  <inkml:trace contextRef="#ctx0" brushRef="#br0">21 16 3081,'13'20'5158,"0"-3"-3950,-7-3-1026,-1 1-1,0-1 1,2 15-1,13 34 2910,-37-130-2025,-4 23-1004,13 28 62,1-1 0,-8-24 0,15 41-115,0 0-1,0 0 1,0 0-1,1 0 0,-1 0 1,0 1-1,0-1 0,0 0 1,0 0-1,0 0 0,0 0 1,1 0-1,-1 0 0,0 0 1,0 0-1,0 0 0,0 0 1,0 0-1,1 0 0,-1 0 1,0 0-1,0 0 1,0 0-1,0 0 0,0 0 1,0 0-1,1 0 0,-1-1 1,0 1-1,0 0 0,0 0 1,0 0-1,0 0 0,0 0 1,0 0-1,1 0 0,-1 0 1,0 0-1,0-1 1,0 1-1,0 0 0,0 0 1,0 0-1,0 0 0,0 0 1,0 0-1,0-1 0,0 1 1,0 0-1,0 0 0,10 11-93,2 21 128,-1 1 0,7 33-1,-9-31 74,-6-16 310,-6-19 85,-4-10-277,-56-110-29,57 101-274,7 15-21,3 13 33,0 4-25,-1 0 0,0 0 0,-1 1 1,0-1-1,-1 1 0,-1-1 0,0 1 1,-2 15-1,-4-14 107,5-15-24,1 1 0,0-1 0,0 0 0,-1 0 0,1 0 0,0 0 0,0 0 0,-1 1 0,1-1 0,0 0 0,0 0-1,-1 0 1,1 0 0,0 0 0,0 0 0,-1 0 0,1 0 0,0 0 0,-1 0 0,1 0 0,0 0 0,0 0 0,-1 0 0,1 0-1,0 0 1,0 0 0,-1-1 0,1 1 0,0 0 0,-1 0 0,0-1-3,0 0 0,0 0 1,0 0-1,0-1 0,0 1 0,0 0 1,1 0-1,-1-1 0,0 1 0,1 0 1,-1-1-1,1 1 0,-1 0 0,1-1 1,0 1-1,0-1 0,-1-1 0,0-14-14,0-1 0,1 0 0,3-19 0,2 74-5122,-2-31 3075</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57.767"/>
    </inkml:context>
    <inkml:brush xml:id="br0">
      <inkml:brushProperty name="width" value="0.035" units="cm"/>
      <inkml:brushProperty name="height" value="0.035" units="cm"/>
      <inkml:brushProperty name="color" value="#FF0066"/>
    </inkml:brush>
  </inkml:definitions>
  <inkml:trace contextRef="#ctx0" brushRef="#br0">0 0 7986,'2'3'7196,"-1"-3"-7085,11 2 2150,15-2-1033,-27 0-1101,53 4 1688,-35-3-1663,36 0 0,-27-3-40,33-2-76,-55 4 43,0 1-1,0-1 1,-1 1 0,1 0 0,0 0-1,-1 1 1,1 0 0,-1-1 0,0 1-1,6 4 1,-9-6-229,0 1-1</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58.538"/>
    </inkml:context>
    <inkml:brush xml:id="br0">
      <inkml:brushProperty name="width" value="0.035" units="cm"/>
      <inkml:brushProperty name="height" value="0.035" units="cm"/>
      <inkml:brushProperty name="color" value="#FF0066"/>
    </inkml:brush>
  </inkml:definitions>
  <inkml:trace contextRef="#ctx0" brushRef="#br0">1 15 4681,'0'0'175,"0"-1"-1,0 1 1,0-1-1,1 1 1,-1-1-1,0 1 1,0 0-1,1-1 1,-1 1 0,0-1-1,0 1 1,1-1-1,-1 1 1,0 0-1,1-1 1,-1 1 0,1 0-1,-1-1 1,0 1-1,1 0 1,-1 0-1,1 0 1,-1-1-1,1 1 1,-1 0 0,1 0-1,-1 0 1,1 0-1,-1 0 1,1 0-1,-1 0 1,1 0 0,-1 0-1,1 0 1,-1 0-1,1 0 1,-1 0-1,1 0 1,0 1-1,31 1-106,-23-1 400,199 16 256,-193-17-954,0-1 1,1 0 0,-1-1-1,0-1 1,0-1-1,18-6 1,-12 4-374</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58.977"/>
    </inkml:context>
    <inkml:brush xml:id="br0">
      <inkml:brushProperty name="width" value="0.035" units="cm"/>
      <inkml:brushProperty name="height" value="0.035" units="cm"/>
      <inkml:brushProperty name="color" value="#FF0066"/>
    </inkml:brush>
  </inkml:definitions>
  <inkml:trace contextRef="#ctx0" brushRef="#br0">1 11 3217,'4'0'936,"1"0"1088,2 0-159,5-3-489,2 1-256,7-1-568,5 1-240,3 1-232,-1 1-24,-4 2 8,-4-1 8,-3 1 9,-3 0-1,1-1 16,-1 1 24,-1-1-328,0-1-393,1-1 353</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7:59.403"/>
    </inkml:context>
    <inkml:brush xml:id="br0">
      <inkml:brushProperty name="width" value="0.035" units="cm"/>
      <inkml:brushProperty name="height" value="0.035" units="cm"/>
      <inkml:brushProperty name="color" value="#FF0066"/>
    </inkml:brush>
  </inkml:definitions>
  <inkml:trace contextRef="#ctx0" brushRef="#br0">0 0 5145,'2'1'1144,"0"0"1065,4 0-697,3 0-304,4 0-503,2-1-273,8 0-352,-1 0-48,3-1 16,-1 1 16,-4 1-216,-1-1-440,-4 3 359</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03.503"/>
    </inkml:context>
    <inkml:brush xml:id="br0">
      <inkml:brushProperty name="width" value="0.035" units="cm"/>
      <inkml:brushProperty name="height" value="0.035" units="cm"/>
      <inkml:brushProperty name="color" value="#F6630D"/>
    </inkml:brush>
  </inkml:definitions>
  <inkml:trace contextRef="#ctx0" brushRef="#br0">152 0 2953,'-4'4'13299,"-17"15"-12026,7-5-1149,0 0 0,0 1-1,2 1 1,0 0 0,-10 18 0,-15 19-267,36-49-1436,8-8-1285,3-4 1409</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04.225"/>
    </inkml:context>
    <inkml:brush xml:id="br0">
      <inkml:brushProperty name="width" value="0.035" units="cm"/>
      <inkml:brushProperty name="height" value="0.035" units="cm"/>
      <inkml:brushProperty name="color" value="#F6630D"/>
    </inkml:brush>
  </inkml:definitions>
  <inkml:trace contextRef="#ctx0" brushRef="#br0">1 9 6569,'28'-8'5657,"4"8"-3537,33 12-2278,-42-7 676,147 16-1658,-164-21 273</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04.637"/>
    </inkml:context>
    <inkml:brush xml:id="br0">
      <inkml:brushProperty name="width" value="0.035" units="cm"/>
      <inkml:brushProperty name="height" value="0.035" units="cm"/>
      <inkml:brushProperty name="color" value="#F6630D"/>
    </inkml:brush>
  </inkml:definitions>
  <inkml:trace contextRef="#ctx0" brushRef="#br0">1 20 5401,'0'0'200,"0"-1"-1,-1 1 0,1-1 1,0 1-1,0-1 0,0 0 1,0 1-1,0-1 1,0 1-1,0-1 0,0 0 1,1 1-1,-1-1 1,0 1-1,0-1 0,0 1 1,1-1-1,-1 1 1,0-1-1,0 1 0,1-1 1,-1 1-1,0-1 0,1 1 1,-1-1-1,1 1 1,0-1-1,18-4 1930,30 10-1985,-39-3 281,28 4-465,-16-2 465,33 2-1,-47-6-1068,-1 0-1,1 0 1,-1-1 0,14-3-1,-16 3-886</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1"/>
    </inkml:context>
    <inkml:brush xml:id="br0">
      <inkml:brushProperty name="width" value="0.05" units="cm"/>
      <inkml:brushProperty name="height" value="0.05" units="cm"/>
    </inkml:brush>
  </inkml:definitions>
  <inkml:trace contextRef="#ctx0" brushRef="#br0">0 261 7594,'171'-88'569,"-114"59"-434,201-81 737,-237 102-1930,1 1 1,-1 1-1,37-5 1,-41 9-34</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04.964"/>
    </inkml:context>
    <inkml:brush xml:id="br0">
      <inkml:brushProperty name="width" value="0.035" units="cm"/>
      <inkml:brushProperty name="height" value="0.035" units="cm"/>
      <inkml:brushProperty name="color" value="#F6630D"/>
    </inkml:brush>
  </inkml:definitions>
  <inkml:trace contextRef="#ctx0" brushRef="#br0">0 29 7642,'0'-5'1112,"2"-1"928,2 0-335,2 1-617,1 1-376,3 2-488,3 1-128,3 1-32,2 1-24,2 1 0,0 0 24,3 1-80,-1 0-312,0 0-3097,0 2 2353</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13.115"/>
    </inkml:context>
    <inkml:brush xml:id="br0">
      <inkml:brushProperty name="width" value="0.035" units="cm"/>
      <inkml:brushProperty name="height" value="0.035" units="cm"/>
      <inkml:brushProperty name="color" value="#33CCFF"/>
    </inkml:brush>
  </inkml:definitions>
  <inkml:trace contextRef="#ctx0" brushRef="#br0">11 1 2385,'-3'4'920,"1"-1"736,-1 1-448,1-2-311,2-1-465,0 0-176,3-1-528,0 0-1145,3-2 921</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13.963"/>
    </inkml:context>
    <inkml:brush xml:id="br0">
      <inkml:brushProperty name="width" value="0.035" units="cm"/>
      <inkml:brushProperty name="height" value="0.035" units="cm"/>
      <inkml:brushProperty name="color" value="#33CCFF"/>
    </inkml:brush>
  </inkml:definitions>
  <inkml:trace contextRef="#ctx0" brushRef="#br0">18 45 776,'-6'-5'168,"0"-2"168,3-2-224,1-1-72,2-3-40</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25.093"/>
    </inkml:context>
    <inkml:brush xml:id="br0">
      <inkml:brushProperty name="width" value="0.035" units="cm"/>
      <inkml:brushProperty name="height" value="0.035" units="cm"/>
      <inkml:brushProperty name="color" value="#008C3A"/>
    </inkml:brush>
  </inkml:definitions>
  <inkml:trace contextRef="#ctx0" brushRef="#br0">78 0 4441,'-10'1'11122,"0"2"-10452,1 0 0,-18 9 0,25-11-667,0 0 1,1 0-1,-1 0 1,1 1-1,0-1 0,-1 0 1,1 0-1,0 1 1,0-1-1,0 1 0,0-1 1,0 1-1,0 0 1,0-1-1,0 1 0,0 2 1,1-1-2,0-1 0,0 1 0,0-1 0,0 0 0,1 0 0,-1 1 0,1-1 0,-1 0 0,1 1 0,0-1 1,0 0-1,0 0 0,2 2 0,3 6-45,0-1 1,0 1-1,14 13 1,-18-20 269,1-1 1,-1 1 0,1 0-1,0-1 1,0 1 0,0-1 0,1 0-1,-1 0 1,5 2 0,-10-5-219,-1 0 0,1 1 0,0-1 0,0 0 0,-1 0 0,1-1 0,0 1 0,0 0 0,0-1 0,0 1 0,1-1 0,-1 1 0,0-1 0,1 0 0,-1 0 0,-2-4 0,-18-38 15,13 24-53,6 15 16,2 9-26,4 12-58,1-6 80,1 0 0,1 0 1,0 0-1,0 0 1,0-1-1,2 0 1,-1-1-1,1 1 1,14 11-1,-2-1 325,-19-18-146,-2-2-11,-10-10 30,-19-26-94,19 22-153,10 13-65,5 5-91,16 17 165,-12-11 73,1-1 0,0 0 0,0-1-1,0 0 1,1 0 0,16 8 0,-26-15-11,1 0 1,-1 0-1,0 0 0,1 0 0,-1 0 0,0 0 0,1 0 0,-1 0 1,0 0-1,0 0 0,1 1 0,-1-1 0,0 0 0,0 0 0,1 0 1,-1 0-1,0 1 0,0-1 0,1 0 0,-1 0 0,0 0 0,0 1 1,0-1-1,1 0 0,-1 1 0,0-1 0,0 0 0,0 0 0,0 1 1,0-1-1,0 0 0,0 1 0,1-1 0,-1 0 0,0 0 1,0 1-1,0-1 0,0 0 0,0 1 0,0-1 0,-1 0 0,1 1 1,0-1-1,0 0 0,0 0 0,0 1 0,0-1 0,-1 1 0,-16 9 89,12-7-83,1 0 1,0 0 0,-1 0-1,1 0 1,0 1-1,1 0 1,-6 5 0,-16 16 28,23-23-47,1-1-1,0 0 0,0 0 1,0 1-1,0-1 1,0 1-1,0-1 1,0 1-1,1-1 1,-1 1-1,1 0 0,-1-1 1,1 1-1,-1 0 1,1-1-1,0 1 1,0 0-1,0-1 0,0 1 1,0 2-1,20-29-152,22-29 152,-25 34 90,-46 51 165,18-21-326,1 1-1,0-1 0,1 2 0,0-1 1,1 1-1,-9 18 0,16-26-1261</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25.815"/>
    </inkml:context>
    <inkml:brush xml:id="br0">
      <inkml:brushProperty name="width" value="0.035" units="cm"/>
      <inkml:brushProperty name="height" value="0.035" units="cm"/>
      <inkml:brushProperty name="color" value="#008C3A"/>
    </inkml:brush>
  </inkml:definitions>
  <inkml:trace contextRef="#ctx0" brushRef="#br0">0 92 4057,'0'1'197,"0"-1"-1,0 0 1,0 0 0,0 1 0,0-1-1,0 0 1,0 0 0,0 1 0,0-1-1,0 0 1,1 0 0,-1 1 0,0-1-1,0 0 1,0 0 0,0 0-1,0 1 1,0-1 0,1 0 0,-1 0-1,0 0 1,0 1 0,0-1 0,0 0-1,1 0 1,-1 0 0,0 0 0,0 0-1,1 1 1,-1-1 0,0 0 0,0 0-1,0 0 1,1 0 0,-1 0 0,0 0-1,1 0 1,12-3 2712,17-14-2512,-24 13 387,7-4-404,65-34 390,-64 32-617,-14 10-138,1-1 1,-1 1-1,1 0 0,-1-1 0,1 1 1,-1-1-1,0 1 0,1-1 0,-1 1 1,1-1-1,-1 1 0,0-1 0,0 1 0,1-1 1,-1 1-1,0-1 0,0 1 0,0-1 1,0 1-1,1-1 0,-1 0 0,0 1 1,0-1-1,0 1 0,-1-2 0,-26 17-1820,4-8 97,19-7 1699,1 1 0,0-1-1,1 1 1,-1 0 0,0 0-1,0 0 1,0 1 0,0-1-1,1 1 1,-5 2 0,-8 11-1903,8-10 1119</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26.601"/>
    </inkml:context>
    <inkml:brush xml:id="br0">
      <inkml:brushProperty name="width" value="0.035" units="cm"/>
      <inkml:brushProperty name="height" value="0.035" units="cm"/>
      <inkml:brushProperty name="color" value="#008C3A"/>
    </inkml:brush>
  </inkml:definitions>
  <inkml:trace contextRef="#ctx0" brushRef="#br0">33 1 2232,'-3'0'1658,"-18"0"2691,21 0-4263,-1 0 0,1 0 0,0 0 0,0 0 0,-1 0 0,1 0 1,0 0-1,-1 0 0,1 0 0,0 0 0,0 0 0,-1 0 0,1 0 1,0 0-1,-1 0 0,1 0 0,0 0 0,0 0 0,-1 1 0,1-1 1,0 0-1,0 0 0,0 0 0,-1 0 0,1 1 0,0-1 1,0 0-1,0 0 0,-1 0 0,1 1 0,0-1 0,0 0 0,0 0 1,0 1-1,0-1 0,-1 0 0,1 1 0,0-1 0,0 0 0,0 0 1,0 1-1,0-1 0,0 0 0,0 0 0,0 1 0,0-1 0,0 0 1,0 1-1,0-1 0,0 0 0,0 0 0,1 1 0,-1-1 0,0 0 1,0 1-1,11 2 3065,16-3-2520,-17-1-479,9 1-41,1 0 31,29 4 1,-44-3-101,-1-1-1,1 1 0,-1 0 0,1 1 0,-1-1 1,1 1-1,-1 0 0,0 0 0,0 0 1,0 1-1,0-1 0,4 5 0</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27.042"/>
    </inkml:context>
    <inkml:brush xml:id="br0">
      <inkml:brushProperty name="width" value="0.035" units="cm"/>
      <inkml:brushProperty name="height" value="0.035" units="cm"/>
      <inkml:brushProperty name="color" value="#008C3A"/>
    </inkml:brush>
  </inkml:definitions>
  <inkml:trace contextRef="#ctx0" brushRef="#br0">0 1 3449,'3'2'6429,"13"6"-3628,-10-5-2374,-1-1 1,1 0-1,0 0 1,-1-1 0,1 1-1,0-1 1,9 0-1,45-2-796,-33 0-537,-15 0 349</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29.743"/>
    </inkml:context>
    <inkml:brush xml:id="br0">
      <inkml:brushProperty name="width" value="0.035" units="cm"/>
      <inkml:brushProperty name="height" value="0.035" units="cm"/>
      <inkml:brushProperty name="color" value="#008C3A"/>
    </inkml:brush>
  </inkml:definitions>
  <inkml:trace contextRef="#ctx0" brushRef="#br0">229 53 3369,'3'-4'10341,"-3"4"-10187,-11-10 3026,-18-8-2108,17 15-820,1 0 1,-1 0-1,0 1 1,1 1-1,-16-1 0,-32-4 5,57 6-233,-1-1-1,1 1 1,-1 0-1,1 0 1,0 0 0,-1 0-1,1 1 1,-1-1-1,1 0 1,0 1-1,-4 1 1,5-1-26,0-1 0,0 1 0,0-1 0,0 1 1,0-1-1,0 1 0,1 0 0,-1-1 0,0 1 0,0 0 0,1 0 0,-1 0 0,1 0 0,-1-1 0,1 1 1,-1 0-1,1 0 0,-1 0 0,1 0 0,0 0 0,-1 0 0,1 0 0,0 0 0,0 0 0,0 1 0,0-1 1,0 0-1,0 0 0,0 0 0,1 1 0,-1-1 12,0 1 0,1-1 0,0 0 0,-1 1 0,1-1 0,0 0 0,0 1 0,0-1 0,0 0 0,0 0 0,0 0 0,0 0 0,0 0 0,0 0 0,2 1 0,23 14-27,-9-6 38,-11-6-3,1 0 0,0 0 0,14 5 0,-17-7-11,1 0 1,0-1-1,-1 2 1,0-1-1,1 1 1,-1-1-1,0 1 1,0 0-1,0 1 0,-1-1 1,6 6-1,-6-4 1,1-1 0,0 0 0,0-1 0,0 1 0,1 0 0,8 4 0,16 14 218,-31-23-64,-8 0 185,8 1-343,1 1 0,-1 0 0,1-1 0,0 1 0,-1 0-1,1-1 1,0 1 0,-1 0 0,1 0 0,0 0 0,0 0 0,0 0-1,-2 2 1,2-1 6,0-1 1,-1 1-1,1-1 0,-1 1 0,1-1 0,-1 0 0,1 0 1,-1 0-1,0 0 0,0 0 0,-2 1 0,-41 4 67,38-6-82,1 0 0,0 1 0,0 0-1,0 0 1,0 0 0,0 0 0,0 1-1,1 0 1,-1 1 0,0-1 0,1 1 0,0 0-1,-1 0 1,1 1 0,-8 6 0,5 2-100,8-12 99,0 1-1,0-1 1,0 0 0,0 0-1,0 0 1,0 1 0,0-1-1,0 0 1,0 0 0,0 0-1,0 0 1,0 1 0,0-1-1,0 0 1,1 0-1,-1 0 1,0 1 0,0-1-1,0 0 1,0 0 0,0 0-1,0 0 1,0 0 0,0 1-1,1-1 1,-1 0 0,0 0-1,0 0 1,0 0 0,0 0-1,0 0 1,1 0 0,-1 1-1,0-1 1,1 0 0,1 0 3,1 0 0,-1 0 0,1 0 0,-1 0 0,1 0 0,-1 0 1,1-1-1,4-1 0,65-22 48,-57 18 51,1 0 1,0 1-1,1 0 0,29-3 1,-35 8-1363,-6-1 763</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31.394"/>
    </inkml:context>
    <inkml:brush xml:id="br0">
      <inkml:brushProperty name="width" value="0.035" units="cm"/>
      <inkml:brushProperty name="height" value="0.035" units="cm"/>
      <inkml:brushProperty name="color" value="#008C3A"/>
    </inkml:brush>
  </inkml:definitions>
  <inkml:trace contextRef="#ctx0" brushRef="#br0">0 12 4097,'24'3'9178,"4"6"-7139,24 4-2040,-35-10 419,0 0 0,0 2 0,0 0 0,25 12 1,-37-14-343,0 0 1,0 1 0,-1-1-1,1 1 1,-1 0 0,0 0 0,0 0-1,5 8 1,17 18-6,-9-16-8,0 1 36,2 0 0,30 18 0,-39-26-6,-1 1-1,1 0 0,-2 0 0,1 1 1,-1 0-1,9 12 0,-13-15-67,2 1 138,-10-15 54,-13-16-6,-84-59-84,53 45 402,43 32-487,0 1 0,0-1 0,0 0 0,1 0 0,0 0 0,-5-12 0,4 9 8,0 1 0,0 0 0,-8-10-1,11 16-22,0-1-1,-1 1 0,1 0 1,0 1-1,0-1 0,-1 0 0,1 1 1,-1-1-1,0 1 0,1 0 0,-1 0 1,0 0-1,0 0 0,0 0 0,-3 0 1,-53-10 104,43 7-123,0 0 0,-1 2 0,-20-2 1,38 5-1567,10-2-5366,-4-2 4471</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31.960"/>
    </inkml:context>
    <inkml:brush xml:id="br0">
      <inkml:brushProperty name="width" value="0.035" units="cm"/>
      <inkml:brushProperty name="height" value="0.035" units="cm"/>
      <inkml:brushProperty name="color" value="#008C3A"/>
    </inkml:brush>
  </inkml:definitions>
  <inkml:trace contextRef="#ctx0" brushRef="#br0">8 79 6225,'-1'-6'1393,"-4"-32"1998,4 36-3265,1 0 1,0 0-1,0 1 0,0-1 0,0 0 0,0 1 0,0-1 1,1 0-1,-1 1 0,0-1 0,1 1 0,0-1 0,-1 0 1,1 1-1,0-1 0,0 1 0,1-3 0,-1 4-45,0-1 1,1 1-1,-1 0 0,0-1 0,0 1 1,0 0-1,0 0 0,1 0 0,-1 0 1,0 0-1,0 0 0,0 0 0,0 0 1,1 0-1,-1 1 0,0-1 0,0 0 1,0 1-1,0-1 0,0 1 0,0-1 1,0 1-1,0 0 0,0-1 0,1 2 1,1 0 62,0 0 0,0 0 1,-1 0-1,1 1 0,-1-1 1,0 1-1,4 5 1,-2 2 131,0 0 0,-1 0 1,0 1-1,0-1 1,0 17-1,2 4-1294</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2"/>
    </inkml:context>
    <inkml:brush xml:id="br0">
      <inkml:brushProperty name="width" value="0.05" units="cm"/>
      <inkml:brushProperty name="height" value="0.05" units="cm"/>
    </inkml:brush>
  </inkml:definitions>
  <inkml:trace contextRef="#ctx0" brushRef="#br0">0 253 5169,'8'0'160,"4"-2"-80,4-1-32,6-2-8,1-2-32,7-4-8,0-1 8,6-5 104,2-2 152,2-3 312,3 0 65,1-1-1,0 0-136,1 1-280,0 2-80,-1 3-600,-2 2-889,-8 2 801</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37.785"/>
    </inkml:context>
    <inkml:brush xml:id="br0">
      <inkml:brushProperty name="width" value="0.035" units="cm"/>
      <inkml:brushProperty name="height" value="0.035" units="cm"/>
      <inkml:brushProperty name="color" value="#004F8B"/>
    </inkml:brush>
  </inkml:definitions>
  <inkml:trace contextRef="#ctx0" brushRef="#br0">96 0 3553,'7'5'7802,"8"7"-4052,-3 4-2759,-10-15-906,-1 1-1,1 0 0,-1 0 1,1 0-1,-1 0 1,0 0-1,0 1 1,0-1-1,0 0 1,1 3-1,3 19 110,0 0 0,-2 0 0,0 28 0,-10-33 273,6-18-447,0 0 0,1 0 0,-1 0 0,0 1 0,1-1 0,-1 0 0,1 0 0,0 0 0,-1 1 0,1-1 0,0 0 0,0 0 0,-1 1 0,1-1 0,0 2 0,6-31-28,-6 13 109,0 0 0,-2 0 0,1 0 0,-2 0 0,0 0 1,-1 1-1,0-1 0,-1 1 0,-11-23 0,26 73-66,10 69-1,-20-101-26,3 7 15,-2 1 0,1-1 0,-1 1 0,-1 0 0,0-1 0,-1 1 0,-3 17 0,4-30-24,0 1-1,0 0 1,0 0-1,0 0 1,0 0-1,0 0 0,0 0 1,0 0-1,0 0 1,0 0-1,0 0 1,0 0-1,0 0 1,0 0-1,0 0 1,-1 0-1,1 0 1,0 0-1,0 0 0,0 0 1,0 0-1,0 0 1,0-1-1,0 1 1,0 0-1,0 0 1,0 0-1,0 0 1,0 0-1,0 0 0,0 0 1,0 0-1,0 0 1,0 0-1,-1 0 1,1 0-1,0-13-53,1-16-1,-2-35 74,-1 21 43,5 84-58,-1-29 15,-1-1-1,0 0 1,-2 19-1,-21 95 96,9-59-99,12-58-10,-1-1 0,0 1 1,-1 0-1,1-1 0,-8 13 0,3-14 30,6-6-34,1 0 0,0 0-1,-1 0 1,1 0 0,0 0-1,-1 0 1,1 1 0,0-1-1,-1 0 1,1 0 0,0 0 0,0 1-1,-1-1 1,1 0 0,0 0-1,0 1 1,-1-1 0,1 0-1,0 1 1,0-1 0,0 0-1,0 1 1,-1-1 0,1 0-1,0 1 1,0-1 0,0 0 0,0 1-1,0-1 1,0 0 0,0 1-1,-6-34 15,5 21 74,0 1 1,-2-1-1,1 1 1,-2-1 0,1 1-1,-1 0 1,-1 0 0,0 1-1,-1-1 1,-9-12-1,27 57-219,-6-13 96,14 31-1,-19-50 49,1 1 0,-1 0 0,0-1 1,0 1-1,0 0 0,0 0 0,0 0 0,0 5 0,-19-33 58,7 6-82,2 0-1,-1 0 1,2 0-1,-9-32 1,32 66-216,-10-8 228,0 0 1,-1 0-1,0 1 0,0-1 0,-1 1 1,1 0-1,-2 0 0,1 0 0,-1 0 1,-1 0-1,1 1 0,-1-1 0,-1 1 1,0-1-1,-1 15 0,1-22-8,0 0 0,0 0 0,0 0 0,1 0 1,-1 0-1,0 0 0,1 0 0,-1 0 0,0 0 0,1 0 0,-1 0 0,1 0 0,-1 0 0,1 0 0,0 0 0,-1-1 1,1 1-1,0 0 0,0 0 0,-1-1 0,1 1 0,0 0 0,0-1 0,0 1 0,0-1 0,0 1 0,0-1 1,0 0-1,0 1 0,0-1 0,0 0 0,0 0 0,1 1 0,3 0-16,-1 0-1,0-1 1,1 1-1,-1-1 1,0 0-1,1 0 1,4 0-1,7-2 19,0 0 0,21 2 0,-26 0-109,-6-2-4220,-3-2 2372</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39.027"/>
    </inkml:context>
    <inkml:brush xml:id="br0">
      <inkml:brushProperty name="width" value="0.035" units="cm"/>
      <inkml:brushProperty name="height" value="0.035" units="cm"/>
      <inkml:brushProperty name="color" value="#004F8B"/>
    </inkml:brush>
  </inkml:definitions>
  <inkml:trace contextRef="#ctx0" brushRef="#br0">1 0 3361,'3'10'8249,"15"15"-6823,-10-14-779,3 2-490,0 0-1,1 0 1,0-1-1,19 14 1,-14-11 234,29 29-1,-41-39-133,1 1 1,-1-1-1,1-1 0,1 1 0,-1-1 0,1 0 0,9 4 1,16 10 782,-25-15-975,-1 0 0,1 0-1,0 0 1,0-1-1,0 0 1,0 0 0,10 0-1,1 0 92,33 0-1,20-10 618,-91 17-1119,8-8-2625,10 0 2145</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40.094"/>
    </inkml:context>
    <inkml:brush xml:id="br0">
      <inkml:brushProperty name="width" value="0.035" units="cm"/>
      <inkml:brushProperty name="height" value="0.035" units="cm"/>
      <inkml:brushProperty name="color" value="#004F8B"/>
    </inkml:brush>
  </inkml:definitions>
  <inkml:trace contextRef="#ctx0" brushRef="#br0">23 85 5273,'-2'5'6092,"3"8"-3816,6 22-2968,-4-18 1185,0 1-374,-1-5 39,0 0 0,0 0-1,-2 0 1,0 18 0,0-31-86,0 0 0,0 1 0,0-1 0,0 0 0,0 1 0,0-1-1,0 0 1,0 1 0,0-1 0,0 0 0,0 1 0,0-1 0,0 0 0,0 1 0,0-1 0,-1 0 0,1 0 0,0 1 0,0-1 0,0 0 0,0 1 0,-1-1 0,1 0 0,0 0 0,0 0 0,-1 1 0,1-1 0,0 0 0,-1 0 0,-5-6 1085,-4-16-618,7-36-498,4 46-5,-2 0-1,1 0 1,-1 0-1,-1 0 1,0 0 0,-1 0-1,-6-14 1,9 46 65,14 50-140,-7-41 77,6 59 0,-13-88-37,0 0 0,0-1 0,0 1 0,0 0 0,0 0 0,0 0 0,0 0 0,0 0-1,0 0 1,0 0 0,0 0 0,0 0 0,0 0 0,0 0 0,0 0 0,0 0 0,0 0 0,0 0-1,-1 0 1,1 0 0,0 0 0,0 0 0,0 0 0,0 0 0,0 0 0,0 0 0,0 0 0,0 0-1,0 0 1,0 0 0,0 0 0,0 0 0,0 0 0,0 0 0,0 0 0,0 0 0,0 0 0,-1 0-1,1 0 1,0 1 0,0-1 0,0 0 0,0 0 0,0 0 0,0 0 0,0 0 0,0 0 0,0 0-1,0 0 1,0 0 0,0 0 0,-6-10-19,-4-14-35,6 4 40,0 0 0,2-1-1,0 1 1,2-1 0,0 1-1,1-1 1,5-23 0,-5 42-10,1 0 0,0 1 0,0 0 0,0-1 1,0 1-1,0 0 0,0 0 0,1 0 0,-1 0 1,4 0-1,11-6-72,-13 5 119,1 0 0,-1 0 0,1 1-1,0-1 1,-1 1 0,1 0 0,0 1-1,0-1 1,0 1 0,-1 0 0,1 0-1,0 0 1,7 2 0,26 0 118,-36-2-135,1-1 0,-1 0 1,1 1-1,-1-1 0,0 0 0,1 0 0,-1 0 0,0 0 1,0-1-1,4-2 0,17-7 107,-19 11 124,2 5-117</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41.949"/>
    </inkml:context>
    <inkml:brush xml:id="br0">
      <inkml:brushProperty name="width" value="0.035" units="cm"/>
      <inkml:brushProperty name="height" value="0.035" units="cm"/>
      <inkml:brushProperty name="color" value="#004F8B"/>
    </inkml:brush>
  </inkml:definitions>
  <inkml:trace contextRef="#ctx0" brushRef="#br0">16 463 2409,'0'0'216,"-1"0"1,1 0 0,0 0 0,-1 0 0,1 1 0,0-1-1,-1 0 1,1 0 0,0 0 0,-1 0 0,1 0 0,0 0-1,-1 0 1,1 0 0,0 0 0,0 0 0,-1 0 0,1 0 0,0 0-1,-1 0 1,1-1 0,0 1 0,-1 0 0,1 0 0,0 0-1,-1 0 1,1 0 0,0-1 0,0 1 0,-1 0 0,-4-12 2967,5-11-586,9-37-1357,-6 37-683,9-37 0,-11 54-532,1 0 1,0 0 0,1 1-1,-1-1 1,1 1-1,0 0 1,1 0 0,-1 0-1,1 0 1,0 0-1,5-4 1,43-35 499,-44 38-490,-1 1 0,1 0 1,-1 0-1,2 0 1,-1 1-1,0 1 0,16-5 1,-12 4-28,-1-1 1,1 0-1,13-9 1,-12 6 23,25-15 418,-35 22-422,-1 0-1,0 0 0,1 0 1,0 0-1,-1 1 1,1-1-1,-1 1 1,1 0-1,0-1 1,-1 1-1,1 1 0,0-1 1,-1 0-1,4 1 1,3 0 133,-9-1-157,0 0 0,0 0 0,0 0 0,0-1 0,0 1 0,0 0 0,0 0 0,0 0 0,-1 0 0,1 0 0,0 0 0,0 0 0,0 0 0,0 0 0,0 0 0,0-1 0,0 1 0,0 0 0,0 0 0,0 0 0,0 0 1,0 0-1,0 0 0,0 0 0,0-1 0,0 1 0,0 0 0,0 0 0,0 0 0,0 0 0,0 0 0,0 0 0,0 0 0,0-1 0,0 1 0,0 0 0,0 0 0,0 0 0,0 0 0,0 0 0,1 0 0,-1 0 0,0 0 0,0 0 0,0-1 0,0 1 0,0 0 0,0 0 0,0 0 0,0 0 0,0 0 0,1 0 0,-1 0 0,0 0 0,0 0 0,0 0 0,0 0 0,-47-25 629,38 18-623,0 1 0,-17-10 0,24 15-3,-1 0 0,0-1-1,1 1 1,-1 0 0,0 0 0,0 1 0,0-1 0,0 1-1,1-1 1,-1 1 0,0 0 0,0 0 0,0 0 0,0 1 0,-4 0-1,54 6-552,-31-1 552,0-1 0,-1 2 0,0 0 1,0 1-1,18 13 0,-22-15 50,-10-6-50,-1 1-1,0-1 1,1 0-1,-1 0 1,0 0-1,1 0 1,-1 0-1,1 0 1,-1 0 0,0 0-1,1 0 1,-1 0-1,1 0 1,-1 0-1,0 0 1,1 0 0,-1 0-1,1 0 1,-1-1-1,0 1 1,1 0-1,-1 0 1,0 0-1,1 0 1,-1-1 0,0 1-1,1 0 1,-1 0-1,0-1 1,0 1-1,1 0 1,-1-1 0,0 0-1,1 0 190,-6 8-111,-1 5-82,1 1 0,1-1 0,0 1 0,-3 20 0,-3 5-9,8-31-48,1 1 0,-1-1 0,1 1 0,0-1 0,0 1-1,1-1 1,1 9 0,-1-12-121</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50.324"/>
    </inkml:context>
    <inkml:brush xml:id="br0">
      <inkml:brushProperty name="width" value="0.035" units="cm"/>
      <inkml:brushProperty name="height" value="0.035" units="cm"/>
      <inkml:brushProperty name="color" value="#004F8B"/>
    </inkml:brush>
  </inkml:definitions>
  <inkml:trace contextRef="#ctx0" brushRef="#br0">3 34 5041,'-2'3'553,"10"-1"-447,13-2-69,9-5 1017,0 1 1,1 2-1,44 2 0,2 4-415,85-7 0,75-17-262,-225 18-361,9 0-75,-14 0-365,0 1 1,1 0-1,-1 1 1,1 0 0,-1 0-1,14 2 1,-19 1-793</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51.001"/>
    </inkml:context>
    <inkml:brush xml:id="br0">
      <inkml:brushProperty name="width" value="0.035" units="cm"/>
      <inkml:brushProperty name="height" value="0.035" units="cm"/>
      <inkml:brushProperty name="color" value="#004F8B"/>
    </inkml:brush>
  </inkml:definitions>
  <inkml:trace contextRef="#ctx0" brushRef="#br0">1 26 9026,'36'7'538,"-24"-4"-782,1-1 0,0 0 0,0-1-1,20 0 1,130-19 1511,58-3-211,-204 20-1132,-12 1-42,0-1-1,0 1 0,0-1 0,0 1 0,0 1 1,0-1-1,1 1 0,-1 0 0,0 0 0,0 0 0,6 4 1,-9-2-1571,-3 0 590</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51.441"/>
    </inkml:context>
    <inkml:brush xml:id="br0">
      <inkml:brushProperty name="width" value="0.035" units="cm"/>
      <inkml:brushProperty name="height" value="0.035" units="cm"/>
      <inkml:brushProperty name="color" value="#004F8B"/>
    </inkml:brush>
  </inkml:definitions>
  <inkml:trace contextRef="#ctx0" brushRef="#br0">1 29 4217,'0'1'27,"0"0"0,0 0 1,1 0-1,-1 0 0,0 0 0,1 1 0,-1-1 1,1 0-1,-1 0 0,1 0 0,0 0 0,-1 0 1,1 0-1,0-1 0,-1 1 0,1 0 0,0 0 1,0 0-1,0-1 0,0 1 0,0 0 0,0-1 1,0 1-1,0-1 0,0 1 0,0-1 0,0 0 1,1 1-1,-1-1 0,0 0 0,2 0 0,1 0 141,1-1 0,-1 0-1,1 0 1,-1 0 0,0-1-1,8-3 1,16-5 524,17-1-694,1 3 0,86-5 0,-101 16-1094,-25 1 670</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51.817"/>
    </inkml:context>
    <inkml:brush xml:id="br0">
      <inkml:brushProperty name="width" value="0.035" units="cm"/>
      <inkml:brushProperty name="height" value="0.035" units="cm"/>
      <inkml:brushProperty name="color" value="#004F8B"/>
    </inkml:brush>
  </inkml:definitions>
  <inkml:trace contextRef="#ctx0" brushRef="#br0">1 1 4905,'21'2'448,"1"2"192,2-2-192,0 0-352,4 1-48,1-2-24,-1 0 8,1-1 80,-1-2 40,-2-2 17,-2 0-1,-2 1-56,-3 1-505,-7 2 289</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52.967"/>
    </inkml:context>
    <inkml:brush xml:id="br0">
      <inkml:brushProperty name="width" value="0.035" units="cm"/>
      <inkml:brushProperty name="height" value="0.035" units="cm"/>
      <inkml:brushProperty name="color" value="#004F8B"/>
    </inkml:brush>
  </inkml:definitions>
  <inkml:trace contextRef="#ctx0" brushRef="#br0">0 1 4561,'11'3'344,"5"-1"264,1 1-304,3-1-152,3 0-64,1-1-80,4 1-8,2-1 8,3 0-8,-1-1 16,-1-1 0,-2-1 8,-4-2-8,0 0-136,-4 1-528,-5-1 424</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53.344"/>
    </inkml:context>
    <inkml:brush xml:id="br0">
      <inkml:brushProperty name="width" value="0.035" units="cm"/>
      <inkml:brushProperty name="height" value="0.035" units="cm"/>
      <inkml:brushProperty name="color" value="#004F8B"/>
    </inkml:brush>
  </inkml:definitions>
  <inkml:trace contextRef="#ctx0" brushRef="#br0">0 15 5321,'16'0'464,"2"-1"304,2 1-536,4 1-64,1-2-168,0 0-40,2-1-96,3-1-8,2 0 16,1 1 32,0 0 80,-2 2 16,-3 0-8,-3 4-32,-3 1-544,-2 2-552,-5 3 616</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3"/>
    </inkml:context>
    <inkml:brush xml:id="br0">
      <inkml:brushProperty name="width" value="0.05" units="cm"/>
      <inkml:brushProperty name="height" value="0.05" units="cm"/>
    </inkml:brush>
  </inkml:definitions>
  <inkml:trace contextRef="#ctx0" brushRef="#br0">1 264 7794,'17'-10'344,"5"-2"264,4-2-408,7 0-16,1 0 0,6 0-80,1 0-48,2-4-40,2 0 8,0-1-8,0 0 8,2 2 16,-1-1 0,0 1-16,-2 1-32,-3 3-496,-6 2-632,-6 5 640</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53.721"/>
    </inkml:context>
    <inkml:brush xml:id="br0">
      <inkml:brushProperty name="width" value="0.035" units="cm"/>
      <inkml:brushProperty name="height" value="0.035" units="cm"/>
      <inkml:brushProperty name="color" value="#004F8B"/>
    </inkml:brush>
  </inkml:definitions>
  <inkml:trace contextRef="#ctx0" brushRef="#br0">1 18 5985,'10'0'648,"1"0"-127,3 1-433,3-1-224,3 0-273,6-3-631,0 1-128,5-2 160,1 1 248,3 0 632,-1 1 128,-2 2 16,-2-1 0,-5 1-657,-1 0 473</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8:54.067"/>
    </inkml:context>
    <inkml:brush xml:id="br0">
      <inkml:brushProperty name="width" value="0.035" units="cm"/>
      <inkml:brushProperty name="height" value="0.035" units="cm"/>
      <inkml:brushProperty name="color" value="#004F8B"/>
    </inkml:brush>
  </inkml:definitions>
  <inkml:trace contextRef="#ctx0" brushRef="#br0">1 14 6105,'7'-5'672,"2"0"761,7 3-1169,2 2-72,4 0-904,0-1-641,2 1 745</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4:46.761"/>
    </inkml:context>
    <inkml:brush xml:id="br0">
      <inkml:brushProperty name="width" value="0.05" units="cm"/>
      <inkml:brushProperty name="height" value="0.05" units="cm"/>
    </inkml:brush>
  </inkml:definitions>
  <inkml:trace contextRef="#ctx0" brushRef="#br0">0 0 3121,'8'5'607,"108"79"4376,-98-70-4694,-1 2 0,-1 0 0,0 1 0,17 25 0,16 27-82,67 126 0,-104-168-355,-1 1 0,-2 0 1,0 0-1,-2 1 0,-2 0 0,0 0 0,-2 0 0,-1 1 0,-1-1 0,-4 40 0,-1-32-609</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4:47.593"/>
    </inkml:context>
    <inkml:brush xml:id="br0">
      <inkml:brushProperty name="width" value="0.05" units="cm"/>
      <inkml:brushProperty name="height" value="0.05" units="cm"/>
    </inkml:brush>
  </inkml:definitions>
  <inkml:trace contextRef="#ctx0" brushRef="#br0">0 1 1352,'25'-1'2556,"31"3"642,-50-1-3071,-1 0 0,1 1 0,-1 0 0,0 0 0,0 1 0,0-1 1,0 1-1,0 0 0,0 1 0,4 3 0,41 42 15,-31-29-133,-1 1 0,-1 1 0,-1 0 1,-1 1-1,-1 1 0,-1 0 0,-1 1 1,-1 1-1,-2-1 0,13 53 0,-14-24-111,2 65-1,0 0-2146,-4-81 1405</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5:12.351"/>
    </inkml:context>
    <inkml:brush xml:id="br0">
      <inkml:brushProperty name="width" value="0.05" units="cm"/>
      <inkml:brushProperty name="height" value="0.05" units="cm"/>
    </inkml:brush>
  </inkml:definitions>
  <inkml:trace contextRef="#ctx0" brushRef="#br0">71 147 1368,'-7'0'623,"1"0"-1,0 0 0,-1-1 0,1 0 1,0 0-1,0-1 0,-8-3 1,3 4 1377,10 4 77,1-2-2000,1 0 1,0 0-1,0 0 1,-1-1-1,1 1 0,0 0 1,0-1-1,0 1 1,0 0-1,0-1 0,0 1 1,0-1-1,0 1 1,0-1-1,2 1 0,90 31 886,-30-9-833,-57-21-115,0 0 1,0 0-1,1-1 1,-1 0 0,0 0-1,1 0 1,6-1-1,-10 0-2,0-1-1,0 1 1,0-1 0,0 0-1,0 0 1,0 0 0,0-1-1,0 1 1,-1-1 0,1 0-1,-1 1 1,1-1 0,-1 0-1,0 0 1,0-1 0,0 1-1,2-3 1,0 1 2,0 0 0,0-1 0,-1 1 0,0-1 1,0 0-1,0 0 0,-1 0 0,0 0 0,0 0 0,0 0 0,0-1 0,-1 1 1,0-1-1,0 0 0,0 1 0,-1-11 0,9-73 757,-12 89-737,0 0 1,0 0-1,0 0 0,0 0 0,0 1 0,0-1 0,0 1 0,-5 1 0,4 2-23,0 0 0,0 1 0,0-1 0,-4 9-1,7-10-10,-1 0 0,0 0 0,0-1 0,0 1-1,0 0 1,0-1 0,-1 1 0,1-1 0,-1 0 0,0 0-1,0 0 1,1 0 0,-1 0 0,0 0 0,-6 1-1,7-2 4,-4 1 3,-1 0 1,0 0-1,0-1 1,0 0 0,0 0-1,0 0 1,0-1-1,0 0 1,0-1 0,-12-1-1,-2 2-47,-11-1 185,31 1-192,0 0 0,0-1 1,1 1-1,-1 0 0,0 0 0,0-1 1,1 1-1,-1 0 0,0-1 0,1 1 1,-1 0-1,0-1 0,1 1 1,-1-1-1,1 1 0,-1-1 0,1 0 1,-1 1-1,1-1 0,-1 1 0,1-1 1,0 0-1,-1 1 0,1-1 0,0 0 1,0 0-1,-1 1 0,1-1 0,0 0 1,0 0-1,0 1 0,0-2 0,0-8-443</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5:46.953"/>
    </inkml:context>
    <inkml:brush xml:id="br0">
      <inkml:brushProperty name="width" value="0.05" units="cm"/>
      <inkml:brushProperty name="height" value="0.05" units="cm"/>
    </inkml:brush>
  </inkml:definitions>
  <inkml:trace contextRef="#ctx0" brushRef="#br0">0 142 3065,'3'-23'371,"13"-89"3772,-13 106-2316,-1 15-827,0 27-153,-2-30-656,4 60 414,19 106 0,30 66-487,-11-57-30,74 448 90,-54 12 574,-59-524-403,9 180 639,-11-284-972,0 1-1,1-1 0,0 1 1,1-1-1,0 0 0,1 0 1,6 14-1,-9-25-24,1 0 0,-1 0 0,0 0 0,1 0 0,0 0 0,-1 0 0,1-1 0,0 1 0,0-1 0,0 1 0,0-1 0,0 0 0,0 1 0,0-1 0,1 0 0,-1 0 0,0-1 0,1 1 0,-1 0 0,1-1 0,3 1 0,0-1-160,-1 0-1,0-1 0,0 1 1,1-1-1,-1 0 0,0 0 1,0-1-1,8-3 1,19-11-498</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5:47.552"/>
    </inkml:context>
    <inkml:brush xml:id="br0">
      <inkml:brushProperty name="width" value="0.05" units="cm"/>
      <inkml:brushProperty name="height" value="0.05" units="cm"/>
    </inkml:brush>
  </inkml:definitions>
  <inkml:trace contextRef="#ctx0" brushRef="#br0">5 58 4185,'-2'-18'804,"1"14"-314,1-1-1,-1 1 0,1 0 1,0 0-1,0-1 1,0 1-1,1-5 1,-1 9-452,0 0 0,1 0 0,-1 0 0,0 0 1,0 0-1,0 0 0,1 0 0,-1 0 0,0 0 1,0 0-1,0 0 0,1 0 0,-1 0 0,0 0 1,0 0-1,0 0 0,0 0 0,1 0 0,-1 0 1,0 0-1,0 0 0,0 0 0,1 0 0,-1 0 1,0 0-1,0 0 0,0 1 0,0-1 0,0 0 1,1 0-1,-1 0 0,0 0 0,0 0 0,0 1 1,0-1-1,0 0 0,0 0 0,0 0 0,1 0 0,-1 1 1,0-1-1,9 11 347,5 10-46,1-1-99,21 24-1,-4-12-130,2-2 1,0-2-1,71 45 0,132 59-29,-39-38 342,308 101-1,-354-146-139,240 83 207,-13 31-53,-40 25 145,12 5 213,-78-52-4252,-195-102 1904</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5:48.494"/>
    </inkml:context>
    <inkml:brush xml:id="br0">
      <inkml:brushProperty name="width" value="0.05" units="cm"/>
      <inkml:brushProperty name="height" value="0.05" units="cm"/>
    </inkml:brush>
  </inkml:definitions>
  <inkml:trace contextRef="#ctx0" brushRef="#br0">1 0 2473,'0'3'356,"0"0"1,0 0 0,0 0 0,0 0-1,0 0 1,1-1 0,0 1 0,-1 0-1,1 0 1,0 0 0,3 4 0,-2-4-83,0-1-1,1 0 1,-1 0 0,0 0 0,1 0 0,0 0-1,-1-1 1,1 1 0,0-1 0,0 1 0,4 0-1,266 137 3457,-113-53-3593,305 174 140,-12-6-62,-228-143-79,206 109 343,-122-62-2129,-219-121 914</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5:49.218"/>
    </inkml:context>
    <inkml:brush xml:id="br0">
      <inkml:brushProperty name="width" value="0.05" units="cm"/>
      <inkml:brushProperty name="height" value="0.05" units="cm"/>
    </inkml:brush>
  </inkml:definitions>
  <inkml:trace contextRef="#ctx0" brushRef="#br0">1 1 5097,'15'61'744,"3"43"569,4 23-321,4 20-416,0 10-48,-3 3 96,-3-5 48,-10 2 104,-2-3 9,-5-20-161,-3-11-96,0-16-248,-1-15-104,5-24-496,5-11-528,0-14-2577,7-6 2073</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5:49.897"/>
    </inkml:context>
    <inkml:brush xml:id="br0">
      <inkml:brushProperty name="width" value="0.05" units="cm"/>
      <inkml:brushProperty name="height" value="0.05" units="cm"/>
    </inkml:brush>
  </inkml:definitions>
  <inkml:trace contextRef="#ctx0" brushRef="#br0">1 690 3865,'26'-18'1341,"-3"1"-428,0 1-1,1 1 1,1 1 0,0 2-1,1 0 1,34-10-1,57-8 229,115-37-364,-3-22-557,-51 19-157,207-90 170,-268 113-68,42-21-236,-105 36-8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4"/>
    </inkml:context>
    <inkml:brush xml:id="br0">
      <inkml:brushProperty name="width" value="0.025" units="cm"/>
      <inkml:brushProperty name="height" value="0.025" units="cm"/>
    </inkml:brush>
  </inkml:definitions>
  <inkml:trace contextRef="#ctx0" brushRef="#br0">0 1359 24575,'0'0'0,"1"-1"0,26-29 0,81-100 0,-53 63 0,2 3 0,77-66 0,60-50 0,-157 147 0,10-9 0,71-51 0,-113 90 0,-4 2 0,1 0 0,-1-1 0,1 1 0,-1 0 0,1 1 0,-1-1 0,1 0 0,0 0 0,-1 1 0,1-1 0,0 1 0,-1-1 0,1 1 0,0 0 0,0-1 0,0 1 0,-1 0 0,1 0 0,0 0 0,0 1 0,2-1 0,14 1 0,1 0 0,-1-2 0,1 0 0,36-7 0,-49 7 0,47-8 0,92-27 0,-112 25 0,-2-1 0,1-2 0,55-32 0,-40 15 0,68-60 0,33-47 0,3-3 0,-137 128 0,-10 9 0,0 0 0,-1 0 0,2 1 0,6-6 0,-14 12 0,-1-1 0,1 1 0,-1 0 0,-4 5 0,-3 3 0,-206 178 0,44-39 0,46-15 0,88-91 0,-88 116 0,54-66 0,63-78 0,-1 0 0,2 0 0,0 1 0,1 0 0,-9 32 0,8-25 0,9-23 0,-1 0 0,0 1 0,0-1 0,1 0 0,-1 0 0,0 0 0,0-1 0,0 1 0,0 0 0,0 0 0,0 0 0,0-1 0,0 1 0,-1 0 0,1-1 0,0 1 0,0-1 0,-1 1 0,1-1 0,0 0 0,-1 1 0,1-1 0,-2 0 0,-7 1 0,1-1 0,-14 0 0,4-1 0,-36 4 0,0 1 0,0 3 0,1 2 0,-62 18 0,70-10 0,2 2 0,-74 42 0,108-55 0,-20 11-151,0 2-1,2 1 0,0 1 0,1 1 1,2 1-1,0 1 0,2 2 1,-27 36-1,29-31-6674</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4"/>
    </inkml:context>
    <inkml:brush xml:id="br0">
      <inkml:brushProperty name="width" value="0.05" units="cm"/>
      <inkml:brushProperty name="height" value="0.05" units="cm"/>
    </inkml:brush>
  </inkml:definitions>
  <inkml:trace contextRef="#ctx0" brushRef="#br0">0 280 5265,'8'-3'2399,"22"-16"-2597,-6 4 390,1 0 0,1 1 0,28-11 0,85-27 365,-109 41-681,77-29 521,40-13 1239,-117 45-1662,0 1 0,0 2 0,38-3 0,-41 5-1068,-14 1 402</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6:08.388"/>
    </inkml:context>
    <inkml:brush xml:id="br0">
      <inkml:brushProperty name="width" value="0.05" units="cm"/>
      <inkml:brushProperty name="height" value="0.05" units="cm"/>
    </inkml:brush>
  </inkml:definitions>
  <inkml:trace contextRef="#ctx0" brushRef="#br0">0 0 1648,'18'17'1594,"0"-2"0,2 0-1,-1-1 1,28 14-1,90 40-10,-69-37-1014,-30-16-494,70 20 0,-19-7 78,-31-9 17,-1 4 1,-1 1 0,74 46-1,-77-37-117,88 41 0,-17-26-7,20 9 58,-124-46-73,34 23-1,-40-24-24,0 0 0,1-1-1,1-1 1,23 10 0,-28-14 0,28 10 11,-36-13-15,-1 0 0,1 1 0,-1-1 1,0 0-1,0 1 0,0 0 0,1-1 1,-2 1-1,1 0 0,0 0 0,0 0 1,2 3-1,-2-2-764,0-1 1,0 0-1,0 0 0,0 0 1,1 0-1,-1 0 1,1 0-1,2 1 0,9 7-1048,-9-6 1075,-1-1 550,-1-1 0,1 1 1,-1 0-1,0 0 0,0 0 0,0 0 1,-1 0-1,1 1 0,-1-1 0,0 1 0,2 4 1,-4-4-38</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6:08.733"/>
    </inkml:context>
    <inkml:brush xml:id="br0">
      <inkml:brushProperty name="width" value="0.05" units="cm"/>
      <inkml:brushProperty name="height" value="0.05" units="cm"/>
    </inkml:brush>
  </inkml:definitions>
  <inkml:trace contextRef="#ctx0" brushRef="#br0">1 1 752,'2'1'200,"1"1"144,-1-2-112,-1-1-392,-1 0 120</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6:15.893"/>
    </inkml:context>
    <inkml:brush xml:id="br0">
      <inkml:brushProperty name="width" value="0.05" units="cm"/>
      <inkml:brushProperty name="height" value="0.05" units="cm"/>
    </inkml:brush>
  </inkml:definitions>
  <inkml:trace contextRef="#ctx0" brushRef="#br0">37 19 1384,'-1'-1'170,"-20"-13"1790,21 14-1896,0 0 0,0 0-1,-1-1 1,1 1 0,0 0-1,0 0 1,-1-1-1,1 1 1,0 0 0,-1 0-1,1 0 1,0-1-1,-1 1 1,1 0 0,0 0-1,-1 0 1,1 0 0,0 0-1,-1 0 1,1 0-1,0 0 1,-1 0 0,1 0-1,0 0 1,-1 0 0,1 0-1,-1 0 1,1 0-1,0 0 1,-1 0 0,1 1-1,0-1 1,0 0-1,-1 0 1,1 0 0,0 0-1,-1 1 1,1-1 0,0 0-1,0 0 1,-1 1-1,1-1 1,0 0 0,0 0-1,-1 1 1,1-1 0,0 0-1,0 1 1,0-1-1,0 0 1,0 1 0,0-1-1,-1 0 1,1 1-1,2 2 138,0-1 0,0 0 0,0 0-1,0 0 1,0-1 0,0 1 0,1 0-1,-1-1 1,0 0 0,1 1 0,0-1-1,-1 0 1,4 1 0,1 1 121,280 120 342,-214-88-600,-52-24-74,0 0 0,27 8 0,-38-18-1259,-11-3 752</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6:16.649"/>
    </inkml:context>
    <inkml:brush xml:id="br0">
      <inkml:brushProperty name="width" value="0.05" units="cm"/>
      <inkml:brushProperty name="height" value="0.05" units="cm"/>
    </inkml:brush>
  </inkml:definitions>
  <inkml:trace contextRef="#ctx0" brushRef="#br0">1 1 1376,'1'1'287,"0"1"0,0-1 0,0 1 0,1-1 0,-1 0 0,1 0 0,-1 1 0,1-1-1,-1 0 1,1 0 0,0-1 0,-1 1 0,4 1 0,1 1 209,210 130 1586,-188-115-1978,-15-10-170,-1-1 0,2-1 0,-1 0-1,17 4 1</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6:17.153"/>
    </inkml:context>
    <inkml:brush xml:id="br0">
      <inkml:brushProperty name="width" value="0.05" units="cm"/>
      <inkml:brushProperty name="height" value="0.05" units="cm"/>
    </inkml:brush>
  </inkml:definitions>
  <inkml:trace contextRef="#ctx0" brushRef="#br0">1 1 2881,'1'3'944,"2"1"752,4 1-544,3-1-295,7 2-473,1-1-168,5 1-168,0-2-16,-3-1-144,1 0-320,-4 1-1233,-3-2 1025</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6:21.505"/>
    </inkml:context>
    <inkml:brush xml:id="br0">
      <inkml:brushProperty name="width" value="0.05" units="cm"/>
      <inkml:brushProperty name="height" value="0.05" units="cm"/>
    </inkml:brush>
  </inkml:definitions>
  <inkml:trace contextRef="#ctx0" brushRef="#br0">0 257 1880,'12'-10'890,"1"1"0,0 0 0,0 1 0,1 1 1,24-10-1,77-19 1917,6-2-2119,-36 2-598,-24 10 2,109-33 0,-161 58-288</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6:22.181"/>
    </inkml:context>
    <inkml:brush xml:id="br0">
      <inkml:brushProperty name="width" value="0.05" units="cm"/>
      <inkml:brushProperty name="height" value="0.05" units="cm"/>
    </inkml:brush>
  </inkml:definitions>
  <inkml:trace contextRef="#ctx0" brushRef="#br0">14 230 2120,'-9'-4'2708,"9"4"-2633,0 0 0,0 0 0,0 0 0,-1 0 0,1 0 0,0 0 0,0 0 0,0 0 0,0 0 0,0 0 0,0 0 0,-1 0 0,1 0-1,0 0 1,0 0 0,0 0 0,0 0 0,0 0 0,-1 0 0,1 0 0,0 0 0,0 0 0,0 0 0,0 0 0,0 1 0,0-1 0,0 0 0,0 0 0,-1 0 0,1 0 0,0 0 0,0 0 0,0 0 0,0 1 0,0-1 0,0 0 0,0 0 0,0 0-1,0 0 1,0 0 0,0 1 0,0-1 0,0 0 0,0 0 0,0 0 0,0 0 0,0 0 0,0 1 0,0-1 0,0 0 0,0 0 0,0 0 0,0 0 0,0 0 0,0 0 0,0 1 0,1-1 0,-1 0 0,0 0 0,0 0 0,0 0 0,0 0 0,0 0-1,0 0 1,1 1 0,-1-1 40,0 0 0,1 1-1,-1-1 1,1 0 0,-1 1-1,1-1 1,-1 0 0,1 0-1,-1 0 1,1 1 0,-1-1-1,1 0 1,-1 0 0,1 0-1,0 0 1,-1 0 0,1 0-1,-1 0 1,1 0 0,-1 0-1,1 0 1,-1 0 0,1-1-1,-1 1 1,1 0 0,-1 0-1,1 0 1,0-1 0,20-7 279,-17 6-177,81-30-35,44-20-134,-109 42-18,-1 0 0,0-2 0,-1 0 0,24-20 0,-30 21-230,20-17-687,-10 11-3648,-14 11 2714</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6:27.018"/>
    </inkml:context>
    <inkml:brush xml:id="br0">
      <inkml:brushProperty name="width" value="0.05" units="cm"/>
      <inkml:brushProperty name="height" value="0.05" units="cm"/>
    </inkml:brush>
  </inkml:definitions>
  <inkml:trace contextRef="#ctx0" brushRef="#br0">1 221 4113,'0'8'7537,"7"-11"-4278,1-1-3067,64-34 499,116-80 0,-162 101-498,35-26-1975,-53 37 947</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6:27.533"/>
    </inkml:context>
    <inkml:brush xml:id="br0">
      <inkml:brushProperty name="width" value="0.05" units="cm"/>
      <inkml:brushProperty name="height" value="0.05" units="cm"/>
    </inkml:brush>
  </inkml:definitions>
  <inkml:trace contextRef="#ctx0" brushRef="#br0">1 93 5441,'2'3'880,"3"1"905,2-2-313,5-3-176,3-2-95,4-6-153,-1-2-96,5-6-336,-3 0-168,3 2-240,1 1-136,-4 5-840,1 3-1656,-2 6 1423</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7:12.533"/>
    </inkml:context>
    <inkml:brush xml:id="br0">
      <inkml:brushProperty name="width" value="0.05" units="cm"/>
      <inkml:brushProperty name="height" value="0.05" units="cm"/>
    </inkml:brush>
  </inkml:definitions>
  <inkml:trace contextRef="#ctx0" brushRef="#br0">1894 345 2312,'-3'-1'6991,"-6"-5"-3973,-27-15-1379,25 18-1140,0-1 0,1 0 0,-1-1-1,1-1 1,0 1 0,-11-9-1,-2-3-48,-28-28 0,46 40-416,-16-16 284,-44-31-1,56 46-239,0 0 0,0 1 0,-1 1 0,1-1 0,-1 2 0,0-1 0,0 1 0,-19-2 0,-75-16 141,64 12-187,-55-6 1,87 14-28,0 0 1,0 0-1,0 0 1,0-1 0,1 0-1,-1-1 1,1 1-1,-1-2 1,-9-5 0,-26-11 8,43 20-14,-1-1 0,1 1 0,-1-1 0,1 1 0,-1 0 0,0 0 0,1-1 0,-1 1 0,0 0 0,1 0 0,-1 0 0,0 0 0,1 0 0,-1 0 0,0 0 0,1 0 0,-1 0 0,0 0 0,1 0 0,-1 0 0,0 1 0,1-1 0,-1 0 0,0 0 0,1 1 0,-1-1 0,1 0 0,-1 1 0,1-1 0,-2 1 0,1 0 0,0 0 0,0 0 0,-1 0 0,1-1 0,0 1 0,-1 0 0,1-1 0,-1 0 0,1 1 0,0-1 0,-1 0 0,1 1 0,-1-1 0,-2 0 0,-35 12 10,35-11-9,0 0 0,0 0 0,0 0 0,0 1-1,0-1 1,0 1 0,0 0 0,1 1 0,-1-1 0,1 0 0,0 1 0,0 0 0,0 0 0,-5 5 0,-22 19 9,16-17-7,-1 1 1,1 0 0,1 1-1,0 1 1,1 0 0,1 1-1,-13 18 1,8-11 6,-1-2 0,-1 1 0,-1-2-1,-21 16 1,39-34-10,-57 53 44,33-29-24,-1 0-1,-39 25 1,-74 47-3,124-84-14,1 0 0,-14 14 0,19-16-1,0-1 0,0 0 1,-1-1-1,-1 0 0,1-1 0,-17 9 0,21-14-4,1 0 0,-1 1 0,1 0 0,0 0-1,0 0 1,0 0 0,0 1 0,0 0 0,1 0-1,0 0 1,0 0 0,0 1 0,-4 5 0,4-6 3,0 1 1,0 0 0,0-1-1,-1 0 1,0 0 0,0 0-1,0-1 1,0 1-1,-9 3 1,-10 8-4,11-5-1,-22 23 1,23-22 0,-24 20 1,33-28-3,1 1-1,0-1 1,-1 0 0,1 1-1,0-1 1,1 1-1,-1 0 1,1-1-1,-1 1 1,1 0-1,0 0 1,1 0 0,-1 0-1,1 0 1,-1 0-1,1 0 1,1 5-1,2 2 4,1 0 0,0 0 0,1-1 0,0 0 0,1 0 0,9 12-1,-8-10 2,-4-9-1,-1 0 0,0 0 0,1-1 0,0 1 1,0-1-1,0 0 0,0 0 0,0 0 0,0 0 0,7 2 0,39 14-13,-34-13 13,38 18 25,-43-18-52,-1 0-1,1 0 0,1-1 0,-1-1 0,0 0 0,22 4 1,-29-7-182,0 0 0,0-1-1,0 1 1,0-1 0,0 1 0,0-1 0,0 0 0,0 0 0,3-2 0,15-4-751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5"/>
    </inkml:context>
    <inkml:brush xml:id="br0">
      <inkml:brushProperty name="width" value="0.05" units="cm"/>
      <inkml:brushProperty name="height" value="0.05" units="cm"/>
    </inkml:brush>
  </inkml:definitions>
  <inkml:trace contextRef="#ctx0" brushRef="#br0">0 315 2929,'29'-15'1609,"15"-15"-297,87-45 0,56-9-243,-40 32 715,-53 20-679,-76 27-1056,0 0 0,0 0-1,1 2 1,-1 0 0,26-1 0,-36 3-702,-1 0 231</inkml:trace>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7:13.711"/>
    </inkml:context>
    <inkml:brush xml:id="br0">
      <inkml:brushProperty name="width" value="0.05" units="cm"/>
      <inkml:brushProperty name="height" value="0.05" units="cm"/>
    </inkml:brush>
  </inkml:definitions>
  <inkml:trace contextRef="#ctx0" brushRef="#br0">654 1 2713,'-19'19'9586,"12"-15"-8962,1 0 0,0 1 0,-11 9 0,-15 11 566,21-18-949,0-1 1,-1 0-1,0-1 1,-1 0-1,1 0 1,-1-2-1,0 1 1,0-2-1,0 0 1,0 0-1,-25-1 1,24-1-192,-1 0 1,0 1 0,0 1-1,0 0 1,-16 6 0,-137 22 217,164-30-258,-1 1 0,0 0 0,1 0 0,0 0 0,-1 0 0,1 1 0,0 0 0,0 0 0,0 0 0,0 0 0,0 0 0,0 1 0,0 0 0,1 0 0,-1 0 0,1 0 0,0 0 0,0 1 0,0 0 0,1-1 0,-1 1 1,-1 4-1,-12 16-1,14-23-6,1 1 1,-1-1-1,1 1 0,0-1 1,0 1-1,0-1 1,0 1-1,0 0 1,0 0-1,0-1 0,0 1 1,1 0-1,-1 0 1,0 0-1,1 0 0,0 0 1,0 0-1,-1 0 1,1 0-1,0 0 1,1 0-1,-1 0 0,0 0 1,1 2-1,6 22 108,-1 0 0,3 27-1,-2-9 61,-6-42-169,0 1-1,0 0 1,0-1-1,1 1 1,-1 0-1,0-1 1,1 0-1,0 1 1,0-1-1,-1 0 1,1 0-1,1 0 1,-1 0-1,0 0 1,0 0-1,1-1 1,-1 1 0,1-1-1,-1 1 1,1-1-1,0 0 1,-1 0-1,1 0 1,0-1-1,3 1 1,10 3-4,1-2 0,-1 0 0,21-1 0,-25-1 7,87-3-318,-80 1-110,13 2 99</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7:15.755"/>
    </inkml:context>
    <inkml:brush xml:id="br0">
      <inkml:brushProperty name="width" value="0.05" units="cm"/>
      <inkml:brushProperty name="height" value="0.05" units="cm"/>
    </inkml:brush>
  </inkml:definitions>
  <inkml:trace contextRef="#ctx0" brushRef="#br0">760 0 2985,'-10'13'2822,"0"-1"1,-14 12-1,-52 38 1415,-7 6-3113,16-10-483,-129 88 0,81-65-316,100-68-309,1 0 0,0 1-1,1 1 1,0 0 0,1 1 0,1 0 0,1 1 0,-14 29 0,18-35 4,0-1 1,-1 1-1,-12 12 1,11-13-5,7-8-12,0-1-1,0 0 0,1 0 1,-1 1-1,1-1 1,-1 0-1,1 1 0,-1-1 1,1 1-1,0-1 1,-1 0-1,1 1 0,0-1 1,0 1-1,0-1 1,0 1-1,1-1 0,-1 1 1,0-1-1,0 0 1,1 1-1,-1-1 0,1 1 1,0-1-1,-1 0 1,1 0-1,0 1 0,1 1 1,4 4 2,0 1 1,0-1-1,11 10 0,-1-2 37,0 4-21,-14-15-20,1 0 0,0 0 0,0-1 1,0 1-1,0-1 0,1 0 0,-1 0 0,1 0 1,0 0-1,0-1 0,0 0 0,0 1 0,0-1 1,0-1-1,1 1 0,-1-1 0,1 1 0,-1-1 1,1 0-1,5 0 0,35-1 64,-1-1 1,56-9-1,-31 2 60,-57 6-243,0 0-1,0 0 1,12-6-1,11-2-3238,7 3 1636</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7:16.949"/>
    </inkml:context>
    <inkml:brush xml:id="br0">
      <inkml:brushProperty name="width" value="0.05" units="cm"/>
      <inkml:brushProperty name="height" value="0.05" units="cm"/>
    </inkml:brush>
  </inkml:definitions>
  <inkml:trace contextRef="#ctx0" brushRef="#br0">447 14 3073,'-1'-13'5210,"-1"22"-39,-3 8-5071,-1 3 306,-1-1 0,-1 0 0,-1-1 1,0 0-1,-21 30 0,-72 74 911,74-91-978,-11 11-180,1 2-1,2 1 1,-31 52-1,52-73-145,11-18-10,0 0-1,0 0 1,0 1 0,1-1-1,0 1 1,0 0-1,1-1 1,-1 1-1,2 0 1,-3 9 0,-1-3-2,5-13-1,-1 1 0,1-1 0,0 1 0,-1-1 0,1 1 0,0-1 0,-1 1 0,1-1 0,0 1 0,0 0 0,-1-1 0,1 1 0,0-1 0,0 1 0,0 0 0,0-1 0,0 1 0,0 0 0,0-1 0,0 1 0,0 0 0,0-1 0,0 1 0,0 0 0,1-1 0,-1 1 0,0 0 0,4 11 3,-4-12-5,0 1 1,0 0-1,0-1 0,1 1 1,-1-1-1,0 1 0,0 0 1,1-1-1,-1 1 0,0-1 1,1 1-1,-1-1 0,1 1 1,-1-1-1,1 1 1,-1-1-1,1 0 0,-1 1 1,1-1-1,-1 0 0,1 1 1,-1-1-1,1 0 0,-1 1 1,1-1-1,0 0 0,-1 0 1,1 0-1,0 0 0,-1 0 1,1 0-1,0 0 1,-1 0-1,2 0 0,7 3 2,-1 0-1,1 0 0,-1 1 1,10 5-1,-12-5-2,1 0-1,-1-1 1,1 0 0,0-1-1,0 1 1,0-1 0,0 0-1,10 0 1,-2-1 6,0-2 1,0 0-1,0-1 0,0 0 0,0-1 1,0-1-1,-1 0 0,1-1 1,-1-1-1,0 0 0,-1-1 1,0 0-1,0-1 0,0-1 0,-1 0 1,0 0-1,-1-1 0,0-1 1,0 0-1,-1 0 0,-1-1 1,11-18-1,124-192 584,-111 173-511,-14 20-391,22-26 0,-24 35 46</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7:18.018"/>
    </inkml:context>
    <inkml:brush xml:id="br0">
      <inkml:brushProperty name="width" value="0.05" units="cm"/>
      <inkml:brushProperty name="height" value="0.05" units="cm"/>
    </inkml:brush>
  </inkml:definitions>
  <inkml:trace contextRef="#ctx0" brushRef="#br0">77 11 2865,'-9'-10'8814,"9"31"-6798,1 0-2000,-5 11 302,-1 1 1,-1-1-1,-2 0 1,-1 0-1,-24 51 1,33-80-311,-1-1 0,0 0 0,0 0 0,1 0 0,0 1 0,-1-1-1,1 0 1,0 0 0,0 1 0,0-1 0,0 0 0,1 1 0,-1-1 0,1 0 0,-1 0 0,1 0 0,0 1 0,0-1 0,0 0-1,1 3 1,-1-4-2,0 0 0,0 0-1,0 0 1,0 0-1,0 0 1,0 0-1,0-1 1,0 1-1,0 0 1,1 0-1,-1-1 1,0 1-1,1-1 1,-1 1 0,0-1-1,1 1 1,-1-1-1,0 0 1,1 0-1,-1 0 1,1 0-1,-1 0 1,0 0-1,1 0 1,-1 0-1,0 0 1,1-1 0,-1 1-1,1-1 1,-1 1-1,0-1 1,0 1-1,2-2 1,26-13 128,-1-1 0,37-27 0,-50 31 12,-1 1-1,0-2 1,0 0-1,-2-1 0,1 0 1,-2-1-1,0 0 0,-1-1 1,0 0-1,9-23 1,-19 38-210,0 1 1,1-1 0,-1 1-1,0-1 1,0 1 0,0 0-1,0-1 1,0 1 0,0-1-1,0 1 1,1 0 0,-1-1-1,0 1 1,0 0 0,1-1-1,-1 1 1,0 0 0,1-1-1,-1 1 1,0 0 0,1-1-1,-1 1 1,0 0 0,1 0-1,-1-1 1,0 1 0,1 0-1,-1 0 1,1 0 0,-1 0-1,0 0 1,1 0 0,-1-1-1,1 1 1,-1 0 0,1 0-1,-1 0 1,0 0 0,1 1-1,-1-1 1,1 0 0,-1 0-1,1 0 1,-1 0 0,0 0-1,1 1 1,9-1-1272</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7:27.670"/>
    </inkml:context>
    <inkml:brush xml:id="br0">
      <inkml:brushProperty name="width" value="0.05" units="cm"/>
      <inkml:brushProperty name="height" value="0.05" units="cm"/>
    </inkml:brush>
  </inkml:definitions>
  <inkml:trace contextRef="#ctx0" brushRef="#br0">0 310 5537,'9'3'1200,"0"-1"-1,0 0 1,1-1-1,-1 0 0,12 0 1,-4-1-424,0-1 0,21-5-1,5-4-346,48-18-1,-86 27-283,163-59 635,85-26-406,210-34-2290,-414 112 938</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7:28.471"/>
    </inkml:context>
    <inkml:brush xml:id="br0">
      <inkml:brushProperty name="width" value="0.05" units="cm"/>
      <inkml:brushProperty name="height" value="0.05" units="cm"/>
    </inkml:brush>
  </inkml:definitions>
  <inkml:trace contextRef="#ctx0" brushRef="#br0">16 101 5257,'-8'10'760,"0"2"2065,9-11-2693,-1-1 1,1 1-1,0-1 1,0 1-1,-1-1 1,1 0-1,0 1 0,0-1 1,-1 0-1,1 0 1,0 0-1,0 1 1,0-1-1,0 0 1,-1 0-1,1 0 1,0 0-1,0-1 0,0 1 1,-1 0-1,2 0 1,22 0 1012,-1 1 1,25 5-1,-22-2-997,40 0 1,40-8-15,150-27 1,103-44-595,-298 59-1889,-11 0 1002</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46.128"/>
    </inkml:context>
    <inkml:brush xml:id="br0">
      <inkml:brushProperty name="width" value="0.05" units="cm"/>
      <inkml:brushProperty name="height" value="0.05" units="cm"/>
    </inkml:brush>
  </inkml:definitions>
  <inkml:trace contextRef="#ctx0" brushRef="#br0">1 99 3209,'2'0'442,"0"0"1,0 0-1,0 0 1,1-1 0,-1 1-1,0-1 1,0 0-1,0 1 1,0-1 0,0 0-1,0 0 1,0 0-1,0 0 1,0-1 0,2-1-1,19-27 2583,-21 26-2926,0 1 0,0-1 0,0 1-1,1 0 1,-1 0 0,1 0 0,0 0-1,-1 0 1,2 1 0,-1-1 0,0 1-1,0 0 1,1 0 0,3-2-1,-6 3-100,3 0 78,0-1 1,0 0-1,0 1 1,0 0-1,0 0 1,1 0-1,-1 1 0,0-1 1,0 1-1,1 0 1,-1 0-1,0 0 1,0 1-1,1-1 0,-1 1 1,0 0-1,0 1 1,8 2-1,42 31 111,8 4-969,-54-36-502,1-2 416</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47.608"/>
    </inkml:context>
    <inkml:brush xml:id="br0">
      <inkml:brushProperty name="width" value="0.05" units="cm"/>
      <inkml:brushProperty name="height" value="0.05" units="cm"/>
    </inkml:brush>
  </inkml:definitions>
  <inkml:trace contextRef="#ctx0" brushRef="#br0">0 1 1288,'5'147'6420,"12"76"-5947,-2-30-438,-15-181-35,32 737 83,-19-293-55,0 4 93,-4 33 1078,-2-256-581,0-94-379,1 31-118,-8-121 1,1-1-2879,-1-44 1784</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48.014"/>
    </inkml:context>
    <inkml:brush xml:id="br0">
      <inkml:brushProperty name="width" value="0.05" units="cm"/>
      <inkml:brushProperty name="height" value="0.05" units="cm"/>
    </inkml:brush>
  </inkml:definitions>
  <inkml:trace contextRef="#ctx0" brushRef="#br0">1 1 5025,'3'15'968,"3"0"809,0 4-257,5 0-504,4 4-272,8 3-312,2 1-111,1 3-145,5-1-16,-5-4-40,-1-1-24,-2-12 0,0-7-112,-6-12-2937,-2-22 2161</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49.240"/>
    </inkml:context>
    <inkml:brush xml:id="br0">
      <inkml:brushProperty name="width" value="0.05" units="cm"/>
      <inkml:brushProperty name="height" value="0.05" units="cm"/>
    </inkml:brush>
  </inkml:definitions>
  <inkml:trace contextRef="#ctx0" brushRef="#br0">13 333 872,'-13'-1'8161,"22"-3"-7864,0 0 0,1 1 0,-1 0 1,0 0-1,1 1 0,0 0 0,-1 1 0,1 0 1,19 1-1,4-1-74,65-8-8,-1-4 0,132-34 0,149-76 390,-209 65-284,-117 40-345,53-16-2087,-73 29-420,0 10 880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6"/>
    </inkml:context>
    <inkml:brush xml:id="br0">
      <inkml:brushProperty name="width" value="0.05" units="cm"/>
      <inkml:brushProperty name="height" value="0.05" units="cm"/>
    </inkml:brush>
  </inkml:definitions>
  <inkml:trace contextRef="#ctx0" brushRef="#br0">0 308 5121,'0'0'91,"0"-1"0,0 1 0,0 0 0,0 0 0,0-1 0,0 1 0,0 0 0,1-1 0,-1 1 0,0 0 0,0-1 0,0 1-1,0 0 1,1 0 0,-1-1 0,0 1 0,0 0 0,0 0 0,1 0 0,-1-1 0,0 1 0,0 0 0,1 0 0,-1 0 0,0 0 0,1-1 0,-1 1 0,1 0 0,9-7-128,73-47-54,-22 14 360,-21 17 206,2 1 0,0 2 0,61-20-1,141-26 2459,-160 40-3817,-78 25 274,-3 0-430,-5 5-2893</inkml:trace>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49.946"/>
    </inkml:context>
    <inkml:brush xml:id="br0">
      <inkml:brushProperty name="width" value="0.05" units="cm"/>
      <inkml:brushProperty name="height" value="0.05" units="cm"/>
    </inkml:brush>
  </inkml:definitions>
  <inkml:trace contextRef="#ctx0" brushRef="#br0">1 407 3465,'3'1'418,"0"0"1,0 0 0,1 0 0,-1 0-1,0 0 1,1-1 0,-1 0 0,0 1-1,1-1 1,-1 0 0,1-1 0,5 0-1,43-15 1291,-33 9-1090,239-72 981,421-73 0,-566 129-1468,-2-5 0,131-51 1,-195 62-479,-8 6 134</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50.764"/>
    </inkml:context>
    <inkml:brush xml:id="br0">
      <inkml:brushProperty name="width" value="0.05" units="cm"/>
      <inkml:brushProperty name="height" value="0.05" units="cm"/>
    </inkml:brush>
  </inkml:definitions>
  <inkml:trace contextRef="#ctx0" brushRef="#br0">23 255 536,'-2'1'63,"1"-1"-23,0 0-1,1 0 1,-1 0 0,0 0 0,0 0 0,0 0-1,0 0 1,1 0 0,-1 1 0,0-1-1,0 0 1,0 1 0,1-1 0,-1 0 0,0 1-1,1-1 1,-1 1 0,0 0 0,1-1 0,-1 1-1,1-1 1,-1 1 0,0 0 0,1-1 0,0 1-1,-1 0 1,1 0 0,-1-1 0,1 1 0,-1 1-1,2-1 107,0-1 0,0 1-1,0-1 1,-1 0-1,1 0 1,0 1-1,0-1 1,0 0 0,0 0-1,0 0 1,0 0-1,-1 0 1,1 0 0,0 0-1,0-1 1,0 1-1,0 0 1,0 0-1,0-1 1,22-4 1870,219-73 3727,128-22-5294,-160 45 66,-170 42-390,-27 8-164,-1 1 1,1 1 0,18-4 0,-30 7-114,-1 0 1,1 0 0,0 0-1,-1 0 1,1 0-1,-1 0 1,1 0 0,0 0-1,-1 0 1,1 0-1,-1 1 1,1-1-1,0 0 1,-1 0 0,1 0-1,-1 1 1,1-1-1,-1 0 1,1 1 0,-1-1-1,1 1 1,-1-1-1,0 0 1,1 1-1,0 0 1,6 8-1661</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51.612"/>
    </inkml:context>
    <inkml:brush xml:id="br0">
      <inkml:brushProperty name="width" value="0.05" units="cm"/>
      <inkml:brushProperty name="height" value="0.05" units="cm"/>
    </inkml:brush>
  </inkml:definitions>
  <inkml:trace contextRef="#ctx0" brushRef="#br0">19 113 2369,'-5'7'488,"-3"1"408,2-8-240,6 2 32,6 0 16,3-2 56,7-2 41,5-2-57,11-7-168,8-3-104,15-3-240,7-2-104,5 4-32,1-2 80,-5 6-760,-2 1-1144,-4-1 1055</inkml:trace>
</inkml:ink>
</file>

<file path=ppt/ink/ink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52.270"/>
    </inkml:context>
    <inkml:brush xml:id="br0">
      <inkml:brushProperty name="width" value="0.05" units="cm"/>
      <inkml:brushProperty name="height" value="0.05" units="cm"/>
    </inkml:brush>
  </inkml:definitions>
  <inkml:trace contextRef="#ctx0" brushRef="#br0">1 16 2112,'4'-6'737,"3"2"807,1 0-56,5 3-327,0 1-137,6 0-232,8 1-176,11 7-184,4 0-112,5 3-176,6 4-24,-3-1-24,-1 4-72,1-8-984,-9-2 712</inkml:trace>
</inkml:ink>
</file>

<file path=ppt/ink/ink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53.496"/>
    </inkml:context>
    <inkml:brush xml:id="br0">
      <inkml:brushProperty name="width" value="0.05" units="cm"/>
      <inkml:brushProperty name="height" value="0.05" units="cm"/>
    </inkml:brush>
  </inkml:definitions>
  <inkml:trace contextRef="#ctx0" brushRef="#br0">0 0 2513,'0'0'1944,"0"13"861,1 3-2090,6 30 0,-1-15-420,11 142-122,-4 194-1,-8-102-93,-4 362-56,0-477-25,22 170 0,0-46 13,-18 117 1,13 164 689,7-376-1878,-22-150 618</inkml:trace>
</inkml:ink>
</file>

<file path=ppt/ink/ink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54.092"/>
    </inkml:context>
    <inkml:brush xml:id="br0">
      <inkml:brushProperty name="width" value="0.05" units="cm"/>
      <inkml:brushProperty name="height" value="0.05" units="cm"/>
    </inkml:brush>
  </inkml:definitions>
  <inkml:trace contextRef="#ctx0" brushRef="#br0">1 504 4985,'119'0'1111,"1"-7"0,-1-4 0,0-5 0,124-35 0,-88 10-913,-2-7 1,208-96 0,-336 132-161,295-133-1389,-244 117 802</inkml:trace>
</inkml:ink>
</file>

<file path=ppt/ink/ink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55.679"/>
    </inkml:context>
    <inkml:brush xml:id="br0">
      <inkml:brushProperty name="width" value="0.05" units="cm"/>
      <inkml:brushProperty name="height" value="0.05" units="cm"/>
    </inkml:brush>
  </inkml:definitions>
  <inkml:trace contextRef="#ctx0" brushRef="#br0">1 367 3177,'64'-21'720,"20"-2"672,28-5-512,7-2-240,14-5-303,-7-4-169,3-1-120,4 4 0,-4-1 40,-5 7-40,-16 9-1017,-15-2-783,-17 20 896</inkml:trace>
</inkml:ink>
</file>

<file path=ppt/ink/ink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9:56.088"/>
    </inkml:context>
    <inkml:brush xml:id="br0">
      <inkml:brushProperty name="width" value="0.05" units="cm"/>
      <inkml:brushProperty name="height" value="0.05" units="cm"/>
    </inkml:brush>
  </inkml:definitions>
  <inkml:trace contextRef="#ctx0" brushRef="#br0">1 426 4137,'57'-7'832,"24"-5"872,14-1-223,23-6-569,6-2-208,-3-7-416,-3-3-88,0-5-40,3 2 0,-5-10-8,2 4-32,-14-3-224,-7 3-312,-4 11-1016,-9 1 824</inkml:trace>
</inkml:ink>
</file>

<file path=ppt/ink/ink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15.855"/>
    </inkml:context>
    <inkml:brush xml:id="br0">
      <inkml:brushProperty name="width" value="0.05" units="cm"/>
      <inkml:brushProperty name="height" value="0.05" units="cm"/>
    </inkml:brush>
  </inkml:definitions>
  <inkml:trace contextRef="#ctx0" brushRef="#br0">0 197 1520,'37'-8'8095,"58"-15"-6129,100-42-1302,13-3-528,-184 62-183,8-2-475,2 1-1,-1 2 0,35-2 1,-25 8-360</inkml:trace>
</inkml:ink>
</file>

<file path=ppt/ink/ink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18.211"/>
    </inkml:context>
    <inkml:brush xml:id="br0">
      <inkml:brushProperty name="width" value="0.05" units="cm"/>
      <inkml:brushProperty name="height" value="0.05" units="cm"/>
    </inkml:brush>
  </inkml:definitions>
  <inkml:trace contextRef="#ctx0" brushRef="#br0">61 202 2537,'13'134'2091,"2"-2"1400,-15-132-3455,0 1 1,0-1-1,0 1 0,0-1 1,0 0-1,0 1 0,0-1 1,0 1-1,0-1 0,0 0 1,-1 1-1,1-1 0,0 0 0,0 1 1,0-1-1,-1 1 0,1-1 1,0 0-1,0 0 0,-1 1 1,1-1-1,0 0 0,-1 1 1,1-1-1,0 0 0,-1 0 1,1 0-1,0 1 0,-1-1 1,1 0-1,0 0 0,-1 0 0,1 0 1,-1 0-1,1 0 0,0 0 1,-1 0-1,1 1 0,-1-2 1,1 1-1,-1 0 0,1 0 1,0 0-1,-1 0 0,1 0 1,-1 0-1,1 0 0,0 0 1,-1-1-1,1 1 0,0 0 0,-1 0 1,1 0-1,0-1 0,-1 1 1,1 0-1,0-1 0,-1 1 1,1 0-1,0-1 0,0 1 1,0 0-1,-1-1 0,1 1 1,-12-37 310,2 0 1,1-1 0,2 0-1,-4-77 1,7 65-174,4 42-123,-1-1 0,-1 1 0,1 0-1,-1 0 1,-1 1 0,-5-15 0,7 20-30,2 1-21,-1 0 0,1 1-1,0-1 1,0 0 0,-1 0-1,1 0 1,0 1 0,0-1-1,0 1 1,0-1 0,0 1-1,0-1 1,0 1 0,0-1-1,0 1 1,0 0 0,0-1-1,0 1 1,0 0 0,0 0-1,0 0 1,0 0-1,1 0 1,4-1 11,19-12 39,-22 11-45,0-1 0,1 1 1,0 0-1,-1 0 0,1 1 0,6-2 1,5 0 14,32-2 0,13-1 28,-48 3-27,22-3 34,-32 5-44,-1 1 0,0 0 1,1-1-1,-1 1 0,0 0 0,1-1 1,-1 0-1,0 1 0,0-1 0,0 0 1,0 0-1,1 1 0,-1-1 0,0 0 1,0 0-1,-1 0 0,2-2 0,-14-4 915,12 7-923,0 0 0,0 0 0,-1 0-1,1-1 1,0 1 0,-1 0-1,1 0 1,0 0 0,-1 0-1,1 0 1,0 0 0,-1 0 0,1 0-1,0 0 1,-1 0 0,1 0-1,0 0 1,-1 0 0,1 0 0,0 0-1,-1 0 1,1 1 0,0-1-1,-1 0 1,1 0 0,0 0 0,-1 0-1,1 1 1,0-1 0,0 0-1,-1 0 1,1 1 0,0-1 0,0 0-1,0 0 1,-1 1 0,1-1-1,0 0 1,0 1 0,0-1-1,0 0 1,0 1 0,-1-1 0,1 0-1,0 1 1,0-1 0,0 0-1,0 1 1,0-1 0,0 0 0,0 1-1,0-1 1,0 1 0,1 5-15,1 0 0,-1 0 1,1 0-1,0 0 0,0 0 1,0-1-1,1 1 0,6 9 1,4 10 5,-5-3 13,0-1 0,-2 1-1,0 1 1,3 32 0,-2 91 104,-7-145-81,-21-10 86,15 5-172,-1 0 1,0 1-1,0-1 1,0 1-1,-1 1 1,1-1-1,-1 1 1,1 1-1,-1-1 1,0 1-1,0 0 1,-8 1-1,8 2 14,0 1 0,1 0 0,-1 0 0,1 0 0,-1 1 0,1 0 0,0 0 0,-9 8 0,16-11 40,-1-1 0,1 0 1,0 0-1,0 1 1,0-1-1,-1 0 0,1 0 1,0 0-1,0 0 0,-1 1 1,1-1-1,0 0 1,0 0-1,-1 0 0,1 0 1,0 0-1,-1 0 1,1 0-1,0 0 0,-1 0 1,1 0-1,0 0 1,0 0-1,-1 0 0,1 0 1,0 0-1,-1 0 1,1 0-1,0 0 0,0 0 1,-1 0-1,1 0 1,-1-1-1,-1-9-32,7-13 15,46-122 156,-15 47-69,-34 93-52,-2 5-13,0 0 1,0 0-1,-1 0 0,1 0 1,0 0-1,0 0 1,0 0-1,0 0 0,0 0 1,0 0-1,0 0 1,0 0-1,0 0 0,0 0 1,0 0-1,0 0 1,0 0-1,0 0 0,-1 0 1,1 0-1,0-1 0,0 1 1,0 0-1,0 0 1,0 0-1,0 0 0,0 0 1,0 0-1,0 0 1,0 0-1,0 0 0,0 0 1,0 0-1,0 0 1,0-1-1,0 1 0,0 0 1,0 0-1,0 0 1,0 0-1,0 0 0,0 0 1,0 0-1,0 0 1,1 0-1,-12 3 54,-11 1-11,-1-2 1,-37 0-1,60-2-48,-1 0 0,1 0 0,-1 0 1,1 0-1,-1 0 0,1 0 0,0 0 0,-1 0 0,1 0 1,-1 0-1,1-1 0,0 1 0,-1 0 0,1 0 0,-1 0 1,1-1-1,0 1 0,-1 0 0,1 0 0,0-1 0,-1 1 1,1 0-1,0 0 0,-1-1 0,1 1 0,0-1 0,0 1 0,-1 0 1,1-1-1,0 1 0,0 0 0,0-1 0,0 1 0,0-1 1,-1 1-1,1-1 0,0 1 0,0 0 0,0-1 0,0 1 1,0-1-1,0 1 0,0-1 0,1 1 0,-1 0 0,0-1 1,0 0-1,1 0-4,-1 0 0,0-1 0,1 1 0,0 0 1,-1 0-1,1 0 0,0 0 0,-1-1 0,1 1 1,0 0-1,0 1 0,0-1 0,0 0 0,0 0 0,1-1 1,5-1-9,0 1 1,1-1 0,-1 1 0,0 1 0,1 0-1,-1 0 1,14 0 0,-15 0 15,-1 1 0,0 1 0,0-1 0,0 1 0,1 0-1,-1 0 1,0 0 0,0 1 0,0 0 0,0 0 0,8 5 0,-11-6 1,-1 1-1,1 0 1,-1-1-1,1 1 1,-1 0 0,1 0-1,-1 0 1,0 0 0,0 0-1,0 0 1,0 0 0,-1 0-1,1 0 1,-1 1 0,1-1-1,-1 0 1,0 0-1,1 1 1,-1-1 0,0 0-1,-1 1 1,0 3 0,-1 6 3,-1 1 0,0-1 0,-6 13 0,0 4 4,5-15-10,-5 25-1,9-37-2,0 0 1,0 0 0,0 0 0,0 0-1,0 0 1,0 0 0,1 0 0,-1 0 0,0 0-1,1 0 1,0 0 0,-1 0 0,1 0 0,0 0-1,0 0 1,2 1 0,-2-1 2,0-1 0,0 1 0,0-1 0,0 0 0,1 1 0,-1-1 0,0 0 0,1 0 1,-1 0-1,1 0 0,-1 0 0,1 0 0,0-1 0,1 2 0,-1-2-8,0-1 0,0 1 0,0 0 0,0-1 0,0 1-1,0-1 1,0 0 0,0 1 0,0-1 0,-1 0 0,1 0 0,2-2 0,-4 3-125,1 0 0,-1-1 1,1 1-1,0 0 0,-1 0 1,1-1-1,0 1 0,-1 0 1,1 0-1,-1 0 0,1 0 1,0 0-1,-1 0 0,1 0 0,0 0 1,-1 0-1,1 0 0,0 0 1,-1 0-1,1 0 0,0 0 1,-1 1-1,1-1 0,-1 0 1,1 0-1,-1 1 0,1-1 0,0 1 1,0 0-1,14 10-1319</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7"/>
    </inkml:context>
    <inkml:brush xml:id="br0">
      <inkml:brushProperty name="width" value="0.05" units="cm"/>
      <inkml:brushProperty name="height" value="0.05" units="cm"/>
    </inkml:brush>
  </inkml:definitions>
  <inkml:trace contextRef="#ctx0" brushRef="#br0">0 333 3457,'32'-29'1166,"2"1"0,0 2-1,2 1 1,43-23 0,-9 12-962,104-39-1,-120 55-122,92-21 0,-140 40-381,-1 0 0,1 0 0,0 0 0,-1 1 0,1 0 0,7 0 0,-3 2-510</inkml:trace>
</inkml:ink>
</file>

<file path=ppt/ink/ink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19.358"/>
    </inkml:context>
    <inkml:brush xml:id="br0">
      <inkml:brushProperty name="width" value="0.05" units="cm"/>
      <inkml:brushProperty name="height" value="0.05" units="cm"/>
    </inkml:brush>
  </inkml:definitions>
  <inkml:trace contextRef="#ctx0" brushRef="#br0">1 171 3281,'0'0'169,"0"1"0,0-1 0,0 1 0,0-1 0,0 0 0,1 1 0,-1-1 0,0 0 1,0 1-1,0-1 0,1 1 0,-1-1 0,0 0 0,0 0 0,1 1 0,-1-1 0,0 0 0,1 1 0,-1-1 1,0 0-1,1 0 0,-1 0 0,0 1 0,1-1 0,-1 0 0,0 0 0,1 0 0,0 0 0,17 3 1449,17-7-672,-2-1-733,0-2 0,-1-2 0,1-1 0,33-15 0,-50 19-187,1 0-1,0 1 0,0 1 1,28-4-1,-22 5-10,-1-1 1,22-8 0,-22 4-6,-16 5-4,0 1-1,0 0 0,0 0 1,0 0-1,0 0 1,1 1-1,-1 0 1,1 1-1,-1-1 1,0 1-1,1 1 0,-1-1 1,7 2-1,-8-1-1,1 1 0,-1-1 0,1 0 1,-1-1-1,0 1 0,1-1 0,-1 0 0,1 0 0,-1-1 0,1 0 0,-1 0 0,1 0 0,-1 0 0,0-1 1,10-4-1,-2 1-6,1 1 1,-1 0 0,1 1 0,0 1-1,0 0 1,0 1 0,21 1 0,-16 0 11,0 0 1,0-2-1,26-5 1,-31 3-19,-4 1-645,0 0 0,0 1-1,1 0 1,11 0 0,-17 2-322</inkml:trace>
</inkml:ink>
</file>

<file path=ppt/ink/ink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1.968"/>
    </inkml:context>
    <inkml:brush xml:id="br0">
      <inkml:brushProperty name="width" value="0.05" units="cm"/>
      <inkml:brushProperty name="height" value="0.05" units="cm"/>
    </inkml:brush>
  </inkml:definitions>
  <inkml:trace contextRef="#ctx0" brushRef="#br0">80 5 1472,'1'-5'2501,"1"11"-1360,3 14-215,18 118-289,9 191 1,-32-314-598,0 0-1,-1-1 1,-1 1 0,-5 19 0,7-34-35,0 0 1,0 0 0,0 0 0,0 0 0,0 0 0,0 0 0,-1 0-1,1 0 1,0 0 0,0 0 0,0 0 0,0 0 0,-1 0-1,1 0 1,0 0 0,0 0 0,0 0 0,0 0 0,0 0 0,-1 0-1,1 0 1,0 0 0,0 0 0,0 0 0,0 0 0,0 0-1,-1 0 1,1 0 0,0 0 0,0 0 0,0 0 0,0 0 0,0 0-1,0-1 1,-1 1 0,1 0 0,0 0 0,0 0 0,0 0 0,0 0-1,0 0 1,0-1 0,0 1 0,0 0 0,0 0 0,0 0-1,0 0 1,0 0 0,0-1 0,0 1 0,0 0 0,0 0 0,0 0-1,0 0 1,0-1 0,0 1 0,0 0 0,0 0 0,-5-10 143,-4-54 353,8 48-465,-1 0 0,-5-22 1,-3 8-22,-17-33 0,-10-30-62,34 83 33,0 0 1,1 0-1,1 0 1,-1 0-1,2-1 0,-1 1 1,2-15-1,4 5-331,-4 17 163,-1 1-1,1 0 1,-1-1 0,1 1 0,-1-1 0,0 1-1,0 0 1,0-1 0,0-3 0,-1 5 150,1 0 1,-1 0 0,1 0-1,-1 1 1,0-1-1,1 0 1,-1 0-1,0 1 1,0-1-1,1 0 1,-1 1 0,0-1-1,0 1 1,0-1-1,0 1 1,0 0-1,0-1 1,0 1-1,0 0 1,0-1-1,0 1 1,0 0 0,0 0-1,0 0 1,0 0-1,0 0 1,0 0-1,-2 1 1,82-28 811,-63 21-672,14-5 351,-1 1 0,1 1 1,1 2-1,53-6 0,-54 17 149,-29-4-595,-1 0-1,0 0 0,1 0 1,-1 0-1,1 0 0,-1 1 0,0-1 1,1 0-1,-1 0 0,1 0 0,-1 0 1,0 1-1,1-1 0,-1 0 1,0 0-1,1 1 0,-1-1 0,0 0 1,1 0-1,-1 1 0,0-1 1,1 0-1,-1 1 0,0-1 0,0 1 1,0-1-1,1 0 0,-1 1 0,0-1 1,0 1-1,0-1 0,0 0 1,0 1-1,0-1 0,0 1 0,0-1 1,0 1-1,0-1 0,0 0 1,0 1-1,0-1 0,0 1 0,0-1 1,0 0-1,-1 1 0,1-1 0,0 1 1,0-1-1,0 0 0,-1 1 1,1-1-1,0 0 0,-1 1 0,1-1 1,0 0-1,0 1 0,-1-1 1,1 0-1,0 0 0,-1 1 0,1-1 1,-1 0-1,1 0 0,-46 27-1779,31-17 1582,7-5 170,0 0 1,0 0 0,1 1 0,0 0 0,-13 13-1,19-15 6,-1 1-1,1-1 0,0 1 0,0-1 1,1 1-1,0-1 0,-1 1 1,1-1-1,1 7 0,-1 6-8,0-9 10,0 0-1,0 1 1,1-1-1,0 0 0,0 0 1,3 10-1,-3-16 8,-1-1-1,1 1 0,-1 0 1,1-1-1,0 1 0,0-1 1,0 1-1,0-1 0,0 1 1,0-1-1,0 0 0,0 1 1,0-1-1,1 0 0,-1 0 0,1 0 1,-1 0-1,1 0 0,-1 0 1,1 0-1,-1-1 0,1 1 1,0-1-1,-1 1 0,1-1 1,0 1-1,0-1 0,-1 0 1,1 0-1,0 0 0,0 0 1,-1 0-1,1 0 0,0 0 1,2-1-1,15-4 20,-15 3-13,1 1 1,-1-1-1,1 1 1,0 0-1,0 1 0,-1-1 1,1 1-1,0 0 1,0 0-1,8 2 0,-13-2-2,1 0-1,-1 0 1,1 0-1,-1 1 0,1-1 1,-1 0-1,1 1 0,-1-1 1,1 0-1,-1 1 1,1-1-1,-1 0 0,0 1 1,1-1-1,-1 1 1,1-1-1,-1 1 0,0-1 1,0 1-1,1-1 0,-1 1 1,0-1-1,0 1 1,0 0-1,1-1 0,-1 1 1,0-1-1,0 1 1,0-1-1,0 1 0,0 0 1,0-1-1,0 1 1,0-1-1,0 1 0,-1-1 1,1 1-1,0 0 0,0-1 1,0 1-1,-1-1 1,1 1-1,0-1 0,-1 1 1,1-1-1,0 1 1,-1-1-1,1 0 0,-1 1 1,1-1-1,-1 1 0,-2 2 10,1 0 0,-1-1-1,1 1 1,-1-1 0,0 0-1,0 0 1,-3 2 0,-9 1 172,0 0-1,-1-1 1,0-1 0,1 0-1,-1-1 1,-25-1 0,11 1 9,30-2-192,-1 0 0,0 0 1,1 0-1,-1 0 0,0 0 1,1 0-1,-1 0 0,0 0 1,0 0-1,1 0 0,-1 0 1,1 0-1,-1 1 0,0-1 1,1 0-1,-1 1 0,0-1 1,1 0-1,-1 1 0,1-1 1,-1 0-1,1 1 0,-1-1 0,1 1 1,-1 0-1,1 0-4,0 0 0,0 0 0,1-1-1,-1 1 1,0 0 0,1-1 0,-1 1 0,1 0 0,-1-1-1,1 1 1,-1 0 0,1-1 0,-1 1 0,1-1 0,-1 1-1,1-1 1,0 0 0,0 1 0,37 19-63,1-6 56,-28-11 33,0 0 1,-1 1-1,1 0 1,-1 0-1,0 2 1,0-1 0,14 12-1,-24-17-27,0 0 0,0 1 0,1-1 0,-1 0 0,0 1 0,0-1 0,0 1 0,0-1 0,0 1 0,0-1 0,0 0 0,0 1 0,0-1 0,0 1 0,0-1 0,0 1 0,0-1 0,0 0 0,0 1 0,-1-1 0,1 1-1,0-1 1,0 0 0,0 1 0,-1-1 0,1 1 0,0-1 0,0 0 0,-1 1 0,1-1 0,0 0 0,-1 0 0,1 1 0,0-1 0,-1 0 0,1 0 0,0 1 0,-1-1 0,1 0 0,-1 0 0,1 0 0,-1 0 0,-21 11-177,20-11 166,-5 4-14,-40 18-11,42-20 38,1 1-1,0-1 0,0 1 1,0 0-1,1 0 1,-1 1-1,1-1 0,-4 5 1,6-7-2,1 1 0,0-1 0,0 0 1,-1 0-1,1 0 0,0 1 0,0-1 1,0 0-1,1 0 0,-1 0 1,0 1-1,0-1 0,1 0 0,-1 0 1,0 0-1,1 0 0,-1 0 0,1 1 1,0-1-1,-1 0 0,1 0 0,0 0 1,0-1-1,0 1 0,-1 0 0,1 0 1,0 0-1,0 0 0,0-1 0,2 2 1,0 0-3,1 1 0,-1 0 0,1-1-1,0 0 1,0 0 0,0 0 0,7 2 0,-7-3-67,0-1 0,0 1 0,0-1 1,0 0-1,1-1 0,-1 1 0,0-1 0,0 0 0,0 0 0,0 0 0,0 0 0,-1-1 0,1 1 0,0-1 0,-1 0 0,1 0 0,-1 0 0,1-1 0,-1 1 0,5-7 0,11-10-530</inkml:trace>
</inkml:ink>
</file>

<file path=ppt/ink/ink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2.441"/>
    </inkml:context>
    <inkml:brush xml:id="br0">
      <inkml:brushProperty name="width" value="0.05" units="cm"/>
      <inkml:brushProperty name="height" value="0.05" units="cm"/>
    </inkml:brush>
  </inkml:definitions>
  <inkml:trace contextRef="#ctx0" brushRef="#br0">8 23 2064,'-7'-23'5987,"8"37"-5129,29 136 165,-2-20-890,-7 57 546,-19-203-523,0 1 1,0-1 0,6-15-1</inkml:trace>
</inkml:ink>
</file>

<file path=ppt/ink/ink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2.802"/>
    </inkml:context>
    <inkml:brush xml:id="br0">
      <inkml:brushProperty name="width" value="0.05" units="cm"/>
      <inkml:brushProperty name="height" value="0.05" units="cm"/>
    </inkml:brush>
  </inkml:definitions>
  <inkml:trace contextRef="#ctx0" brushRef="#br0">0 54 5281,'2'-2'752,"4"-6"665,2 2-193,7-5-280,4 1-168,7 5-312,3-3-120,1 6-224,-1 0-56,-1 2 0,-3 0 16,-6 8 32,-4 0 9,-7 1-186,-3-1-215,-5-6-960,0 7-952,-5-1 1191</inkml:trace>
</inkml:ink>
</file>

<file path=ppt/ink/ink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3.147"/>
    </inkml:context>
    <inkml:brush xml:id="br0">
      <inkml:brushProperty name="width" value="0.05" units="cm"/>
      <inkml:brushProperty name="height" value="0.05" units="cm"/>
    </inkml:brush>
  </inkml:definitions>
  <inkml:trace contextRef="#ctx0" brushRef="#br0">27 33 3409,'-22'10'1933,"18"-9"-33,16-7-405,-6 3-997,11-5 326,0 1-1,30-8 1,-42 14-823,-1 0 1,0 0-1,0 0 0,1 1 0,-1 0 1,0 0-1,1 0 0,-1 0 1,0 0-1,0 1 0,1 0 0,-1 0 1,0 0-1,0 1 0,0-1 1,0 1-1,6 4 0,-9-6-85,0 1-1,0 0 0,0 0 1,-1 0-1,1-1 0,0 1 1,-1 0-1,1 0 1,-1 0-1,1 0 0,-1 0 1,1 0-1,-1 0 0,0 0 1,1 0-1,-1 1 0,0-1 1,0 0-1,0 0 1,0 0-1,0 0 0,0 0 1,0 0-1,0 1 0,0-1 1,-1 1-1,-12 30-3756,10-26 3060,-6 11-432</inkml:trace>
</inkml:ink>
</file>

<file path=ppt/ink/ink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3.493"/>
    </inkml:context>
    <inkml:brush xml:id="br0">
      <inkml:brushProperty name="width" value="0.05" units="cm"/>
      <inkml:brushProperty name="height" value="0.05" units="cm"/>
    </inkml:brush>
  </inkml:definitions>
  <inkml:trace contextRef="#ctx0" brushRef="#br0">25 0 1512,'-4'8'560,"-1"-1"417,1-3 31,2 4-8,0-3-24,0 1-88,0 2-279,2-1-177,0 1-296,0-1-56,6 1-464,-2-4-593,5-2 569</inkml:trace>
  <inkml:trace contextRef="#ctx0" brushRef="#br0" timeOffset="1">6 146 5465,'-2'-5'936,"-1"-3"737,3 4-353,0 2-640,1 2-296,3 6-336,-2-2-16,4 1-16,0 1 0,1-4-56,5 0-504,1-6 368</inkml:trace>
</inkml:ink>
</file>

<file path=ppt/ink/ink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3.822"/>
    </inkml:context>
    <inkml:brush xml:id="br0">
      <inkml:brushProperty name="width" value="0.05" units="cm"/>
      <inkml:brushProperty name="height" value="0.05" units="cm"/>
    </inkml:brush>
  </inkml:definitions>
  <inkml:trace contextRef="#ctx0" brushRef="#br0">6 6 4553,'-5'-6'3828,"4"14"-2245,5 13-971,15 23-484,-3 0 0,-1 1 1,13 75-1,-22-85-11,-3 0 0,-1 0 1,-1 0-1,-2 0 0,-8 54 0,8-85-89,0 3 55,0 0 1,0 0-1,1 0 1,0 14-1,0-21-81,0 0-1,1 0 0,-1 0 0,0 0 0,0 0 1,0 0-1,1 0 0,-1 0 0,0 0 1,0 0-1,0 0 0,0 0 0,1 0 1,-1 0-1,0 0 0,0 0 0,0 0 0,1 0 1,-1 0-1,0 0 0,0 0 0,0 0 1,0 0-1,1 0 0,-1 0 0,0-1 1,0 1-1,0 0 0,0 0 0,0 0 0,1 0 1,-1 0-1,0 0 0,0-1 0,0 1 1,0 0-1,0 0 0,0 0 0,0 0 1,0-1-1,1 1 0,-1 0 0,0 0 1,0 0-1,0-1 0,6-7-519,3-5-514,3-2 370</inkml:trace>
</inkml:ink>
</file>

<file path=ppt/ink/ink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4.153"/>
    </inkml:context>
    <inkml:brush xml:id="br0">
      <inkml:brushProperty name="width" value="0.05" units="cm"/>
      <inkml:brushProperty name="height" value="0.05" units="cm"/>
    </inkml:brush>
  </inkml:definitions>
  <inkml:trace contextRef="#ctx0" brushRef="#br0">14 35 1880,'-2'-4'-18,"-9"-21"4435,11 25-4351,0-1-1,0 1 1,0 0 0,0 0-1,0 0 1,0 0 0,0-1 0,0 1-1,0 0 1,0 0 0,0 0 0,0 0-1,0-1 1,0 1 0,0 0-1,0 0 1,0 0 0,0 0 0,0-1-1,0 1 1,0 0 0,0 0 0,0 0-1,1 0 1,-1 0 0,0 0-1,0-1 1,0 1 0,0 0 0,0 0-1,0 0 1,1 0 0,-1 0 0,0 0-1,0 0 1,0 0 0,0 0 0,0-1-1,1 1 1,-1 0 0,0 0-1,15 7 1192,-6 0-1141,1 0 0,-1 1 0,0 0 0,-1 0 0,1 1 0,-2 0 0,0 1 0,0 0 0,0 0 1,-1 0-1,-1 1 0,0 0 0,0 0 0,4 18 0,1 12-254,-1 1 0,4 77 0,-2-15-1771,-10-94 941</inkml:trace>
</inkml:ink>
</file>

<file path=ppt/ink/ink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4.531"/>
    </inkml:context>
    <inkml:brush xml:id="br0">
      <inkml:brushProperty name="width" value="0.05" units="cm"/>
      <inkml:brushProperty name="height" value="0.05" units="cm"/>
    </inkml:brush>
  </inkml:definitions>
  <inkml:trace contextRef="#ctx0" brushRef="#br0">17 17 3761,'-7'-5'784,"-1"-1"656,6 0 713,2 10-1377,8 7-144,1 3-64,10-3-248,8 4-80,9-3-112,2-3-32,2-9-8,2-2-24,-2-7 16,-2 1 16,-2 2-520,-6 3-1280,2 5 1056</inkml:trace>
</inkml:ink>
</file>

<file path=ppt/ink/ink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4.860"/>
    </inkml:context>
    <inkml:brush xml:id="br0">
      <inkml:brushProperty name="width" value="0.05" units="cm"/>
      <inkml:brushProperty name="height" value="0.05" units="cm"/>
    </inkml:brush>
  </inkml:definitions>
  <inkml:trace contextRef="#ctx0" brushRef="#br0">0 8 4441,'8'0'1064,"0"-3"801,5 3-657,2 0-312,2 1-480,2 1-192,2-2-112,0 0-24,4 0-32,-3-2 8,5 1-344,2 1-368,-7-2-1921,1 0 1521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8"/>
    </inkml:context>
    <inkml:brush xml:id="br0">
      <inkml:brushProperty name="width" value="0.05" units="cm"/>
      <inkml:brushProperty name="height" value="0.05" units="cm"/>
    </inkml:brush>
  </inkml:definitions>
  <inkml:trace contextRef="#ctx0" brushRef="#br0">0 317 3057,'0'0'68,"0"1"1,1-1-1,-1 0 1,0 0-1,0 1 1,0-1 0,0 0-1,1 0 1,-1 0-1,0 0 1,0 1-1,1-1 1,-1 0 0,0 0-1,0 0 1,1 0-1,-1 0 1,0 0-1,0 0 1,1 0 0,-1 1-1,0-1 1,0 0-1,1 0 1,-1 0-1,0 0 1,1 0 0,-1 0-1,0-1 1,0 1-1,1 0 1,-1 0-1,0 0 1,0 0-1,1 0 1,-1 0 0,0 0-1,0 0 1,1-1-1,-1 1 1,0 0-1,0 0 1,1 0 0,-1 0-1,0-1 1,0 1-1,0 0 1,0 0-1,1-1 1,11-11 1787,-11 11-1855,15-13 79,0 0 0,2 0 1,0 2-1,0 0 0,24-11 1,-12 6-54,37-19 139,1 2 0,2 2 0,85-25 0,-123 47-75,39-12 29,-61 20-1244,0 0 0,19 0 1,-16 1-63</inkml:trace>
</inkml:ink>
</file>

<file path=ppt/ink/ink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5.175"/>
    </inkml:context>
    <inkml:brush xml:id="br0">
      <inkml:brushProperty name="width" value="0.05" units="cm"/>
      <inkml:brushProperty name="height" value="0.05" units="cm"/>
    </inkml:brush>
  </inkml:definitions>
  <inkml:trace contextRef="#ctx0" brushRef="#br0">0 56 4209,'0'-2'4529,"8"0"-3313,3 2-128,5 0-287,3 0-153,5 4-312,-1-4-128,-2 2-120,-2-2-16,2-6-8,0 0-208,7-7-1136,-1 0-1289,7-6 1329</inkml:trace>
</inkml:ink>
</file>

<file path=ppt/ink/ink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5.537"/>
    </inkml:context>
    <inkml:brush xml:id="br0">
      <inkml:brushProperty name="width" value="0.05" units="cm"/>
      <inkml:brushProperty name="height" value="0.05" units="cm"/>
    </inkml:brush>
  </inkml:definitions>
  <inkml:trace contextRef="#ctx0" brushRef="#br0">1 10 5697,'0'-1'131,"0"1"0,1-1 0,-1 1 0,1-1 0,-1 0 0,1 1 0,-1-1 0,1 1 1,-1-1-1,1 1 0,0 0 0,-1-1 0,1 1 0,0-1 0,-1 1 0,1 0 0,0 0 0,-1-1 0,1 1 0,0 0 0,0 0 0,-1 0 0,2 0 0,0 1-54,-1 1-1,-1-1 0,1 1 1,0-1-1,0 1 1,-1-1-1,1 1 1,0 0-1,-1 0 1,0-1-1,1 3 0,2 8 42,10 40 42,-1 1 0,6 74 0,-17 44 90,-2-90-2076,12-89-1674</inkml:trace>
</inkml:ink>
</file>

<file path=ppt/ink/ink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5.913"/>
    </inkml:context>
    <inkml:brush xml:id="br0">
      <inkml:brushProperty name="width" value="0.05" units="cm"/>
      <inkml:brushProperty name="height" value="0.05" units="cm"/>
    </inkml:brush>
  </inkml:definitions>
  <inkml:trace contextRef="#ctx0" brushRef="#br0">0 23 3313,'4'-10'2054,"-4"10"-1923,0-1 1,0 1-1,1-1 1,-1 1-1,0-1 1,0 1-1,0-1 1,0 1-1,0-1 1,0 1-1,1-1 1,-1 1-1,0-1 1,0 1-1,1-1 1,-1 1-1,0-1 1,1 1-1,-1 0 1,1-1-1,-1 1 1,0 0-1,1-1 1,-1 1-1,1 0 1,-1 0-1,1-1 1,-1 1-1,1 0 1,-1 0-1,1 0 1,-1 0-1,1-1 1,-1 1-1,1 0 1,-1 0-1,1 0 1,-1 0-1,1 0 1,-1 0-1,1 1 1,-1-1-1,1 0 1,-1 0-1,1 0 1,-1 0-1,1 1 1,-1-1-1,1 0 1,0 1-1,3 2-24,1 0 0,-1 0 0,0 1-1,0 0 1,0-1 0,-1 2 0,1-1-1,-1 0 1,0 1 0,0-1 0,0 1-1,2 7 1,4 9-93,10 34 1,0 14-17,-10-32-658,2-2 1,1 1 0,20 39-1,-26-62-180</inkml:trace>
</inkml:ink>
</file>

<file path=ppt/ink/ink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6.244"/>
    </inkml:context>
    <inkml:brush xml:id="br0">
      <inkml:brushProperty name="width" value="0.05" units="cm"/>
      <inkml:brushProperty name="height" value="0.05" units="cm"/>
    </inkml:brush>
  </inkml:definitions>
  <inkml:trace contextRef="#ctx0" brushRef="#br0">3 145 3937,'0'0'299,"-1"-1"1,1 0 0,0 1-1,-1-1 1,1 0 0,0 0-1,0 1 1,0-1-1,0 0 1,0 0 0,0 1-1,0-1 1,0 0 0,0 0-1,0 1 1,0-1-1,1-1 1,-1 2-239,1-1 0,0 1 0,-1 0 1,1-1-1,0 1 0,-1 0 0,1 0 0,0 0 0,-1-1 1,1 1-1,0 0 0,0 0 0,-1 0 0,1 0 0,0 0 1,-1 0-1,1 0 0,0 0 0,-1 1 0,1-1 0,1 0 1,-1 1-45,1-1 1,-1 1 0,1 0 0,-1-1 0,0 1 0,1 0-1,-1 0 1,0 0 0,1 0 0,-1 0 0,0 0 0,0 0-1,0 1 1,0-1 0,0 0 0,0 0 0,0 1 0,-1-1-1,1 1 1,0-1 0,-1 1 0,1 1 0,8 38 106,-9-39-117,2 34 69,-1-1 0,-2 1 0,-11 70 0,4-39-4,7-36-13,7-35-305,0-4-495,0-10-821,5-5 541</inkml:trace>
  <inkml:trace contextRef="#ctx0" brushRef="#br0" timeOffset="1">54 1 2625,'12'13'728,"-1"4"576,4 4-360,2 4-40,-2 0-151,1 3-41,-7 4 56,-1-1-32,-3 3-144,-3 0-72,-2-2-176,0 3-80,-2 1-112,-1-6-48,1 0-40,2-1-272,0-4-1424,4-4 1128</inkml:trace>
</inkml:ink>
</file>

<file path=ppt/ink/ink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6.574"/>
    </inkml:context>
    <inkml:brush xml:id="br0">
      <inkml:brushProperty name="width" value="0.05" units="cm"/>
      <inkml:brushProperty name="height" value="0.05" units="cm"/>
    </inkml:brush>
  </inkml:definitions>
  <inkml:trace contextRef="#ctx0" brushRef="#br0">3 0 6097,'2'0'848,"0"4"673,1 2-529,1 3-400,-2 5-272,0 8-232,0 7-24,-2 7-24,0 2 0,-4 6-8,0-4 0,0 1 0,1-3-8,1-7-528,0-8-872,6-12 816</inkml:trace>
</inkml:ink>
</file>

<file path=ppt/ink/ink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6.904"/>
    </inkml:context>
    <inkml:brush xml:id="br0">
      <inkml:brushProperty name="width" value="0.05" units="cm"/>
      <inkml:brushProperty name="height" value="0.05" units="cm"/>
    </inkml:brush>
  </inkml:definitions>
  <inkml:trace contextRef="#ctx0" brushRef="#br0">10 0 4105,'-6'8'880,"2"0"816,4-3-431,12-1-665,7-4-136,9-4-216,6-3-112,3 1-56,-3 0 8,0 4-528,-6 4-744,5-2 688</inkml:trace>
</inkml:ink>
</file>

<file path=ppt/ink/ink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7.265"/>
    </inkml:context>
    <inkml:brush xml:id="br0">
      <inkml:brushProperty name="width" value="0.05" units="cm"/>
      <inkml:brushProperty name="height" value="0.05" units="cm"/>
    </inkml:brush>
  </inkml:definitions>
  <inkml:trace contextRef="#ctx0" brushRef="#br0">0 100 6073,'10'-17'528,"1"-1"233,4 3-241,3 2-456,1 2-152,3 1-488,3 2-497,-2 1 545</inkml:trace>
</inkml:ink>
</file>

<file path=ppt/ink/ink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27.595"/>
    </inkml:context>
    <inkml:brush xml:id="br0">
      <inkml:brushProperty name="width" value="0.05" units="cm"/>
      <inkml:brushProperty name="height" value="0.05" units="cm"/>
    </inkml:brush>
  </inkml:definitions>
  <inkml:trace contextRef="#ctx0" brushRef="#br0">0 0 7586,'8'10'792,"-1"3"320,1 2-256,2 10-608,-3 1-184,1 9-32,-4 6-8,-1 7 0,-3 1-24,0-1-136,-2-5-120,2-10-360,0-5-384,2-9 552</inkml:trace>
</inkml:ink>
</file>

<file path=ppt/ink/ink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30.017"/>
    </inkml:context>
    <inkml:brush xml:id="br0">
      <inkml:brushProperty name="width" value="0.05" units="cm"/>
      <inkml:brushProperty name="height" value="0.05" units="cm"/>
    </inkml:brush>
  </inkml:definitions>
  <inkml:trace contextRef="#ctx0" brushRef="#br0">34 326 1088,'-3'13'718,"0"-1"0,0 0-1,-8 18 1,2-5 2481,7-47 453,0-148-2397,2 169-1255,0 1-1,0-1 1,0 0-1,0 0 1,0 0-1,0 0 1,0 1 0,0-1-1,0 0 1,0 0-1,1 0 1,-1 0-1,0 1 1,1-1-1,-1 0 1,0 0-1,1 1 1,-1-1 0,2-1-1,-2 2 0,1 0-1,-1 0 1,1 0 0,-1 0-1,1 0 1,-1 0-1,0 0 1,1 0 0,-1 1-1,1-1 1,-1 0 0,1 0-1,-1 0 1,1 1-1,-1-1 1,0 0 0,1 0-1,-1 1 1,0-1 0,1 0-1,-1 1 1,0-1-1,1 1 1,-1 0 0,20 31-33,-17-22 39,0 1 0,0 0 0,-1 0 0,0 0 0,-1 0 0,0 15 0,4 36 29,-5-61-33,0-1-1,0 1 1,0 0-1,0-1 1,0 1-1,0-1 1,0 1-1,0-1 1,1 1-1,-1-1 1,0 1-1,0-1 0,0 1 1,0-1-1,1 1 1,-1-1-1,0 1 1,1-1-1,-1 1 1,0-1-1,1 0 1,-1 1-1,0-1 1,1 0-1,-1 1 1,1-1-1,-1 0 1,1 1-1,-1-1 1,1 0-1,-1 0 1,1 0-1,-1 1 1,1-1-1,-1 0 1,1 0-1,-1 0 0,1 0 1,-1 0-1,1 0 1,0 0-1,-1 0 1,1 0-1,-1 0 1,1 0-1,-1-1 1,1 1-1,-1 0 1,1 0-1,-1 0 1,1-1-1,-1 1 1,1 0-1,-1-1 1,0 1-1,1 0 1,-1-1-1,1 1 1,-1 0-1,0-1 0,1 1 1,-1-1-1,2-1 2,0 0 0,0 0-1,0-1 1,-1 1-1,1 0 1,-1-1-1,0 1 1,1-1 0,-1 1-1,0-1 1,-1 1-1,2-4 1,-4-59 21,0 53-28,1 1 0,1 0 0,0-1 0,0 1 0,1-1 0,1 1 0,2-13 0,-4 24 3,1-1 1,-1 0 0,0 0-1,0 1 1,0-1 0,1 0-1,-1 0 1,1 1 0,-1-1 0,0 0-1,1 1 1,-1-1 0,1 1-1,-1-1 1,1 1 0,-1-1-1,1 1 1,0-1 0,-1 1 0,1-1-1,0 1 1,0-1 0,0 1-1,0 0 1,-1 0-1,1 0 1,0 0-1,-1 1 1,1-1-1,0 0 1,-1 0-1,1 1 1,-1-1-1,1 0 1,0 1-1,-1-1 1,1 0-1,-1 1 1,1-1-1,-1 1 1,1-1-1,0 2 1,2 1-4,-1 1 1,1 0-1,-1 0 1,1 1-1,1 6 1,14 48-5,-11-32 12,12 28 0,-18-54-2,-1 1 0,0-1 0,1 0 0,-1 0 0,1 0 0,0 0 0,-1 0 0,1 1 0,0-1 0,-1-1 0,1 1-1,0 0 1,0 0 0,0 0 0,0 0 0,0 0 0,0-1 0,0 1 0,0 0 0,2 0 0,-2-1 0,0 0 0,0 0 0,-1-1 0,1 1 0,0 0 0,0-1 0,0 1 0,-1 0 0,1-1 0,0 1 0,-1-1 0,1 1 0,0-1 0,-1 1 0,1-1 0,0 0 0,-1 1 0,1-1 0,-1 0 0,1 1 0,-1-1 0,1-1 0,3-6 6,0-1 1,0 0-1,4-17 0,-6 15 0,0 0 1,0-19-1,-1 19-8,0 1-1,0 0 1,3-12-1,-4 22 1,0-1-1,0 0 1,1 1-1,-1-1 1,0 0 0,0 1-1,0-1 1,1 1-1,-1-1 1,0 1-1,0-1 1,1 1-1,-1-1 1,1 1-1,-1-1 1,0 1-1,1-1 1,-1 1 0,1-1-1,-1 1 1,1 0-1,-1-1 1,1 1-1,-1 0 1,1 0-1,0-1 1,0 1-1,0 0 0,0 0 0,0 1 1,0-1-1,0 0 0,-1 1 0,1-1 0,0 0 0,0 1 0,-1-1 0,1 1 0,0 0 0,0-1 0,-1 1 0,1-1 0,-1 1 0,2 1 0,17 29-25,-8 5 28,-10-29 0,1 0 1,1 1-1,5 11 1,-8-18-2,0-1 0,1 1 0,-1-1 1,0 1-1,1-1 0,-1 1 0,1-1 1,-1 1-1,1-1 0,-1 0 0,1 1 1,-1-1-1,1 0 0,-1 1 1,1-1-1,0 0 0,-1 0 0,1 1 1,-1-1-1,1 0 0,0 0 0,-1 0 1,1 0-1,0 0 0,-1 0 0,1 0 1,-1 0-1,1 0 0,0 0 0,-1 0 1,1-1-1,0 1 0,-1 0 1,1 0-1,-1 0 0,1-1 0,-1 1 1,1 0-1,-1-1 0,1 1 0,-1-1 1,1 1-1,-1-1 0,1 1 0,-1-1 1,0 1-1,1-1 0,22-28 9,-20 26-8,10-16 3,-1-1-1,0 0 1,-1 0-1,12-37 1,-23 57-5,0 0 1,1-1 0,-1 1 0,0 0 0,0-1 0,0 1 0,0 0 0,1-1 0,-1 1 0,0 0 0,0-1 0,1 1 0,-1 0 0,0 0-1,1-1 1,-1 1 0,0 0 0,1 0 0,-1 0 0,0-1 0,1 1 0,-1 0 0,0 0 0,1 0 0,-1 0 0,1 0 0,-1 0-1,0 0 1,1 0 0,-1 0 0,1 0 0,-1 0 0,0 0 0,1 0 0,-1 0 0,0 0 0,1 0 0,-1 0 0,1 1 0,-1-1 0,0 0-1,1 0 1,-1 0 0,0 1 0,0-1 0,1 0 0,-1 0 0,0 1 0,1-1 0,-1 0 0,0 1 0,0-1 0,0 0 0,1 1-1,-1-1 1,0 1 0,18 22-2,-15-19 9,0-1-7,0-1 1,0 0 0,1 1-1,-1-1 1,0 0 0,1-1 0,-1 1-1,1-1 1,-1 1 0,1-1-1,0 0 1,0-1 0,4 2 0,50 1 19,-16 1 20,-42-4-36,1 0-1,0-1 0,-1 1 1,1 0-1,-1 0 1,1-1-1,0 1 0,-1 0 1,1 0-1,-1-1 0,1 1 1,-1-1-1,1 1 1,-1 0-1,1-1 0,-1 1 1,0-1-1,1 1 1,-1-1-1,1 0 0,-1 1 1,0-1-1,0 1 1,1-1-1,-1-1 0,8-19 5,-6 14-14,0 2 1,0 0 1,1 0 0,0 0 0,6-8-1,-8 12 4,-1 0 0,1 0 0,0 0 0,0 1 0,0-1 0,-1 0 0,1 0 0,0 1 0,0-1-1,0 1 1,0-1 0,0 1 0,0-1 0,0 1 0,1 0 0,-1-1 0,0 1 0,0 0 0,0 0 0,0 0 0,0 0-1,0 0 1,1 0 0,-1 0 0,0 0 0,0 1 0,0-1 0,0 0 0,0 1 0,0-1 0,1 1 0,6 3-5,-3-1 9,1 0 1,-1-1-1,1 0 0,-1 0 0,9 2 1,-12-4-3,-1 0-1,0 1 1,1-1 0,-1 0 0,0 0 0,1 0 0,-1-1 0,0 1-1,1 0 1,-1 0 0,0-1 0,1 1 0,-1-1 0,0 1 0,0-1 0,1 0-1,-1 1 1,0-1 0,0 0 0,0 0 0,0 0 0,0 0 0,0 0-1,0 0 1,0 0 0,-1 0 0,1 0 0,0 0 0,0-3 0,27-40 23,-26 40-23,6 18-9,-2-12 7,0 0-1,0-1 1,0 0 0,0 0-1,1 0 1,-1-1 0,0 0 0,0 0-1,1-1 1,-1 0 0,0 0-1,12-3 1,21-3 2,-34 6 4,0 0 1,-1 0-1,1 0 0,-1-1 1,1 1-1,-1-1 0,0 0 1,0-1-1,0 1 0,0-1 1,0 0-1,6-5 1,-7 5-57,0 0 0,1 0 0,-1 0 0,1 1 0,0-1 0,0 1 0,0 0 1,0 0-1,0 1 0,0-1 0,0 1 0,1 0 0,-1 0 0,9 0 0,-10 1-232,1 0 0,-1 0-1,1 1 1,-1 0 0,1-1 0,-1 1-1,7 3 1,-3-1-11,-6-3 284,0 1 1,0-1-1,0 0 1,0 0-1,0 1 1,0-1-1,0 0 1,0 0-1,0 0 1,0 0-1,-1 0 1,1 0-1,0-1 1,0 1-1,0 0 1,0 0-1,0-1 1,0 1-1,0 0 1,0-1-1,-1 1 1,1-1-1,0 1 1,1-2-1,14-19 43,-15 18-57,1 1 0,0-1 0,0 0 0,0 1 0,0-1 1,0 1-1,3-3 0,-5 5 17,0 0-1,0 0 1,-1 0 0,1 0 0,0 1 0,0-1 0,0 0-1,-1 0 1,1 0 0,0 0 0,0 0 0,0 0-1,-1 1 1,1-1 0,0 0 0,0 0 0,0 0 0,0 0-1,-1 1 1,1-1 0,0 0 0,0 0 0,0 0-1,0 1 1,0-1 0,0 0 0,0 0 0,0 1-1,-1-1 1,1 0 0,0 0 0,0 0 0,0 1 0,0-1-1,0 0 1,0 0 0,0 1 0,1-1 0,-1 0-1,0 0 1,0 1 0,0-1 0,0 0 0,0 0 0,0 0-1,0 1 1,0-1 0,1 0 0,-1 0 0,0 0-1,0 1 1,0-1 0,0 0 0,1 0 0,-1 0 0,0 0-1,0 0 1,0 1 0,1-1 0,-1 0 0,0 0-1,-12 2 102,-1-1 0,0 0 0,0 0 0,0-2 0,0 0 0,0 0 0,-16-4 0,14 2 61,-1 1 0,1 0 0,-1 1 0,-18 2 0,10 3-2,1 1-1,-1 1 0,-26 12 0,26-10-69,0 0 0,-41 7 0,-13-9-38,51-5-44,-37 6 1,55-5-8,0 0 1,0 1 0,0 0-1,1 0 1,-1 1 0,1 0 0,-15 10-1,-43 31-34,61-45-9,5-7 21,9-11-13,-6 17-40,0 0 1,1-1 0,-1 1 0,0 0 0,1 0 0,-1 1 0,0-1 0,1 1 0,-1-1 0,1 1 0,-1 0 0,7 1 0,8 0-1091,6-3 301</inkml:trace>
</inkml:ink>
</file>

<file path=ppt/ink/ink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35.844"/>
    </inkml:context>
    <inkml:brush xml:id="br0">
      <inkml:brushProperty name="width" value="0.05" units="cm"/>
      <inkml:brushProperty name="height" value="0.05" units="cm"/>
    </inkml:brush>
  </inkml:definitions>
  <inkml:trace contextRef="#ctx0" brushRef="#br0">70 1158 2761,'-20'-60'3574,"-22"-104"0,39 142-3342,0 0-1,2 0 0,0 1 0,2-1 1,0 0-1,1 0 0,2 0 0,9-34 1,0 17-82,3 1 0,0 0 1,3 2-1,1 0 0,1 1 0,2 1 1,2 2-1,0 0 0,47-43 1,-27 33-147,2 3 0,2 1 0,1 3 0,2 2 0,94-44 0,-139 74-1,15-8 23,37-11 1,-53 20-15,0 0 1,0 1-1,0 0 1,0 0-1,0 1 0,0-1 1,0 1-1,0 0 1,0 1-1,0 0 1,12 2-1,-14-1 6,0 0-1,0 1 1,0-1 0,0 1 0,-1 0-1,1-1 1,-1 2 0,1-1 0,-1 0 0,0 1-1,0-1 1,-1 1 0,1 0 0,-1 0-1,0 0 1,0 0 0,0 0 0,2 8-1,-4-11-12,0-1 0,0 1 0,0-1 0,0 1 1,0-1-1,0 1 0,-1-1 0,1 1 0,0-1 0,0 1 0,0-1 0,-1 1 0,1-1 0,0 1 0,0-1 0,-1 1 0,1-1 0,0 1 0,-1-1 0,1 0 0,-1 1 0,1-1 0,-1 0 0,1 1 0,0-1 0,-1 0 0,1 1 0,-1-1 0,1 0 0,-1 0 0,1 0 0,-1 0 1,0 0-1,1 1 0,-1-1 0,1 0 0,-1 0 0,-28 0 119,17 0-57,-4 1 37,1 1 0,0 1 0,-1 1-1,1 0 1,0 1 0,1 0 0,-1 1 0,-18 12 0,-15 10-27,-44 36 1,43-28-65,13-11-8,-43 39 0,67-53-5,1 0 0,0 1-1,1 1 1,1 0 0,0 0 0,0 1-1,-6 15 1,1 2-9,2-1-1,0 1 1,3 1 0,0 0-1,2 0 1,2 1 0,1 0-1,1 0 1,2 0 0,3 39-1,1-36-7,2 0 0,1 1-1,2-2 1,1 1 0,18 43-1,-27-78 21,1 0 1,0 0-1,-1 0 0,1 0 0,-1 0 0,1 1 1,-1-1-1,0 0 0,0 0 0,1 1 0,-1-1 1,0 0-1,0 0 0,0 1 0,0-1 0,0 0 1,-1 0-1,1 1 0,0-1 0,-1 0 0,1 0 1,0 1-1,-1-1 0,0 0 0,1 0 0,-1 0 1,0 0-1,-1 2 0,1-3 0,0 1 1,0-1-1,0 1 0,-1-1 1,1 1-1,0-1 0,0 0 1,0 0-1,-1 0 0,1 0 1,0 0-1,0 0 0,-1 0 1,1 0-1,0 0 0,0 0 1,-1-1-1,1 1 0,0 0 1,0-1-1,0 1 0,0-1 1,-1 0-1,1 1 0,0-1 1,0 0-1,0 0 0,-1-1 1,-2-2-7,-1 0 0,1 0 1,0-1-1,0 0 0,0 0 0,0 0 1,1 0-1,0 0 0,0-1 1,1 0-1,-1 1 0,1-1 1,1 0-1,-3-10 0,1-7-17,0 0-1,2-38 0,0 27 14,0 19-1,1 0-1,1 0 0,0 0 1,1 0-1,0 0 1,2 0-1,-1 1 0,2 0 1,0 0-1,1 0 1,0 0-1,13-21 0,26-28-23,12-19 99,-85 104 186,-3 6-209,-48 31-1,71-52-47,1 0 1,-1 0-1,2 1 0,-1-1 1,1 2-1,0-1 0,0 1 1,1 0-1,0 0 0,-4 14 1,2-8-53,2 1 1,0 0 0,1 1 0,1-1-1,-2 27 1,4-37-168,1 0 0,0 0 0,1 1 0,-1-1 1,1 0-1,0 0 0,1 0 0,2 7 0,6 3-470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79"/>
    </inkml:context>
    <inkml:brush xml:id="br0">
      <inkml:brushProperty name="width" value="0.025" units="cm"/>
      <inkml:brushProperty name="height" value="0.025" units="cm"/>
    </inkml:brush>
  </inkml:definitions>
  <inkml:trace contextRef="#ctx0" brushRef="#br0">0 320 24575,'0'0'0,"0"0"0,0 0 0,0 0 0,0 0 0,7 1 0,3-1 0,0 0 0,0 0 0,1-1 0,-1-1 0,0 1 0,11-4 0,62-23 0,-36 11 0,-27 11 0,-1-1 0,0 2 0,0 0 0,0 0 0,26-1 0,-16 4 0,0 1 0,-1 2 0,56 7 0,-68-5 0,0 1 0,-1 1 0,26 10 0,39 26 0,-57-29 0,144 87 0,-154-90 0,1-1 0,-1 0 0,2-1 0,-1 0 0,1-1 0,0-1 0,16 4 0,-9-4 0,1-2 0,0-1 0,0 0 0,-1-2 0,1 0 0,0-2 0,32-5 0,-35 2 0,-1-1 0,0-1 0,0 0 0,-1-1 0,28-17 0,20-9 0,-36 20 0,25-11 0,65-39 0,131-96 0,-194 128 0,-39 22 0,0 0 0,32-24 0,-50 34 0,1 0 0,-1-1 0,0 1 0,0 0 0,1 0 0,-1 0 0,0-1 0,1 1 0,-1 0 0,0 0 0,0-1 0,1 1 0,-1 0 0,0 0 0,0-1 0,0 1 0,0 0 0,1-1 0,-1 1 0,0 0 0,0-1 0,0 1 0,0 0 0,0-1 0,0 1 0,0 0 0,0-1 0,0 1 0,0 0 0,0-1 0,0 1 0,0 0 0,0-1 0,0 1 0,-1-1 0,1 1 0,-1-1 0,0 1 0,0-1 0,0 1 0,0-1 0,0 1 0,0 0 0,0 0 0,0-1 0,0 1 0,0 0 0,-1 0 0,-37 1 0,35-1 0,-124 9 0,-143 5 0,-167-41 0,374 19 0,22 2 0,-1 2 0,0 2 0,-46 2 0,79 2 0,-1 0 0,1 1 0,0 0 0,0 0 0,-15 8 0,-22 7 0,33-15 0,-108 35 0,-12 12 0,8-10 0,89-29 0,-11 1 0,30-8 0,1 1 0,-1 0 0,1 1 0,-22 11 0,12-2 150,-3 0-908,-29 21 1</inkml:trace>
</inkml:ink>
</file>

<file path=ppt/ink/ink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37.611"/>
    </inkml:context>
    <inkml:brush xml:id="br0">
      <inkml:brushProperty name="width" value="0.05" units="cm"/>
      <inkml:brushProperty name="height" value="0.05" units="cm"/>
    </inkml:brush>
  </inkml:definitions>
  <inkml:trace contextRef="#ctx0" brushRef="#br0">582 838 4649,'1'0'201,"0"-1"1,0 1-1,1 0 0,-1-1 0,0 1 1,0-1-1,0 0 0,0 1 0,0-1 1,0 0-1,0 1 0,0-1 1,0 0-1,0 0 0,-1 0 0,1 0 1,0 0-1,0 0 0,-1 0 0,1 0 1,-1 0-1,1 0 0,-1 0 1,1-1-1,-1 1 0,0 0 0,1 0 1,-1 0-1,0-1 0,0 1 0,0 0 1,0-2-1,0-49 1588,0 38-1173,0 4-491,0-1 1,-1 1-1,0 0 0,0 0 0,-1 0 1,-1 0-1,0 0 0,0 0 0,0 0 1,-2 1-1,1 0 0,-1 0 0,0 0 0,-1 0 1,0 1-1,0 0 0,-1 0 0,0 1 1,-14-12-1,-17-9 99,-1 2 0,-1 2 0,-69-30 0,-1-2 29,88 43-210,-1 0 5,-29-13 0,46 24-51,1 0-1,-1 0 1,0 0 0,0 1-1,0-1 1,0 1 0,0 1-1,0-1 1,0 1 0,0 0-1,-6 1 1,6 3-111,13-1 0,14 1-29,4-5 118,-1 1 0,1 2-1,-1 0 1,0 2 0,0 0-1,25 9 1,-9 0 37,-1 2 1,66 34-1,-81-35 0,0 0-1,0 2 1,-1 1-1,23 22 1,-39-30-4,0 0 1,-1 0 0,0 1 0,0 0 0,-1 0-1,-1 1 1,0-1 0,3 13 0,3 3 0,6 29-260,-28-112-1611,7 29 1720,-14-44 1,16 63 152,0 1-1,-1-1 1,0 1-1,-1 0 1,0 0-1,0 0 1,-1 0 0,0 1-1,-8-8 1,-98-76 145,-7-7 261,114 93-382,0 0 0,0 0 0,1 0-1,0-1 1,0 1 0,0-1 0,1 0-1,0 0 1,0-1 0,0 1 0,1-1 0,0 1-1,-1-10 1,2 16-34,1-1 0,0 1-1,0-1 1,0 1 0,0 0 0,0-1 0,0 1-1,0-1 1,0 1 0,0-1 0,0 1 0,0-1-1,0 1 1,1-1 0,-1 1 0,0-1-1,0 1 1,0 0 0,1-1 0,-1 1 0,0-1-1,0 1 1,1 0 0,-1-1 0,0 1 0,1 0-1,-1-1 1,0 1 0,1 0 0,-1 0-1,1-1 1,-1 1 0,1 0 0,-1 0 0,0 0-1,1-1 1,-1 1 0,1 0 0,-1 0 0,1 0-1,-1 0 1,1 0 0,-1 0 0,1 0 0,-1 0-1,1 0 1,-1 0 0,0 0 0,1 0-1,-1 1 1,1-1 0,0 0 0,28 13-40,-25-11 36,111 68-12,-45-25 11,-50-32 19,0 1-1,0 0 1,-2 2-1,0 0 0,-1 1 1,0 0-1,-1 2 1,-2 0-1,20 31 0,-31-44 5,0 1 1,0 0-1,0 0 0,-1 0 0,0 0 0,-1 1 0,1-1 0,-1 0 0,0 11 0,-1-17-18,0-1 1,0 0-1,0 1 0,0-1 0,0 0 0,0 0 1,0 1-1,0-1 0,0 0 0,0 0 0,0 1 1,0-1-1,0 0 0,0 1 0,0-1 0,0 0 1,0 0-1,0 1 0,0-1 0,0 0 0,-1 0 1,1 1-1,0-1 0,0 0 0,0 0 1,0 1-1,-1-1 0,1 0 0,0 0 0,0 0 1,0 0-1,-1 1 0,1-1 0,0 0 0,0 0 1,-1 0-1,1 0 0,0 0 0,0 0 0,-1 1 1,1-1-1,0 0 0,-1 0 0,1 0 0,0 0 1,0 0-1,-1 0 0,1 0 0,0 0 1,0 0-1,-1 0 0,1-1 0,0 1 0,-1 0 1,1 0-1,0 0 0,0 0 0,-1 0 0,1 0 1,0-1-1,0 1 0,0 0 0,-1 0 0,1 0 1,0 0-1,0-1 0,0 1 0,-1 0 0,1-1 1,-13-13-7,-100-170-72,31 44 27,73 126 48,1 4-10,1-2 0,-8-16 0,14 24 10,-1 1 0,1 0-1,0-1 1,0 1 0,1 0 0,-1-1-1,1 1 1,-1-1 0,1 1 0,0-1-1,0 1 1,1-1 0,-1 1 0,2-5-1,-2 7 1,1 0 0,-1 0-1,1 0 1,0 1-1,-1-1 1,1 0-1,0 0 1,-1 0 0,1 0-1,0 1 1,0-1-1,0 0 1,0 1-1,0-1 1,0 1 0,0-1-1,0 1 1,0-1-1,0 1 1,0 0-1,0-1 1,0 1 0,0 0-1,1 0 1,-1 0-1,0 0 1,0 0-1,0 0 1,1 0 0,3 1-6,0-1 0,0 1 0,0 0 0,0 0 0,8 3 0,7 5 8,0 1-1,0 1 0,-1 1 0,-1 0 1,0 1-1,0 1 0,-1 1 0,21 24 1,-28-28 15,-1 0-1,-1 0 1,1 1 0,-2 0 0,0 0 0,0 1 0,-1 0 0,-1 0-1,0 0 1,-1 1 0,0 0 0,-1 0 0,-1 0 0,1 20-1,-5-20 20,-3-13-5,4-2-28,0 0 0,0 0 1,0-1-1,0 1 1,0 0-1,1-1 0,-1 1 1,0-1-1,1 1 0,-1-1 1,0-2-1,-13-63-2,11 47 0,-2 0-1,-12-38 1,-1 19 11,-3 0 0,-28-42 0,47 78-10,-28-54 8,18 31-20,11 25 9,1 0 0,-1 0-1,1 0 1,-1 0-1,1-1 1,-1 1-1,1 0 1,0 0-1,-1 0 1,1 0-1,0-1 1,0 1-1,0 0 1,0 0-1,1-3 1,-1 4-1,0-1 1,0 1-1,1-1 1,-1 1-1,0 0 1,1-1-1,-1 1 1,0-1-1,1 1 1,-1 0-1,1 0 1,-1-1-1,0 1 1,1 0-1,-1 0 1,1-1-1,-1 1 1,1 0-1,-1 0 1,1 0-1,-1 0 1,1 0-1,-1 0 1,1 0-1,0 0 1,3 0-8,0 0 0,0 1 0,0 0 1,0 0-1,0 0 0,0 0 0,5 3 0,3 1 20,-1 1 1,0 1-1,0 0 0,0 0 0,12 12 1,-19-15-74,1 0 1,-1 1-1,0 0 1,0 0-1,-1 0 1,0 0-1,1 0 1,-2 1-1,1-1 1,-1 1-1,0 0 1,0 0-1,1 7 1,1 15-963,3-1 314</inkml:trace>
</inkml:ink>
</file>

<file path=ppt/ink/ink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49.335"/>
    </inkml:context>
    <inkml:brush xml:id="br0">
      <inkml:brushProperty name="width" value="0.05" units="cm"/>
      <inkml:brushProperty name="height" value="0.05" units="cm"/>
    </inkml:brush>
  </inkml:definitions>
  <inkml:trace contextRef="#ctx0" brushRef="#br0">5 71 1592,'-1'-6'787,"0"-1"-1,0 1 0,0-1 1,1 1-1,0-13 0,0 4 1997,1 14-2727,-1 1-1,0 0 1,0-1 0,1 1 0,-1 0 0,0 0 0,1 0 0,-1-1 0,0 1 0,1 0 0,-1 0 0,0 0 0,1-1 0,-1 1 0,0 0 0,1 0 0,-1 0 0,0 0 0,1 0-1,-1 0 1,1 0 0,-1 0 0,0 0 0,1 0 0,-1 0 0,0 0 0,1 0 0,-1 0 0,0 0 0,1 1 0,-1-1 0,0 0 0,1 0 0,-1 0 0,0 1 0,1-1-1,-1 0 1,16 8 394,-8 0-332,0 1 0,0 0 0,-1 0-1,-1 1 1,1 0 0,-2 0 0,1 1 0,5 15 0,0 0 126,-10-26-238,6 16 189,0-1 0,1-1 0,1 0-1,19 24 1,-25-34-174,1-1 0,-1 0-1,1 0 1,0 0 0,0 0 0,0 0 0,0-1 0,0 0-1,1 0 1,-1 0 0,1 0 0,0-1 0,-1 0-1,1 0 1,0 0 0,0 0 0,-1-1 0,1 0 0,0 0-1,0 0 1,6-1 0,59-15-1536,-54 13 846</inkml:trace>
</inkml:ink>
</file>

<file path=ppt/ink/ink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0:49.887"/>
    </inkml:context>
    <inkml:brush xml:id="br0">
      <inkml:brushProperty name="width" value="0.05" units="cm"/>
      <inkml:brushProperty name="height" value="0.05" units="cm"/>
    </inkml:brush>
  </inkml:definitions>
  <inkml:trace contextRef="#ctx0" brushRef="#br0">17 0 1848,'-1'2'568,"-1"0"0,0-1 0,1 1 0,-1 0 0,1 1 0,-1-1 0,1 0 0,-2 4 0,3-3-296,-1 0-1,1 0 1,0-1 0,-1 1 0,1 0-1,1 0 1,-1-1 0,0 1 0,1 0 0,-1-1-1,1 1 1,2 5 0,0 0 55,1 0 0,0-1 0,1 1 0,-1-1 0,1 0 0,1 0 0,-1 0 0,1-1 0,0 0 0,11 8 0,-7-6-280,0 0-1,1-1 0,0-1 0,0 0 0,1 0 1,18 6-1,-20-9-157,1-1 0,-1 0 0,1 0 0,0-1 0,0 0 0,18-2 1,-3-5-309</inkml:trace>
</inkml:ink>
</file>

<file path=ppt/ink/ink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24.099"/>
    </inkml:context>
    <inkml:brush xml:id="br0">
      <inkml:brushProperty name="width" value="0.05" units="cm"/>
      <inkml:brushProperty name="height" value="0.05" units="cm"/>
    </inkml:brush>
  </inkml:definitions>
  <inkml:trace contextRef="#ctx0" brushRef="#br0">20 7 1560,'2'-6'8730,"-1"29"-7192,7 30-393,-4-33-860,0-1 0,-2 1 0,0 24-1,0 207 503,5-95-514,5 63 654,-11-195-907,0 1 0,-2-1 0,-6 35 0,3-10 16,2 0 0,3 0-1,10 83 1,0 71 7,-11-198-40,2 251 122,1-189 39,-12 123-1,2-101-75,-4 68 167,-6 166 785,14-273-562,-16 93 0,14-116-450,2-17-12,2-10-25,1 1-1,-1 0 1,1 0 0,-1 0 0,1 0 0,-1 0 0,1 0 0,0 0 0,-1 0 0,1 0 0,0 0 0,0 0 0,0 0 0,0 0 0,0 0 0,0 0 0,0 0-1,0 0 1,0 0 0,0 0 0,1 0 0,-1 0 0,0 0 0,1 1 0,8-13-2653,1-2 1479</inkml:trace>
</inkml:ink>
</file>

<file path=ppt/ink/ink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26.189"/>
    </inkml:context>
    <inkml:brush xml:id="br0">
      <inkml:brushProperty name="width" value="0.05" units="cm"/>
      <inkml:brushProperty name="height" value="0.05" units="cm"/>
    </inkml:brush>
  </inkml:definitions>
  <inkml:trace contextRef="#ctx0" brushRef="#br0">0 52 3033,'43'0'4942,"-15"1"-3646,0-1-1,0-1 1,33-7-1,-12-4-422,-34 8-677,0 0 0,0 1 0,0 0 0,0 2-1,0 0 1,0 0 0,16 2 0,20 3 226,74-4 1,4-1 345,-108 1-733,-1-1 1,35-6-1,18-2 6,247 8 246,-157 9-231,-98-3 514,112-5 1,7-1 6,-82 4-552,9-6 8,-47 0 36,92 9 0,49 13 9,-150-15-60,9 2 64,0-3-1,92-8 1,-149 4-290,0 0 1,0 1-1,0 0 0,0 0 0,0 1 1,0-1-1,13 4 0,-9-2-2144,5-9 910</inkml:trace>
</inkml:ink>
</file>

<file path=ppt/ink/ink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3:27.838"/>
    </inkml:context>
    <inkml:brush xml:id="br0">
      <inkml:brushProperty name="width" value="0.05" units="cm"/>
      <inkml:brushProperty name="height" value="0.05" units="cm"/>
    </inkml:brush>
  </inkml:definitions>
  <inkml:trace contextRef="#ctx0" brushRef="#br0">6 14 1848,'-5'-13'4587,"8"30"276,-2-12-4661,0 0-1,1 0 0,-1 0 0,5 9 1,-4-10-149,0 1-1,0 0 1,-1-1 0,0 1-1,1 0 1,-2 0 0,2 7 0,-1 5 18,0 1 0,2 0 0,9 34 0,-7-36-49,-1 0 1,-1 0 0,-1 1-1,1 29 1,-9 160 1097,3-139-931,2 31-100,9 35-24,-17-57-24,9-57-33,0 22 35,-9 75 0,7-93-35,0 2 0,3 45 0,1-46-3,-2-1 1,-5 46 0,3-50-5,1-1 1,0 0-1,1 0 0,1 1 1,4 25-1,-3-26 2,-1 1-1,-4 35 1,1-36-1,1 0 1,1 1-1,2 19 0,2-14 16,-2-1-1,-1 1 0,0 0 0,-7 45 0,-1 5 421,3-1 0,6 79-1,13 77-288,-7-121-59,0 112 608,-5-103-301,-2-68-328,-7 57 1,-1-68-57,5-28-6,0-1 0,1 1-1,-1 13 1,5 17 24,-1-32-12,-1-1-1,0 0 0,-1 1 1,1-1-1,-1 1 0,-1-1 1,0 1-1,0-1 0,0 0 1,-5 15-1,4-17-7,0 1-1,0-1 1,1 1 0,0 0-1,0 0 1,1 0 0,-1-1-1,1 1 1,1 0-1,0 9 1,0-6-1,0 1 0,-1-1 0,-2 12 1,2 16 24,2-16 92,-2-21-249,0 1 0,0 0 0,0-1 0,1 1 0,-1-1 0,0 1 0,0-1 0,1 1 0,-1-1-1,1 1 1,-1-1 0,0 1 0,1-1 0,-1 1 0,1-1 0,-1 0 0,1 1 0,-1-1 0,1 0 0,-1 1 0,1-1-1,0 0 1,-1 0 0,1 0 0,-1 1 0,1-1 0,0 0 0,-1 0 0,1 0 0,-1 0 0,1 0 0,0 0 0,-1 0 0,1 0-1,0 0 1,0-1 0,19-2-1867</inkml:trace>
</inkml:ink>
</file>

<file path=ppt/ink/ink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4:59.643"/>
    </inkml:context>
    <inkml:brush xml:id="br0">
      <inkml:brushProperty name="width" value="0.05" units="cm"/>
      <inkml:brushProperty name="height" value="0.05" units="cm"/>
    </inkml:brush>
  </inkml:definitions>
  <inkml:trace contextRef="#ctx0" brushRef="#br0">11 334 2072,'-6'4'9516,"5"-4"-9228,-3-8 3026,5-17-2614,13-33-306,-10 39-190,1-1 1,1 1-1,13-30 0,-16 43-183,1 0-1,-1 0 0,1 0 0,0 1 1,0 0-1,1 0 0,0 0 0,0 0 1,0 1-1,0 0 0,1 0 0,0 0 1,-1 1-1,13-6 0,18-6-33,-22 8 30,1 0 0,0 2 0,0-1 0,1 2 0,-1 0 0,23-2-1,-23 2 122,-13 3-75,1 0 1,-1 1-1,0-1 1,1 0-1,-1 1 0,0 0 1,1 0-1,2 0 1,-5 0-131,1 0 0,-1 0 0,0 0 1,0 1-1,0-1 0,0 0 0,0 0 1,0 1-1,0-1 0,0 0 1,0 0-1,0 1 0,0-1 0,0 0 1,0 0-1,0 1 0,0-1 1,0 0-1,0 0 0,0 1 0,-1-1 1,1 0-1,0 0 0,0 1 0,0-1 1,0 0-1,0 0 0,-1 0 1,1 0-1,0 1 0,-2 1-632</inkml:trace>
</inkml:ink>
</file>

<file path=ppt/ink/ink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00.461"/>
    </inkml:context>
    <inkml:brush xml:id="br0">
      <inkml:brushProperty name="width" value="0.05" units="cm"/>
      <inkml:brushProperty name="height" value="0.05" units="cm"/>
    </inkml:brush>
  </inkml:definitions>
  <inkml:trace contextRef="#ctx0" brushRef="#br0">1 3 4409,'1'-2'7537,"7"3"-5659,7 3-1662,4 3 798,1-2 1,24 5-1,-17-4-924,0-6 259,-11-1 270,-32 29 12,11-16-595,0 0 1,1 0-1,1 1 1,0-1-1,0 1 0,-1 22 1,7-32-1200,1-3 711</inkml:trace>
</inkml:ink>
</file>

<file path=ppt/ink/ink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02.408"/>
    </inkml:context>
    <inkml:brush xml:id="br0">
      <inkml:brushProperty name="width" value="0.05" units="cm"/>
      <inkml:brushProperty name="height" value="0.05" units="cm"/>
    </inkml:brush>
  </inkml:definitions>
  <inkml:trace contextRef="#ctx0" brushRef="#br0">80 0 3057,'2'3'7171,"3"3"-3959,19 25-2598,-19-23-517,0 1 1,-1-1 0,0 1 0,0 0 0,-1 0-1,0 0 1,0 0 0,-1 0 0,1 16 0,-2-8 213,0 0 0,-2 0 1,0 0-1,-5 26 1,4-30-119,-1 0 1,0-1-1,-1 1 1,0-1-1,-1 0 1,0 0-1,-1 0 1,0-1-1,-13 17 1,1 6-113,6-9-19,10-21-54,1-4 18,0-10-11,-3-12-3,4 18-7,-1-1 0,1 1-1,-1 0 1,0 0 0,0-1-1,-1 1 1,1 0 0,-1 0 0,0 0-1,-4-5 1,2 2-7,3 5 1,1 1 0,-1 0-1,1 0 1,-1 0 0,0 0-1,1 0 1,-1 0 0,0 0-1,0 0 1,0 0 0,0 1-1,0-1 1,0 0 0,0 0 0,0 1-1,0-1 1,0 1 0,0-1-1,0 1 1,0-1 0,0 1-1,-1 0 1,-1-1 0,5 3-16,0-1 1,0 1 0,0 0-1,0 0 1,0 0 0,-1 0 0,1 0-1,-1 0 1,3 5 0,-3-4 3,2 3 19,0 0 1,-1 0-1,0 0 0,0 0 1,0 0-1,-1 1 1,0-1-1,1 13 1,1 10 27,-3-29-22,1 0 0,-1 0 0,0 1 1,1-1-1,-1 0 0,1 0 0,-1 0 1,0 0-1,1 0 0,-1 0 0,1 1 0,-1-1 1,1 0-1,-1 0 0,1 0 0,-1 0 1,0-1-1,1 1 0,-1 0 0,1 0 1,-1 0-1,1 0 0,-1 0 0,0 0 1,1-1-1,0 1 0,16-7-53,-16 7 61,26-8 36,-25 7-58,-1 1 0,1 0 1,-1-1-1,1 1 1,0 0-1,-1 0 1,1 0-1,-1 0 1,1 1-1,0-1 0,-1 0 1,1 1-1,-1-1 1,1 1-1,1 1 1,-1-1-158</inkml:trace>
</inkml:ink>
</file>

<file path=ppt/ink/ink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04.294"/>
    </inkml:context>
    <inkml:brush xml:id="br0">
      <inkml:brushProperty name="width" value="0.05" units="cm"/>
      <inkml:brushProperty name="height" value="0.05" units="cm"/>
    </inkml:brush>
  </inkml:definitions>
  <inkml:trace contextRef="#ctx0" brushRef="#br0">502 262 3913,'-5'2'7645,"-16"4"-4419,18-4-2860,-1-1-1,0 0 0,0-1 0,1 1 0,-1-1 0,0 0 1,0 1-1,0-2 0,0 1 0,-6-1 0,-40-14 892,11 3-905,12 5-179,1-2 0,0 0 1,0-2-1,-46-28 1,55 31-125,2-2 0,-21-15 0,31 21-47,-1-1 1,1 0-1,0-1 1,1 1-1,-1-1 0,1 0 1,1 0-1,-7-14 1,8 17-4,2 2 0,0-1 0,-1 1 0,1 0 0,-1 0 1,1 0-1,-1-1 0,1 1 0,-1 0 1,0 0-1,1 0 0,-1 0 0,0 0 0,0 0 1,0 0-1,0 0 0,0 1 0,0-1 0,0 0 1,0 0-1,0 1 0,-2-1 0,3 1-2,-1 0-1,1 1 1,0-1-1,-1 1 1,1-1-1,0 1 1,-1-1-1,1 1 1,0-1-1,0 1 1,-1 0-1,1-1 1,0 1-1,0-1 1,0 1-1,0-1 0,0 1 1,0 0-1,0-1 1,0 1-1,0-1 1,0 1-1,0 0 1,0 0-1,2 18-11,-2-18 9,0 29 5,0-23 3,0-1 1,0 0 0,0 1-1,1-1 1,2 10 0,-1-14 7,-1-6 10,0-7 14,-3 0-21,0 1 0,-2-1 0,-3-10 0,3 13-25,1 0 0,1 0 0,-1-1 0,1 1 0,1 0 0,-1-10 0,2 17 1,0 1 1,1-1-1,-1 1 1,1-1-1,-1 1 1,0-1-1,1 1 1,-1-1-1,1 1 1,-1-1-1,1 1 1,0-1-1,-1 1 1,1 0-1,-1 0 1,1-1-1,0 1 1,-1 0-1,1 0 1,0-1-1,-1 1 1,1 0 0,0 0-1,-1 0 1,2 0-1,23-3-197,-20 3 160,61-2-185,-46 3 287,31-3 0,-39-2-1278,-11 5 589</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0"/>
    </inkml:context>
    <inkml:brush xml:id="br0">
      <inkml:brushProperty name="width" value="0.025" units="cm"/>
      <inkml:brushProperty name="height" value="0.025" units="cm"/>
    </inkml:brush>
  </inkml:definitions>
  <inkml:trace contextRef="#ctx0" brushRef="#br0">0 20 24575,'29'-2'0,"-8"1"0,207-15 0,-198 16 0,1 1 0,-1 2 0,0 1 0,0 1 0,44 14 0,-40-6 0,-1 1 0,56 33 0,3 2 0,-74-40 0,-1-2 0,27 17 0,-40-21 0,0 0 0,1 0 0,-1 0 0,0 1 0,-1 0 0,1-1 0,-1 1 0,1 1 0,-1-1 0,3 7 0,-5-9-1365</inkml:trace>
</inkml:ink>
</file>

<file path=ppt/ink/ink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25.685"/>
    </inkml:context>
    <inkml:brush xml:id="br0">
      <inkml:brushProperty name="width" value="0.05" units="cm"/>
      <inkml:brushProperty name="height" value="0.05" units="cm"/>
    </inkml:brush>
  </inkml:definitions>
  <inkml:trace contextRef="#ctx0" brushRef="#br0">57 13 3689,'-3'0'530,"1"0"0,-1 0 1,1 0-1,-1 0 0,1 1 0,-1-1 1,1 1-1,0-1 0,-1 1 0,1 0 1,0 0-1,-1 0 0,-2 2 0,3-2-457,1 1 1,-1 0-1,1 0 0,0 0 0,0 0 0,-1 0 0,1 0 0,0 0 0,0 0 0,1 0 0,-1 1 0,0-1 0,1 0 0,-1 3 0,0 0-25,0 1 0,0-1 0,1 0 0,-1 1 0,1-1 0,1 0 0,-1 1 0,1-1 0,-1 0 0,3 6-1,-2-8-40,0-1 0,0 0 0,0-1 0,0 1 0,1 0 0,-1 0 0,0 0 0,1-1 0,-1 1 0,1-1 0,0 1 0,0-1 0,-1 0 0,1 0 0,0 0 0,0 0 0,0 0 0,0 0 0,0 0 0,1 0 0,-1-1 0,0 1 0,0-1 0,0 0 0,0 0 0,1 1 0,2-2 0,0 1 55,0-1 1,0 1 0,-1-1-1,1-1 1,-1 1-1,1 0 1,-1-1-1,1 0 1,-1 0 0,0-1-1,0 1 1,0-1-1,5-3 1,-7 4 14,0 0 0,0 1 0,0-1 1,0 0-1,0 0 0,-1 0 0,1-1 0,0 1 1,-1 0-1,1 0 0,-1-1 0,0 1 0,0-1 1,0 1-1,0-1 0,-1 0 0,1 1 0,-1-1 1,1 0-1,-1 1 0,0-1 0,0 0 0,0 0 1,-1-3-1,1 4-3,-1 1 1,0-1 0,0 0-1,0 0 1,0 1-1,0-1 1,0 1 0,0-1-1,-1 1 1,1-1-1,0 1 1,-1 0 0,1 0-1,-1 0 1,1 0 0,-1 0-1,-2-1 1,-36-13 657,34 13-708,-1 0-1,1 0 0,0 0 1,-9-6-1,7 4-420,11 13-3377,1-4 2203</inkml:trace>
</inkml:ink>
</file>

<file path=ppt/ink/ink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26.298"/>
    </inkml:context>
    <inkml:brush xml:id="br0">
      <inkml:brushProperty name="width" value="0.05" units="cm"/>
      <inkml:brushProperty name="height" value="0.05" units="cm"/>
    </inkml:brush>
  </inkml:definitions>
  <inkml:trace contextRef="#ctx0" brushRef="#br0">7 39 1608,'-1'1'220,"1"0"-1,-1 0 1,0 0-1,1 0 1,-1 0-1,1 0 1,-1 0-1,1 0 1,0 1-1,-1-1 1,1 0-1,0 0 1,0 0-1,0 0 1,-1 1-1,1-1 1,1 0-1,-1 0 1,0 0-1,0 1 1,0-1-1,1 1 1,0 1-10,0 0 0,0-1 0,1 1 0,-1 0 0,1-1 0,-1 0 0,1 1 0,0-1 0,4 4 0,-4-4-96,-1-1-1,1 1 1,0 0-1,0 0 1,1-1-1,-1 0 1,0 1 0,1-1-1,-1 0 1,0 0-1,1 0 1,-1 0-1,1 0 1,0-1-1,-1 1 1,1-1 0,-1 0-1,1 0 1,0 0-1,-1 0 1,1 0-1,0 0 1,4-2-1,-5 1 16,1-1-1,-1 0 0,0 0 0,0 0 0,0 0 1,0 0-1,0 0 0,0 0 0,0 0 0,-1-1 1,1 1-1,-1-1 0,0 1 0,0-1 1,0 0-1,0 1 0,0-1 0,0 0 0,-1 0 1,1 0-1,-1 0 0,0 1 0,0-5 0,0 5-36,0 0 0,0 0-1,0 0 1,-1-1 0,1 1-1,0 0 1,-1 0 0,0 0-1,1 0 1,-1 0 0,0 0 0,0 0-1,0 0 1,0 0 0,-1 1-1,1-1 1,0 0 0,-1 1-1,1-1 1,-1 1 0,1-1-1,-1 1 1,0 0 0,0 0-1,0 0 1,0 0 0,1 0-1,-1 0 1,0 0 0,-1 0-1,-2 0 1,3 1-76,0 0 0,0 0 0,0 1 0,0-1 0,-1 0 0,1 1-1,0 0 1,0-1 0,0 1 0,0 0 0,0 0 0,0 0 0,1 0 0,-1 0 0,0 1 0,-2 2 0,1-3-207,1 1 0,0 0 1,0-1-1,-1 1 0,1-1 1,-1 0-1,1 0 0,-5 1 0,15-9-4254</inkml:trace>
</inkml:ink>
</file>

<file path=ppt/ink/ink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26.849"/>
    </inkml:context>
    <inkml:brush xml:id="br0">
      <inkml:brushProperty name="width" value="0.05" units="cm"/>
      <inkml:brushProperty name="height" value="0.05" units="cm"/>
    </inkml:brush>
  </inkml:definitions>
  <inkml:trace contextRef="#ctx0" brushRef="#br0">45 53 3473,'-1'1'167,"0"-1"0,1 1 1,-1-1-1,0 1 0,0-1 0,1 1 1,-1-1-1,1 1 0,-1 0 0,1-1 1,-1 1-1,1 0 0,-1 0 1,1 0-1,-1-1 0,1 1 0,0 0 1,-1 0-1,1 0 0,0 0 1,0-1-1,0 1 0,0 0 0,0 0 1,0 0-1,0 0 0,0 0 0,0 1 1,2 1 31,-1-1-1,1 1 1,-1-1 0,1 0 0,0 1 0,0-1 0,3 3-1,1 1-419,-4-3 263,0-1 0,0 0 0,0 0 0,0-1 1,0 1-1,1 0 0,-1-1 0,0 1 0,1-1 0,-1 0 1,1 0-1,3 1 0,-5-2 27,1 0 0,-1 0 0,0 0 0,1 0 0,-1 0 0,0 0 0,0-1 1,1 1-1,-1-1 0,0 1 0,0-1 0,1 1 0,-1-1 0,0 0 0,0 1 0,0-1 0,0 0 0,0 0 0,0 0 0,0 0 0,0 0 0,-1 0 1,1 0-1,0 0 0,0 0 0,-1 0 0,1-1 0,0 0 0,0-1 56,1 1-1,-1-1 1,0 1 0,0-1 0,0 0-1,0 0 1,0 1 0,0-1-1,-1 0 1,0 0 0,1 0 0,-1 0-1,0 1 1,0-1 0,-1 0-1,1 0 1,0 0 0,-1 0 0,0 0-1,0 1 1,0-1 0,0 0-1,0 1 1,0-1 0,-1 1 0,1-1-1,-1 1 1,0 0 0,0-1 0,0 1-1,-3-3 1,2 3-52,0 0-1,-1 0 1,1 0-1,0 0 1,-1 1-1,1 0 1,-1-1 0,1 1-1,-1 0 1,0 1-1,1-1 1,-1 1-1,0 0 1,1-1-1,-1 2 1,0-1 0,0 0-1,1 1 1,-1 0-1,0-1 1,1 1-1,-1 1 1,1-1 0,-5 3-1,7-4-118,0 1-1,0-1 0,0 0 0,0 1 1,1-1-1,-1 1 0,0-1 1,0 1-1,1 0 0,-1-1 1,0 1-1,1 0 0,-1-1 1,1 1-1,-1 0 0,1 0 1,-1-1-1,1 1 0,0 0 0,-1 0 1,1 0-1,0 0 0,-1 0 1,1 1-1,0-1-226,1 0-1,-1 0 1,0 0-1,1 1 1,-1-1-1,1 0 1,-1 0-1,1 0 1,0 0-1,0 0 1,-1 0 0,1 0-1,0 0 1,0 0-1,0-1 1,0 1-1,2 1 1,8 5-1125</inkml:trace>
</inkml:ink>
</file>

<file path=ppt/ink/ink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27.399"/>
    </inkml:context>
    <inkml:brush xml:id="br0">
      <inkml:brushProperty name="width" value="0.05" units="cm"/>
      <inkml:brushProperty name="height" value="0.05" units="cm"/>
    </inkml:brush>
  </inkml:definitions>
  <inkml:trace contextRef="#ctx0" brushRef="#br0">15 11 5657,'-2'2'187,"1"0"0,-1 1 0,1-1 0,0 0-1,0 1 1,0-1 0,0 1 0,1 0 0,-1-1 0,0 1 0,1-1-1,0 1 1,0 0 0,0-1 0,0 1 0,0 0 0,0-1 0,1 1-1,-1 0 1,1-1 0,0 1 0,0-1 0,0 1 0,0-1 0,0 1-1,3 3 1,-2-4-139,-1 0-1,0 0 1,1-1-1,0 1 1,-1 0-1,1-1 1,0 0-1,0 1 1,0-1-1,0 0 0,0 0 1,0 0-1,0 0 1,0 0-1,0 0 1,0-1-1,1 1 1,-1-1-1,0 0 1,0 1-1,1-1 1,-1 0-1,0 0 1,1-1-1,-1 1 0,0 0 1,0-1-1,1 1 1,-1-1-1,0 0 1,3-1-1,-3 1 3,-1 1 0,1-1 1,-1 1-1,1-1 0,-1 0 0,1 0 0,-1 1 0,0-1 0,1 0 0,-1 0 0,0 0 0,0-1 1,0 1-1,0 0 0,0 0 0,0-1 0,0 1 0,0 0 0,-1-1 0,1 1 0,0-1 1,-1 1-1,1-1 0,-1 1 0,0-1 0,1 0 0,-1 1 0,0-1 0,0 1 0,0-1 0,0 0 1,0 1-1,-1-3 0,0 1 111,-1-1 0,1 1 1,-1 0-1,0 1 0,0-1 1,0 0-1,0 0 0,0 1 1,-1-1-1,1 1 0,-1 0 1,0 0-1,1 0 1,-1 0-1,-3-1 0,1 0-13,1 1 0,-1 0 0,1 0 0,-1 1 0,0-1 0,-6 0 0,10 2-269,0 0 1,-1-1 0,1 1 0,0 0-1,0 0 1,0 0 0,0 0 0,0 0-1,0 0 1,0 1 0,0-1 0,0 0-1,0 0 1,0 1 0,0-1 0,0 0-1,0 1 1,0-1 0,0 1 0,1 0-1,-1-1 1,0 1 0,0 0-1,0-1 1,1 1 0,-1 0 0,0 0-1,1 0 1,-1-1 0,1 1 0,-1 0-1,1 0 1,-1 0 0,1 0 0,0 0-1,-1 2 1,1 4-1282</inkml:trace>
</inkml:ink>
</file>

<file path=ppt/ink/ink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27.994"/>
    </inkml:context>
    <inkml:brush xml:id="br0">
      <inkml:brushProperty name="width" value="0.05" units="cm"/>
      <inkml:brushProperty name="height" value="0.05" units="cm"/>
    </inkml:brush>
  </inkml:definitions>
  <inkml:trace contextRef="#ctx0" brushRef="#br0">38 26 2521,'0'0'126,"0"-1"1,0 1-1,0 0 1,0-1 0,0 1-1,0-1 1,-1 1-1,1-1 1,0 1 0,0 0-1,0-1 1,-1 1 0,1 0-1,0-1 1,-1 1-1,1 0 1,0-1 0,-1 1-1,1 0 1,0-1 0,-1 1-1,1 0 1,-1 0-1,1 0 1,0 0 0,-1-1-1,1 1 1,-1 0-1,1 0 1,-1 0 0,1 0-1,-1 0 1,1 0 0,-1 0-1,1 0 1,0 0-1,-1 0 1,1 0 0,-1 0-1,1 0 1,-1 1-1,1-1 1,0 0 0,-1 0-1,1 0 1,-1 1 0,1-1-1,0 0 1,-1 1-1,1-1 1,0 0 0,-1 0-1,1 1 1,0-1 0,0 1-1,-1-1 1,1 0-1,0 1 1,-2 2-33,0-1 0,0 0 0,0 1 1,1-1-1,-1 1 0,1-1 0,-1 1 0,0 3 0,1-2-77,1 0 0,-1-1 0,1 1 0,0 0 0,-1 0 0,2 0-1,-1-1 1,0 1 0,1 0 0,0 0 0,0-1 0,0 1 0,0 0 0,1-1-1,-1 1 1,4 4 0,-4-7-12,0 1 0,1 0 0,-1 0 0,1-1 0,0 1 0,0-1-1,-1 1 1,1-1 0,0 0 0,0 0 0,0 0 0,1 0 0,-1 0 0,0 0 0,0-1 0,0 1-1,1-1 1,-1 1 0,0-1 0,0 0 0,1 0 0,-1 0 0,0 0 0,1 0 0,-1-1 0,0 1-1,5-2 1,-1 0 40,0 0-1,0-1 1,0 1-1,0-1 0,0-1 1,10-6-1,-15 9 29,0 0 1,0 1-1,0-1 0,0 0 0,0 0 0,0 1 1,0-1-1,-1 0 0,1 0 0,0 0 0,0 0 1,-1 0-1,1 0 0,-1-1 0,1 1 0,-1 0 1,1 0-1,-1 0 0,0 0 0,1-1 0,-1 1 1,0 0-1,0 0 0,0-1 0,0 1 0,0 0 0,0 0 1,0 0-1,-1-1 0,1 1 0,0 0 0,-1 0 1,1 0-1,-1-1 0,1 1 0,-1 0 0,1 0 1,-1 0-1,0 0 0,0 0 0,1 0 0,-1 0 1,-2-1-1,-9-7 355,0 0 0,0 1 0,-1 0 0,-25-10 0,24 12-397,-1 3-857,15 3 689,0 0-1,-1 0 0,1 0 0,0 1 0,-1-1 1,1 0-1,0 0 0,-1 1 0,1-1 0,0 0 1,-1 0-1,1 1 0,0-1 0,0 0 0,-1 1 0,1-1 1,0 0-1,0 1 0,0-1 0,-1 0 0,1 1 1,0-1-1,0 1 0,-1 8-1500</inkml:trace>
</inkml:ink>
</file>

<file path=ppt/ink/ink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28.513"/>
    </inkml:context>
    <inkml:brush xml:id="br0">
      <inkml:brushProperty name="width" value="0.05" units="cm"/>
      <inkml:brushProperty name="height" value="0.05" units="cm"/>
    </inkml:brush>
  </inkml:definitions>
  <inkml:trace contextRef="#ctx0" brushRef="#br0">42 23 4497,'-10'12'3525,"9"-11"-3450,0-1 0,-1 1-1,1 0 1,0 0 0,0 0 0,1 0 0,-1 0 0,0 1 0,0-1 0,0 0-1,1 0 1,-1 1 0,1-1 0,-1 0 0,1 0 0,-1 1 0,1-1 0,0 1-1,0-1 1,0 0 0,-1 1 0,1-1 0,1 1 0,-1-1 0,0 0 0,0 1-1,0-1 1,1 0 0,-1 1 0,1-1 0,-1 0 0,1 1 0,0 0 0,1 1-49,-1 0 1,1 0 0,0 0-1,0 0 1,1-1 0,-1 1 0,0-1-1,1 1 1,-1-1 0,1 0 0,0 0-1,0 0 1,0-1 0,0 1-1,0-1 1,0 1 0,0-1 0,1 0-1,-1 0 1,0 0 0,4 0-1,-5-1 47,1 0 0,-1 0 0,0 0-1,1 0 1,-1 0 0,0 0-1,1-1 1,-1 1 0,0-1-1,1 1 1,-1-1 0,0 0-1,0 0 1,0 0 0,0 0-1,0 0 1,0-1 0,0 1 0,0 0-1,0-1 1,-1 0 0,1 1-1,0-1 1,-1 0 0,0 0-1,1 0 1,-1 0 0,0 0-1,0 0 1,0 0 0,1-3 0,-2 4 39,1-1 1,-1 0 0,0 1 0,1-1-1,-1 1 1,0-1 0,0 0 0,0 1 0,0-1-1,0 1 1,-1-1 0,1 0 0,0 1 0,-1-1-1,1 1 1,-1-1 0,0 1 0,1-1 0,-1 1-1,-1-2 1,-1 0 60,1 0 0,-1 0-1,1 1 1,-1-1 0,0 1 0,0 0 0,0 0-1,-6-3 1,0 1-13,-1-1 1,1 2-1,-1 0 0,0 0 0,-16-3 1,5 6-150,20 0-78,1 0 0,-1 0 0,0 0 0,1 0-1,-1 0 1,1 0 0,-1 1 0,1-1 0,-1 0 0,1 0 0,-1 1 0,1-1 0,-1 0 0,1 0 0,-1 1 0,1-1 0,-1 0 0,1 1 0,0-1 0,-1 1 0,1-1-1,-1 1 1,1-1 0,0 1 0,0-1 0,-1 1 0,1-1 0,0 1 0,0-1 0,0 1 0,-1-1 0,1 2 0,1 4-783</inkml:trace>
</inkml:ink>
</file>

<file path=ppt/ink/ink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28.923"/>
    </inkml:context>
    <inkml:brush xml:id="br0">
      <inkml:brushProperty name="width" value="0.05" units="cm"/>
      <inkml:brushProperty name="height" value="0.05" units="cm"/>
    </inkml:brush>
  </inkml:definitions>
  <inkml:trace contextRef="#ctx0" brushRef="#br0">22 1 3241,'-17'36'4436,"16"-34"-4320,0 0 1,1 0 0,-1 0 0,1 1-1,-1-1 1,1 0 0,0 0-1,0 0 1,0 1 0,0-1 0,0 0-1,0 0 1,1 0 0,-1 0-1,1 1 1,0 1 0,0-3-85,-1-1 1,1 1-1,0-1 0,-1 1 1,1-1-1,-1 1 1,1-1-1,0 0 1,0 1-1,-1-1 0,1 0 1,0 0-1,0 1 1,-1-1-1,1 0 0,0 0 1,0 0-1,0 0 1,-1 0-1,1 0 1,0 0-1,0 0 0,0 0 1,-1-1-1,1 1 1,0 0-1,0 0 1,-1-1-1,1 1 0,0 0 1,0-1-1,-1 1 1,1-1-1,-1 1 0,1-1 1,0 1-1,-1-1 1,1 0-1,2-1-100,-1 0 1,0 1-1,0-1 0,0 0 0,0 0 0,0 0 1,-1-1-1,1 1 0,0 0 0,1-4 1,-2-2-383</inkml:trace>
</inkml:ink>
</file>

<file path=ppt/ink/ink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30.295"/>
    </inkml:context>
    <inkml:brush xml:id="br0">
      <inkml:brushProperty name="width" value="0.05" units="cm"/>
      <inkml:brushProperty name="height" value="0.05" units="cm"/>
    </inkml:brush>
  </inkml:definitions>
  <inkml:trace contextRef="#ctx0" brushRef="#br0">59 44 3017,'-3'4'679,"0"0"0,0 1 0,0-1 0,0 1 1,-2 7-1,3-8-505,0 1 1,1-1-1,0 1 1,0 0 0,0 0-1,0 0 1,1-1-1,0 1 1,1 9-1,-1-11-140,1 0 1,-1 0-1,1-1 0,0 1 0,0 0 1,0-1-1,0 1 0,1-1 0,-1 1 1,1-1-1,-1 1 0,1-1 0,0 0 1,0 0-1,0 0 0,0 0 0,0 0 1,0-1-1,1 1 0,-1 0 0,1-1 1,-1 0-1,1 0 0,-1 0 0,1 0 1,0 0-1,-1 0 0,1 0 0,0-1 1,0 0-1,0 1 0,3-1 0,-1 0 12,1-1-1,-1 1 0,1-1 0,-1 0 0,1 0 1,-1-1-1,0 0 0,1 0 0,-1 0 0,0 0 0,0-1 1,-1 0-1,1 0 0,0 0 0,-1 0 0,0-1 0,7-7 1,-9 9 45,0-1 0,0 1 1,0 0-1,0-1 1,0 0-1,-1 1 0,1-1 1,-1 0-1,0 0 0,0 0 1,0 0-1,0 0 1,0 0-1,-1 0 0,1 0 1,-1 0-1,0 0 1,0-1-1,0 1 0,0 0 1,-1 0-1,1 0 0,-1 0 1,0 0-1,0 0 1,0 0-1,0 0 0,0 0 1,-1 0-1,1 1 1,-1-1-1,-2-3 0,1 2-23,0 0-1,-1 1 0,1-1 1,-1 0-1,0 1 0,0 0 1,0 0-1,0 0 0,-1 0 1,1 1-1,-1 0 0,1 0 1,-1 0-1,0 0 0,0 1 1,0-1-1,0 1 1,0 1-1,0-1 0,0 1 1,0 0-1,0 0 0,-1 0 1,1 1-1,0 0 0,0 0 1,0 0-1,0 0 0,1 1 1,-1 0-1,0 0 0,0 0 1,1 1-1,0-1 0,-1 1 1,1 0-1,0 0 0,0 1 1,1-1-1,-1 1 1,-2 4-1,4-7-173,1 0 0,0 1 0,0-1 0,0 0 0,1 1-1,-1-1 1,0 0 0,0 1 0,1-1 0,-1 1 0,1-1 0,-1 1 0,1-1 0,0 1 0,0 0 0,-1-1 0,1 1 0,0-1 0,0 1-1,1 0 1,-1-1 0,0 1 0,0-1 0,1 1 0,-1-1 0,1 1 0,0 1 0,6 7-1026</inkml:trace>
</inkml:ink>
</file>

<file path=ppt/ink/ink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30.940"/>
    </inkml:context>
    <inkml:brush xml:id="br0">
      <inkml:brushProperty name="width" value="0.05" units="cm"/>
      <inkml:brushProperty name="height" value="0.05" units="cm"/>
    </inkml:brush>
  </inkml:definitions>
  <inkml:trace contextRef="#ctx0" brushRef="#br0">0 0 4281,'3'1'6768,"14"6"-5189,13-1-954,0-1 0,1-2 0,0-1 1,49-2-1,-19-1-185,-52 1-429,41 1 290,62-7-1,-96 1-1468,-11 1 629</inkml:trace>
</inkml:ink>
</file>

<file path=ppt/ink/ink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31.537"/>
    </inkml:context>
    <inkml:brush xml:id="br0">
      <inkml:brushProperty name="width" value="0.05" units="cm"/>
      <inkml:brushProperty name="height" value="0.05" units="cm"/>
    </inkml:brush>
  </inkml:definitions>
  <inkml:trace contextRef="#ctx0" brushRef="#br0">1 93 4129,'0'1'232,"0"-1"-116,0 0 0,-1 0 0,1 0 1,0 0-1,0 1 0,0-1 0,2 4 3368,-2-4-3368,0 0 0,0 0 0,1 0 0,-1 0 0,0 0 0,12 3 1430,14-2-1320,-25-1 56,23-2 527,-1 0 1,0-2-1,1-1 0,27-9 1,30-6-315,-73 18-688,27-4 566,48-16-1,-37 1-4333,-39 17 2694</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1"/>
    </inkml:context>
    <inkml:brush xml:id="br0">
      <inkml:brushProperty name="width" value="0.025" units="cm"/>
      <inkml:brushProperty name="height" value="0.025" units="cm"/>
    </inkml:brush>
  </inkml:definitions>
  <inkml:trace contextRef="#ctx0" brushRef="#br0">1 464 24575,'1'0'0,"0"0"0,1-1 0,-1 1 0,1 0 0,-1 0 0,0-1 0,1 1 0,-1-1 0,2 0 0,2-1 0,9-3 0,-1 0 0,0-1 0,22-14 0,36-28 0,-41 26 0,35-23 0,170-113 0,-8 25 0,-204 117-1365</inkml:trace>
</inkml:ink>
</file>

<file path=ppt/ink/ink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33.705"/>
    </inkml:context>
    <inkml:brush xml:id="br0">
      <inkml:brushProperty name="width" value="0.05" units="cm"/>
      <inkml:brushProperty name="height" value="0.05" units="cm"/>
    </inkml:brush>
  </inkml:definitions>
  <inkml:trace contextRef="#ctx0" brushRef="#br0">31 0 1560,'-9'11'9378,"6"-5"-9448,0-1 0,0 1 1,0-1-1,1 1 1,0 0-1,-3 12 0,6-18-298</inkml:trace>
</inkml:ink>
</file>

<file path=ppt/ink/ink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34.241"/>
    </inkml:context>
    <inkml:brush xml:id="br0">
      <inkml:brushProperty name="width" value="0.05" units="cm"/>
      <inkml:brushProperty name="height" value="0.05" units="cm"/>
    </inkml:brush>
  </inkml:definitions>
  <inkml:trace contextRef="#ctx0" brushRef="#br0">53 58 3761,'-2'7'840,"-1"-2"1000,0-1-39,0-1-265,-1-3-64,1-3-287,-1-3-209,0-3-320,0-1-176,0 0-256,0 0-72,0 1-56,1 1-112,-1 1-488,0 3-736</inkml:trace>
</inkml:ink>
</file>

<file path=ppt/ink/ink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38.043"/>
    </inkml:context>
    <inkml:brush xml:id="br0">
      <inkml:brushProperty name="width" value="0.05" units="cm"/>
      <inkml:brushProperty name="height" value="0.05" units="cm"/>
    </inkml:brush>
  </inkml:definitions>
  <inkml:trace contextRef="#ctx0" brushRef="#br0">279 31 2120,'-3'2'8192,"-5"-3"-4608,-10-6-2888,12 5 289,-21-6-343,18 5-472,0 0 0,0 0 1,0 1-1,-1 1 0,1 0 1,0 0-1,-13 1 0,2 1-42,13-1-95,1 0 1,-1 0-1,1 1 1,-1 0-1,1 0 1,-1 1-1,1 0 1,0 0-1,-9 5 1,12-6-10,0 1 1,0-1 0,1 1-1,-1 0 1,1 0-1,0 0 1,-1 0-1,1 0 1,0 0 0,0 1-1,1-1 1,-1 1-1,-2 3 1,4-5-24,-1 0 0,1 0 0,-1 1 0,1-1 0,-1 0 0,1 0 0,0 0 0,0 1 0,-1-1 0,1 0 0,0 1 0,0-1 0,0 0 0,0 0-1,1 1 1,-1-1 0,0 0 0,0 0 0,1 2 0,14 21 36,-13-21-33,1 0-1,-1 0 0,0 1 1,0-1-1,-1 0 1,2 5-1,-2-6-3,0 0 0,0 0 0,0 0 1,0-1-1,1 1 0,-1 0 0,0-1 0,1 1 1,-1-1-1,1 1 0,-1-1 0,1 1 0,0-1 0,0 0 1,0 0-1,0 0 0,-1 0 0,1 0 0,3 0 0,-3 0 5,0 0 0,0 0 0,0 0 0,0 0 0,0 0 0,0 0-1,0 1 1,0-1 0,0 1 0,-1-1 0,1 1 0,2 3 0,2 7 28,-6-10-26,1 0 0,0-1-1,-1 1 1,1-1 0,0 1 0,0-1 0,0 0 0,0 1 0,0-1 0,1 0 0,-1 0 0,0 1-1,0-1 1,1 0 0,-1 0 0,1-1 0,2 2 0,61 37 193,-62-35-1037</inkml:trace>
</inkml:ink>
</file>

<file path=ppt/ink/ink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40.350"/>
    </inkml:context>
    <inkml:brush xml:id="br0">
      <inkml:brushProperty name="width" value="0.05" units="cm"/>
      <inkml:brushProperty name="height" value="0.05" units="cm"/>
    </inkml:brush>
  </inkml:definitions>
  <inkml:trace contextRef="#ctx0" brushRef="#br0">280 118 3817,'-7'-2'6692,"-11"-13"-3981,14 11-1772,-18-14 196,5 3-481,0 2 1,-21-13-1,31 22-545,0 1 1,1 0 0,-1 0-1,0 0 1,0 1-1,-1 0 1,1 1 0,0-1-1,-1 1 1,-8 1 0,6-1-40,5 1-63,0 0 0,0 0 0,0 1 0,-1-1 0,-5 2 0,10-1-14,0-1 0,0 0 0,-1 1 0,1 0 0,0-1-1,0 1 1,0 0 0,0-1 0,0 1 0,0 0 0,0 0 0,0 0 0,0 0 0,0 0 0,0 0 0,1 0-1,-1 0 1,0 0 0,1 0 0,-1 1 0,1-1 0,-1 0 0,1 0 0,-1 1 0,1 1 0,0-1 14,0 0 0,0 0 0,1 0 0,-1 0 0,1 0 0,-1 0 0,1 0 0,0 0 0,0 0 0,-1 0 0,2 0 0,-1-1 0,0 1 0,0 0 0,3 2 0,22 24 19,-24-27-19,5 5 37,0-1-1,1-1 1,0 1-1,0-1 1,0-1 0,0 1-1,1-1 1,-1-1-1,14 3 1,-7-1-16,0 0-1,14 7 1,-20-7 10,-5-3-1,-1 0 1,1 1-1,-1-1 0,0 1 1,0 0-1,0 0 1,0 0-1,0 0 0,0 1 1,-1-1-1,4 4 0,-45-4 460,20 4-479,12-4-3,0 0 0,0-1 0,0 1 0,-12 0 0,6-1-17,0 1 0,1 1 0,-1 0 0,0 1 0,1 0 0,-21 11 0,26-12 7,6-3-12,0 0 0,0 0 0,0 1 0,1-1 0,-1 1 0,0-1 0,0 1 0,0-1 0,0 1 0,1-1 0,-1 1 1,0 0-1,0-1 0,1 1 0,-1 0 0,0 0 0,1-1 0,-1 1 0,0 1 0,1-1-2,1-1-1,-1 1 1,0-1 0,0 1-1,0-1 1,1 0 0,-1 1-1,0-1 1,0 1 0,1-1-1,-1 0 1,0 1 0,1-1-1,-1 1 1,0-1 0,1 0-1,-1 0 1,1 1 0,-1-1-1,1 0 1,-1 0 0,1 1-1,-1-1 1,1 0 0,0 0 0,4 2-21,0-1 0,-1 0 1,1 0-1,1 0 1,-1-1-1,5 0 1,12-3-91,-1 0 0,1-2 0,-1 0 1,0-2-1,-1 0 0,0-1 1,27-15-1,-43 21-380</inkml:trace>
</inkml:ink>
</file>

<file path=ppt/ink/ink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41.292"/>
    </inkml:context>
    <inkml:brush xml:id="br0">
      <inkml:brushProperty name="width" value="0.05" units="cm"/>
      <inkml:brushProperty name="height" value="0.05" units="cm"/>
    </inkml:brush>
  </inkml:definitions>
  <inkml:trace contextRef="#ctx0" brushRef="#br0">3 7 2369,'-3'-6'7772,"4"7"-7531,0-1-1,-1 1 1,1 0 0,0-1-1,0 1 1,0 0-1,-1-1 1,1 1 0,0-1-1,0 1 1,0-1-1,0 1 1,2-1 0,51 14 2672,-24-8-2611,-2 2 1,30 12-1,-39-11-208,0 2-1,-1 0 0,0 1 0,-1 0 0,0 2 0,-1 0 1,21 24-1,-22-24 11,-12-11-68,0-1 1,0 0-1,0 1 0,-1 0 1,1 0-1,-1 0 0,0 0 1,1 0-1,-2 0 0,1 1 1,0-1-1,-1 1 0,1-1 0,-1 1 1,0-1-1,1 7 0,0-2-964,3-4 535</inkml:trace>
</inkml:ink>
</file>

<file path=ppt/ink/ink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42.125"/>
    </inkml:context>
    <inkml:brush xml:id="br0">
      <inkml:brushProperty name="width" value="0.05" units="cm"/>
      <inkml:brushProperty name="height" value="0.05" units="cm"/>
    </inkml:brush>
  </inkml:definitions>
  <inkml:trace contextRef="#ctx0" brushRef="#br0">63 114 5321,'0'0'188,"0"0"0,-1 1 0,1-1 0,0 0 0,0 1 0,-1-1 0,1 0-1,0 0 1,-1 1 0,1-1 0,0 0 0,-1 0 0,1 1 0,0-1 0,-1 0 0,1 0 0,-1 0 0,1 0 0,0 0 0,-1 0-1,1 0 1,-1 0 0,1 0 0,-1 0 0,1 0 0,0 0 0,-1 0 0,1 0 0,-1 0 0,1 0 0,0 0 0,-1 0-1,1 0 1,-1-1 0,-13-13 2043,-4-22-1497,18 36-720,-5-9 555,-7-21 244,12 29-798,0 0 1,0 0-1,-1 0 0,1-1 0,0 1 1,0 0-1,0 0 0,0 0 0,0-1 1,0 1-1,1 0 0,-1 0 1,0 0-1,1-1 0,-1 1 0,0 0 1,1 0-1,0 0 0,-1 0 0,1 0 1,-1 0-1,2-1 0,-2 2-15,1 0 0,-1 0 1,1 0-1,-1 0 0,1 0 0,-1 0 0,1 0 0,-1 0 0,1 1 0,-1-1 1,0 0-1,1 0 0,-1 0 0,1 1 0,-1-1 0,0 0 0,1 0 0,-1 1 1,0-1-1,1 0 0,-1 1 0,0-1 0,1 0 0,-1 1 0,0-1 0,0 1 0,1-1 1,-1 1-1,11 15-48,-9-14 50,7 15 14,0 0 0,-1 0 0,8 26 1,-9-22 9,18 35 1,-24-54-333,1 0-1,-1 1 1,1-1-1,-1 0 1,1 0-1,0-1 1,-1 1-1,1 0 0,0 0 1,0-1-1,0 0 1,4 3-1,2-2-976</inkml:trace>
</inkml:ink>
</file>

<file path=ppt/ink/ink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05:43.020"/>
    </inkml:context>
    <inkml:brush xml:id="br0">
      <inkml:brushProperty name="width" value="0.05" units="cm"/>
      <inkml:brushProperty name="height" value="0.05" units="cm"/>
    </inkml:brush>
  </inkml:definitions>
  <inkml:trace contextRef="#ctx0" brushRef="#br0">94 0 3761,'2'3'8898,"0"4"-6376,-42 34-682,33-36-1887,1 1-1,0-1 1,0 2 0,0-1 0,1 1 0,0 0 0,0 0 0,-6 12 0,10-17-867</inkml:trace>
</inkml:ink>
</file>

<file path=ppt/ink/ink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5:04.275"/>
    </inkml:context>
    <inkml:brush xml:id="br0">
      <inkml:brushProperty name="width" value="0.05" units="cm"/>
      <inkml:brushProperty name="height" value="0.05" units="cm"/>
    </inkml:brush>
  </inkml:definitions>
  <inkml:trace contextRef="#ctx0" brushRef="#br0">1 1 1720,'7'8'6297,"-2"8"-4672,1 15-1776,3 29 314,-3-27-103,6 23-20,-6-33-25,-2-1-1,4 37 1,-3-12-1727,-4-41 51,1-1 549</inkml:trace>
</inkml:ink>
</file>

<file path=ppt/ink/ink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5:06.242"/>
    </inkml:context>
    <inkml:brush xml:id="br0">
      <inkml:brushProperty name="width" value="0.05" units="cm"/>
      <inkml:brushProperty name="height" value="0.05" units="cm"/>
    </inkml:brush>
  </inkml:definitions>
  <inkml:trace contextRef="#ctx0" brushRef="#br0">53 1 3953,'4'-1'3747,"18"6"-1290,84 60-969,-98-61-1464,0 1 0,-1 0 0,0 0 0,0 1 0,0 0 0,9 11-1,-12-12-7,-1-1-1,0 1 0,-1 0 0,1 0 0,-1 0 1,0 0-1,0 0 0,0 1 0,-1-1 0,0 1 0,1 9 1,0 27 15,-2-29-66,1 0 1,0 1-1,1-1 1,0 0 0,1 0-1,0 0 1,10 22 0,-10-23-994,-11-25 923,5 8 190,0 1-1,0-1 0,-1 1 1,1 0-1,-1 0 0,-6-5 1,-8-9 384,12 9-436,1 0 0,0-1 0,1 1 0,0-1-1,1 0 1,-3-12 0,4 15 16,0 1-1,0 0 1,-1 0-1,0 0 1,0 0 0,0 0-1,-1 0 1,0 1 0,0 0-1,0 0 1,0 0 0,-1 0-1,0 1 1,0-1-1,0 1 1,-8-4 0,-8-6 163,0 1 1,-35-15-1,52 27-170,1-1-1,-1-1 1,1 1-1,-1 0 0,1-1 1,0 0-1,0 1 1,0-1-1,0-1 1,0 1-1,1 0 1,-3-5-1,11 5-2742</inkml:trace>
</inkml:ink>
</file>

<file path=ppt/ink/ink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5:19.424"/>
    </inkml:context>
    <inkml:brush xml:id="br0">
      <inkml:brushProperty name="width" value="0.05" units="cm"/>
      <inkml:brushProperty name="height" value="0.05" units="cm"/>
    </inkml:brush>
  </inkml:definitions>
  <inkml:trace contextRef="#ctx0" brushRef="#br0">6 0 2312,'-5'4'10714,"5"-4"-10626,0 6-227,6 248 1970,-6-252-1890,0 0 13,0-1 0,0 0 0,0 0 1,0 0-1,0 0 0,0 0 1,0 0-1,1 0 0,-1 0 0,0 0 1,1 0-1,-1 0 0,0 0 1,1 0-1,-1 0 0,1-1 0,-1 1 1,1 0-1,1 1 0,1-2-351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2"/>
    </inkml:context>
    <inkml:brush xml:id="br0">
      <inkml:brushProperty name="width" value="0.025" units="cm"/>
      <inkml:brushProperty name="height" value="0.025" units="cm"/>
    </inkml:brush>
  </inkml:definitions>
  <inkml:trace contextRef="#ctx0" brushRef="#br0">1 202 24575,'6'0'0,"1"-1"0,-1 0 0,13-3 0,2-1 0,89-19 0,128-45 0,-236 69 0,53-16 0,1 3 0,68-9 0,117 3 0,-169 16 0,106-19 0,-168 19-1365</inkml:trace>
</inkml:ink>
</file>

<file path=ppt/ink/ink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5:21.923"/>
    </inkml:context>
    <inkml:brush xml:id="br0">
      <inkml:brushProperty name="width" value="0.05" units="cm"/>
      <inkml:brushProperty name="height" value="0.05" units="cm"/>
    </inkml:brush>
  </inkml:definitions>
  <inkml:trace contextRef="#ctx0" brushRef="#br0">1 664 816,'6'-2'1099,"0"-1"0,1 0-1,-1 1 1,-1-2 0,9-5 0,21-11-340,-2 4-572,-22 10-52,0 1-1,20-7 1,-1 3 214,-1-1-1,0-2 0,32-17 1,-51 22-295,1 0-1,-1-1 1,10-10 0,-14 13-38,0-1 1,1 1 0,-1 0 0,1 0 0,0 1 0,0-1 0,0 2 0,1-1 0,13-4 0,22-5 4,0-2 1,61-32-1,7-2 274,151-54 806,-174 71-972,-50 19 128,-2-1-1,52-27 1,-43 18-76,0 3 1,2 1-1,88-22 1,-133 41-170,0-1 1,0 1 0,0 0-1,0 0 1,0 0 0,0 0 0,-1 0-1,1 0 1,0 0 0,0 1-1,0-1 1,0 0 0,0 1 0,0 0-1,-1-1 1,1 1 0,2 2-1,8 8-3947,-8-6 2446</inkml:trace>
</inkml:ink>
</file>

<file path=ppt/ink/ink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5:23.132"/>
    </inkml:context>
    <inkml:brush xml:id="br0">
      <inkml:brushProperty name="width" value="0.05" units="cm"/>
      <inkml:brushProperty name="height" value="0.05" units="cm"/>
    </inkml:brush>
  </inkml:definitions>
  <inkml:trace contextRef="#ctx0" brushRef="#br0">1 1 2008,'3'1'5800,"8"9"-3343,-4 2-2107,1-1 1,1 1-1,0-2 1,0 1-1,1-1 1,0-1-1,18 14 1,-20-18-359,0 0-1,0-1 1,0 0 0,1 0 0,-1-1 0,1 0 0,0-1 0,0 0-1,0 0 1,0-1 0,1 0 0,13 0 0,41-8 94,-28 1-76</inkml:trace>
</inkml:ink>
</file>

<file path=ppt/ink/ink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1:32.869"/>
    </inkml:context>
    <inkml:brush xml:id="br0">
      <inkml:brushProperty name="width" value="0.05" units="cm"/>
      <inkml:brushProperty name="height" value="0.05" units="cm"/>
    </inkml:brush>
  </inkml:definitions>
  <inkml:trace contextRef="#ctx0" brushRef="#br0">81 398 1656,'-1'27'4725,"0"-1"2366,-2-39-2969,-7-10-2975,0 0-1019,-10-28 286,14 39-342,1 0 0,0-1 0,1 0 0,-4-23 0,7 32-79,-2-13 78,1-1-1,1 1 0,0-1 1,4-29-1,-3 42-67,1 0 0,1 0 0,-1 0 1,1 0-1,0 0 0,0 1 0,0-1 0,1 1 1,-1-1-1,1 1 0,0 0 0,1 0 0,-1 0 1,1 0-1,-1 1 0,1-1 0,0 1 0,0 0 1,1 0-1,7-3 0,15-11-28,-24 14 40,1 0-1,0 0 1,0 1-1,0 0 1,0-1-1,0 1 1,0 1 0,1-1-1,-1 1 1,1-1-1,-1 1 1,1 0-1,-1 1 1,10-1-1,16 4 67,-22-3-11,0 0 0,0 1 0,0 0 0,0 1 0,0 0 1,0 0-1,13 6 0,5 4 32,-21-10-83,0-1-1,-1 2 1,1-1-1,0 1 1,0-1-1,-1 1 1,0 0-1,0 1 1,1-1-1,-2 1 1,1 0-1,0 0 1,5 8-1,5 11 93,-1-1 0,-1 2 0,18 49 0,-15-6 48,-12-54-133,5 13-2453</inkml:trace>
</inkml:ink>
</file>

<file path=ppt/ink/ink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1:34.457"/>
    </inkml:context>
    <inkml:brush xml:id="br0">
      <inkml:brushProperty name="width" value="0.05" units="cm"/>
      <inkml:brushProperty name="height" value="0.05" units="cm"/>
    </inkml:brush>
  </inkml:definitions>
  <inkml:trace contextRef="#ctx0" brushRef="#br0">10 343 3033,'-1'-11'10628,"-2"-1"-7575,-2-15-2315,5-1-455,1 0 1,1 0-1,2 1 1,1-1-1,1 1 1,18-48-1,-23 72-271,0 1 1,0-1-1,1 0 0,-1 0 1,1 1-1,0-1 0,-1 1 1,1 0-1,0 0 0,0-1 1,1 1-1,-1 0 0,0 1 1,5-4-1,-2 3 58,1 0 0,0 0 1,0 1-1,0 0 0,0 0 0,7-1 0,25 0 618,40 2-1,-34 0-537,-40 0-138,-1 0 0,0 1 0,1-1 0,-1 1 0,1 0 0,-1 0 1,0 0-1,0 0 0,0 0 0,0 1 0,0-1 0,0 1 0,0 0 0,0 0 1,4 4-1,-2-1 20,-1 0-1,0 0 1,0 0 0,0 1 0,-1 0 0,0-1 0,5 12 0,-1 5 68,0 1 0,-2 0 0,5 34 0,-6-11 191,-1 56-1,-3-98-253,-1 5 74,1-5-128,0-1-1,-1 1 1,1-1-1,1 1 1,-1 0-1,2 6 1,-1-9 425</inkml:trace>
</inkml:ink>
</file>

<file path=ppt/ink/ink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1:37.128"/>
    </inkml:context>
    <inkml:brush xml:id="br0">
      <inkml:brushProperty name="width" value="0.05" units="cm"/>
      <inkml:brushProperty name="height" value="0.05" units="cm"/>
    </inkml:brush>
  </inkml:definitions>
  <inkml:trace contextRef="#ctx0" brushRef="#br0">5 64 2745,'-2'-13'4377,"2"17"-773,0-1-3364,0 0 0,1 0 0,-1 0 0,1-1 1,0 1-1,0 0 0,0-1 0,2 4 0,1 1-50,1 0 0,0-1 0,0 1 0,1-1 0,7 6 0,-13-11-180,0-1 1,0 0-1,1 0 0,-1 0 1,0 1-1,0-1 0,1 0 1,-1 0-1,0 0 0,1 0 1,-1 0-1,0 0 0,0 0 1,1 0-1,-1 1 0,0-1 1,1 0-1,-1 0 0,0 0 1,1-1-1,-1 1 0,0 0 1,1 0-1,-1 0 0,0 0 1,0 0-1,1 0 0,-1 0 1,0 0-1,1-1 0,-1 1 1,0 0-1,0 0 0,1 0 1,-1-1-1,8-13 203,-2-16 134,-6 30-310,0-1 0,0 0 0,0 1 0,0-1 0,0 0 0,0 1 0,0-1 0,0 0-1,-1 1 1,1-1 0,0 0 0,0 1 0,0-1 0,-1 0 0,1 1 0,0-1 0,-1 1 0,1-1 0,-1 1-1,1-1 1,-1 1 0,1-1 0,-1 1 0,1-1 0,-1 1 0,1-1 0,-1 1 0,0 0 0,1-1 0,-1 1 0,-1 0 54,1-1 1,-1 1 0,1 0-1,-1 0 1,1 0 0,-1 0-1,1 0 1,-1 0-1,1 0 1,-1 0 0,1 1-1,-1-1 1,1 1 0,-2 0-1,2-1-74,0 0 0,-1 1 0,1-1 0,0 1 0,0 0 0,0-1 0,0 1 0,0 0 0,0-1 0,0 1 0,0 0 0,0 0 0,0 0 0,0 0 0,0 0 0,0 0 0,1 0 0,-1 0 0,0 1 0,1-1 0,-1 0 0,1 0 0,0 0 0,-1 1 0,1-1 0,0 0 0,0 1 0,-1-1 0,1 0 0,0 0 0,0 1 0,1-1 0,-1 0 0,0 1 0,0-1 0,1 0 0,-1 0 0,1 3 0,3 4-70,13 23-23,-16-30 75,-1 0 1,1 0-1,-1-1 0,1 1 0,-1 0 0,1 0 0,0 0 0,0-1 0,-1 1 0,1 0 0,0-1 0,0 1 1,0-1-1,0 1 0,0-1 0,-1 1 0,1-1 0,0 0 0,0 1 0,0-1 0,0 0 0,0 0 0,0 0 1,0 1-1,0-1 0,2-1 0,-2 1 4,1-1 0,-1-1 1,0 1-1,1 0 0,-1 0 1,0 0-1,0-1 0,0 1 1,0 0-1,0-1 0,0 1 1,0-1-1,0 1 0,-1-1 0,1 0 1,-1 1-1,1-1 0,-1 0 1,1 1-1,-1-1 0,0-3 1,1 1 27,-1 1 1,0-1 0,1 0 0,-1 1 0,-1-1-1,1 0 1,-1 1 0,1-1 0,-3-4 0,3 6-17,-1 1 1,0 0 0,0-1-1,0 1 1,0 0 0,0 0 0,0 0-1,0-1 1,0 1 0,0 0-1,-1 1 1,1-1 0,0 0-1,-1 0 1,1 1 0,-1-1 0,1 0-1,-1 1 1,1 0 0,-1-1-1,1 1 1,-1 0 0,1 0 0,-1-1-1,1 1 1,-1 0 0,1 1-1,-3-1 1,3 0-16,1 1 0,-1-1 0,0 0-1,0 0 1,0 1 0,1-1 0,-1 0 0,0 1 0,1-1-1,-1 1 1,0-1 0,1 1 0,-1 0 0,1-1 0,-1 1-1,0-1 1,1 1 0,0 0 0,-1 0 0,1-1 0,-1 2-1,1-1-10,-1 1 0,1-1 0,0 0 0,0 1 0,0-1 0,0 0 0,0 1 0,0-1 0,1 1 0,-1-1 0,0 0 0,1 1 0,-1-1 0,1 0 0,-1 0 0,1 1 0,1 0 0,1 3 0,0 0 0,0-1 0,1 1 0,-1-1 1,1 0-1,7 5 0,-10-8 13,-1 0 0,1-1 1,0 1-1,-1-1 1,1 1-1,0-1 0,-1 1 1,1-1-1,0 0 0,-1 1 1,1-1-1,0 0 0,0 1 1,0-1-1,-1 0 0,1 0 1,0 0-1,0 0 1,0 0-1,-1 0 0,1 0 1,0 0-1,0 0 0,0 0 1,0 0-1,-1 0 0,1-1 1,0 1-1,0 0 0,-1-1 1,1 1-1,0 0 0,0-1 1,-1 1-1,1-1 1,-1 1-1,1-1 0,0 1 1,-1-1-1,1 0 0,-1 1 1,1-1-1,-1 0 0,1 1 1,-1-1-1,0 0 0,1 0 1,-1 1-1,0-1 1,0 0-1,1 0 0,-1 0 1,0 1-1,0-3 0,0 0 22,1 0-1,-1 0 0,0 0 1,0 0-1,-1 0 0,1 0 1,0 0-1,-1 0 0,0 0 1,0 1-1,0-1 0,0 0 1,0 0-1,-1 1 0,1-1 1,-1 0-1,1 1 1,-1 0-1,-3-4 0,3 4-16,1 0-1,-1 0 0,0 0 1,-1 0-1,1 0 1,0 1-1,0-1 0,-1 1 1,1-1-1,-1 1 1,0 0-1,1 0 1,-1 0-1,0 0 0,1 0 1,-1 1-1,0-1 1,0 1-1,0 0 0,-4 0 1,6 0-14,1 0 0,-1 0 0,0 1 0,0-1 0,1 0-1,-1 0 1,0 0 0,0 1 0,1-1 0,-1 0 0,0 1 0,1-1 0,-1 1 0,1-1 0,-1 1 0,0-1 0,1 1 0,-1-1 0,1 1 0,-1 0 0,1-1 0,0 1 0,-1 0-1,1-1 1,0 1 0,-1 1 0,1-1-8,0 1-1,-1 0 0,1-1 0,0 1 0,1 0 1,-1-1-1,0 1 0,0 0 0,1-1 1,-1 1-1,2 2 0,0 1-24,0 0 1,0 0-1,1-1 0,0 1 1,0-1-1,6 8 0,-7-10 34,1 1-1,-1-1 1,1 0-1,0 0 1,0 0-1,-1-1 1,1 1-1,0-1 1,1 1-1,-1-1 1,3 1-1,-5-2 10,0 0 1,0 0-1,0 0 0,-1 0 1,1 0-1,0 0 0,0 0 1,-1 0-1,1-1 0,0 1 1,0 0-1,-1 0 0,1-1 1,0 1-1,0 0 0,-1-1 1,1 1-1,0 0 0,0-2 1,0 1 5,0 0-1,0 0 1,-1-1 0,1 1 0,0 0-1,-1 0 1,1-1 0,-1 1 0,1-1-1,-1 1 1,0 0 0,1-1 0,-1 1 0,0-3-1,0 0 27,0-1 0,-1 0 0,1 1 0,-1-1-1,0 1 1,0-1 0,0 1 0,-1 0 0,0-1-1,1 1 1,-6-8 0,6 10-24,0 0-1,-1 1 1,1-1-1,-1 0 1,1 0-1,-1 0 1,1 1 0,-1-1-1,0 1 1,0 0-1,0-1 1,0 1-1,0 0 1,0 0-1,0 0 1,0 0 0,-1 1-1,1-1 1,0 0-1,0 1 1,-1 0-1,1-1 1,0 1-1,-1 0 1,-2 1-1,4-1-13,0 0-1,1 1 1,-1-1-1,0 0 0,1 1 1,-1-1-1,1 1 1,-1-1-1,1 1 0,-1-1 1,1 1-1,-1 0 1,1-1-1,-1 1 0,1-1 1,0 1-1,0 0 1,-1-1-1,1 1 0,0 0 1,0 0-1,-1-1 1,1 1-1,0 0 0,0-1 1,0 1-1,0 0 1,0 0-1,0-1 0,0 1 1,1 0-1,-1 0 1,0-1-1,0 1 0,0 0 1,1-1-1,-1 1 1,1 1-1,12 29-146,-13-31 146,21 36-124,-20-34 132,0-1-1,0 1 1,1 0 0,-1-1-1,0 1 1,1-1 0,-1 0-1,1 1 1,0-1 0,-1 0 0,1 0-1,0 0 1,0 0 0,-1 0-1,1-1 1,0 1 0,3 0-1,-4-1 2,0 0 0,0 0-1,0-1 1,0 1 0,0 0-1,0-1 1,0 1 0,0-1-1,0 1 1,0-1 0,0 1-1,0-1 1,0 0-1,-1 0 1,1 1 0,0-1-1,0 0 1,-1 0 0,1 0-1,0 0 1,-1 0 0,1 0-1,-1 1 1,0-1 0,1-1-1,-1 1 1,0 0 0,1 0-1,-1 0 1,0 0-1,0 0 1,0 0 0,0 0-1,0-2 1,0-2 25,0 0 1,0 1-1,0-1 0,-1 0 1,1 0-1,-3-7 0,1 8-4,0 1 0,1 0-1,-1 0 1,0 0 0,-1 0 0,1 0 0,-1 0-1,1 1 1,-1-1 0,0 1 0,-6-5-1,7 6-20,0 0-1,0-1 1,0 1-1,0 0 1,0 0-1,0 1 1,0-1-1,0 0 1,-1 1 0,1-1-1,0 1 1,-1 0-1,1-1 1,0 1-1,0 0 1,-1 1-1,1-1 1,0 0-1,-1 1 1,-2 0-1,4 0-12,0 0-1,0 0 1,-1 0-1,1 0 1,0 0-1,0 1 1,0-1-1,1 0 1,-1 0-1,0 1 1,0-1-1,1 0 1,-1 1-1,0-1 1,1 1-1,0-1 1,-1 1-1,1-1 1,0 1-1,0-1 1,0 1-1,0-1 1,0 1-1,0-1 1,1 4-1,-1 0-10,1-1 1,0 1-1,0 0 0,0-1 0,1 1 0,-1-1 0,4 6 0,-2-5 1,1 0-1,0 0 0,0-1 1,0 1-1,8 5 0,-10-8 20,-1-1 0,1 0 0,0 1-1,-1-1 1,1 0 0,0 0 0,-1 0-1,1 0 1,0-1 0,0 1 0,0 0-1,0-1 1,0 1 0,0-1 0,0 0-1,0 0 1,0 0 0,0 0 0,0 0-1,3 0 1,-3-1 5,-1 0-1,0 0 1,0 0-1,1 0 0,-1 0 1,0-1-1,0 1 1,0 0-1,-1 0 1,1-1-1,0 1 1,0 0-1,-1-1 1,1 1-1,-1-1 1,1 1-1,-1-1 0,0 1 1,1-1-1,-1 1 1,0-1-1,0 0 1,0 1-1,0-1 1,0 1-1,-1-3 1,1-2 21,-1 1 1,0-1 0,-1 1 0,1 0 0,-1-1 0,-2-5 0,1 6 19,-1 0 0,1 0 0,-1 0-1,-7-8 1,10 12-30,-1-1 0,1 1 0,0-1 0,-1 1 0,1 0 0,-1 0 0,0 0 0,1 0 0,-1 0 0,0 0 0,1 0-1,-1 1 1,0-1 0,0 0 0,0 1 0,0 0 0,0-1 0,-3 1 0,4 0-22,1 1 0,-1-1 0,1 1 0,-1-1 1,1 1-1,0-1 0,-1 1 0,1-1 0,0 1 0,-1-1 0,1 1 0,0-1 0,0 1 0,0 0 1,-1-1-1,1 1 0,0-1 0,0 1 0,0 0 0,0-1 0,0 1 0,0 0 0,0-1 0,0 1 1,0-1-1,1 1 0,-1 0 0,0-1 0,0 1 0,1 0 0,5 22-44,-5-21 49,4 19-54,9 27-7,-14-47 55,1 1 0,0 0 1,-1-1-1,1 1 0,0-1 0,0 1 1,0-1-1,0 0 0,0 1 0,0-1 1,1 0-1,-1 0 0,0 0 1,1 0-1,-1 0 0,0 0 0,1 0 1,-1 0-1,1 0 0,0-1 0,-1 1 1,3 0-1,-2-1 8,-1 0 0,1 0 0,0 0 0,-1-1 0,1 1 0,-1 0 0,1-1 0,0 1 0,-1-1 0,1 1 0,-1-1 1,1 0-1,-1 0 0,1 0 0,-1 0 0,0 0 0,0 0 0,1 0 0,-1 0 0,0 0 0,0-1 0,0 1 0,0 0 0,0-1 0,0 1 0,-1-1 0,1 1 0,0-1 0,-1 1 0,1-1 0,-1 0 1,1 1-1,-1-1 0,0-2 0,1 0 25,0-1 0,-1 1 1,0 0-1,0 0 1,0-1-1,0 1 1,-1 0-1,1 0 0,-1 0 1,0-1-1,0 1 1,-4-6-1,3 6-9,-1 0 0,0 0 0,-1 0 0,1 1 0,0 0 0,-1 0 0,0 0 0,0 0 0,0 0 0,0 1 0,0 0 0,-1-1-1,1 2 1,-7-3 0,10 4-23,0 0-1,1 0 0,-1 0 1,1 0-1,-1 0 0,1 0 1,-1 0-1,1 1 0,-1-1 1,1 0-1,-1 0 0,1 1 1,-1-1-1,1 0 1,-1 1-1,1-1 0,-1 0 1,1 1-1,0-1 0,-1 1 1,1-1-1,0 1 0,-1-1 1,1 0-1,0 1 0,0 0 1,-1-1-1,1 1 0,0-1 1,0 1-1,0-1 0,0 1 1,0-1-1,0 1 0,0-1 1,0 1-1,0 0 0,0-1 1,0 1-1,0-1 0,0 1 1,0 0-1,3 29-87,-3-28 91,1 6-14,7 37-1,-7-42 11,0 0 0,0-1-1,-1 1 1,2 0 0,-1-1-1,0 1 1,0-1 0,1 1-1,0-1 1,-1 0 0,1 1-1,4 2 1,-5-4-1,0 0 0,1-1 0,-1 1 0,1-1 0,-1 1-1,1-1 1,-1 0 0,1 1 0,-1-1 0,1 0 0,-1 0 0,1 0 0,0 0 0,-1 0 0,1-1-1,-1 1 1,1 0 0,-1-1 0,1 1 0,-1-1 0,1 1 0,-1-1 0,0 0 0,1 0 0,-1 1 0,0-1-1,0 0 1,1 0 0,-1 0 0,0-1 0,1-1 0,1 0 20,0 1 1,-1-2-1,1 1 0,-1 0 1,0 0-1,0-1 1,0 1-1,-1-1 0,1 1 1,-1-1-1,2-6 0,-3 6 15,0-1 1,-1 0-1,1 1 0,-1-1 0,0 1 1,0-1-1,-1 1 0,1-1 0,-1 1 0,0 0 1,0-1-1,-1 1 0,-2-4 0,4 6-21,-1 0-1,1 0 0,-1 0 1,1 0-1,-1 0 1,0 0-1,0 0 0,1 1 1,-1-1-1,0 0 1,-1 1-1,1 0 0,0 0 1,0-1-1,-1 1 1,1 1-1,0-1 0,-1 0 1,1 0-1,-1 1 1,1 0-1,-1-1 1,1 1-1,-1 0 0,-3 1 1,4-1-15,1 1-1,0 0 1,-1 0 0,1 0 0,0 0-1,0 0 1,-1 0 0,1 0 0,0 0 0,0 1-1,0-1 1,0 0 0,1 1 0,-1-1 0,0 1-1,1-1 1,-1 1 0,1-1 0,-1 1 0,1-1-1,-1 1 1,1-1 0,0 1 0,0 0 0,0-1-1,0 1 1,0-1 0,0 1 0,1 1 0,0 5-32,-1 1 1,2-1 0,-1 0-1,4 11 1,-3-15 23,0 1-1,1-1 1,-1 0-1,1 0 1,0 0-1,0 0 1,0-1-1,4 5 1,-6-7 16,-1-1-1,1 1 1,0 0 0,-1-1 0,1 1-1,0 0 1,0-1 0,0 1 0,-1-1-1,1 1 1,0-1 0,0 0 0,0 1-1,0-1 1,0 0 0,0 0 0,0 1-1,0-1 1,-1 0 0,1 0 0,0 0-1,0 0 1,0 0 0,0 0 0,0-1 0,0 1-1,0 0 1,0 0 0,0-1 0,0 1-1,0 0 1,-1-1 0,1 1 0,0-1-1,0 1 1,0-1 0,-1 0 0,1 1-1,0-1 1,-1 0 0,1 1 0,0-1-1,-1 0 1,1 0 0,-1 0 0,1 1-1,-1-1 1,1-1 0,0-2 17,0 1 1,0 0-1,0 0 1,-1-1-1,1 1 0,-1-1 1,0 1-1,0 0 1,0-1-1,0 1 0,-1-1 1,1 1-1,-1 0 1,0-1-1,0 1 1,0 0-1,0 0 0,-1-1 1,-3-4-1,4 4-2,-1 1 0,0 0 1,-1-1-1,1 1 0,-1 0 0,1 0 0,-1 1 0,0-1 0,0 1 0,0-1 0,0 1 0,0 0 1,-1 0-1,1 0 0,-1 0 0,0 1 0,-4-2 0,7 3-18,0 0 1,0 0-1,0 0 0,0 0 0,0 0 1,0 0-1,0 0 0,1 0 0,-1 1 1,0-1-1,0 0 0,0 1 0,0-1 1,0 0-1,0 1 0,0-1 0,1 1 1,-1 0-1,0-1 0,0 1 0,1-1 0,-1 1 1,0 0-1,1 0 0,-1-1 0,1 1 1,-1 0-1,1 0 0,-1 0 0,1 0 1,0 0-1,-1 0 0,1-1 0,0 1 1,0 0-1,0 0 0,0 0 0,-1 0 1,1 0-1,1 0 0,-1 0 0,0 2 1,0 1-102,0 0 0,0 1 0,1-1 1,-1 1-1,1-1 0,0 0 0,1 0 1,1 6-1,4-1-504,4-2 141</inkml:trace>
</inkml:ink>
</file>

<file path=ppt/ink/ink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1:39.026"/>
    </inkml:context>
    <inkml:brush xml:id="br0">
      <inkml:brushProperty name="width" value="0.05" units="cm"/>
      <inkml:brushProperty name="height" value="0.05" units="cm"/>
    </inkml:brush>
  </inkml:definitions>
  <inkml:trace contextRef="#ctx0" brushRef="#br0">90 49 1968,'0'13'6015,"0"15"-308,0-24-5628,1 0 0,-1 1 1,0-1-1,1 0 0,0 0 0,0-1 0,0 1 1,1 0-1,-1 0 0,1 0 0,0-1 1,0 1-1,4 6 0,-5-10-60,-1 1-1,1-1 0,-1 1 0,1-1 1,-1 0-1,1 1 0,-1-1 1,1 1-1,0-1 0,-1 0 1,1 0-1,-1 1 0,1-1 1,0 0-1,-1 0 0,1 0 1,0 1-1,-1-1 0,1 0 1,0 0-1,-1 0 0,1 0 1,0 0-1,-1-1 0,1 1 1,1 0-1,-1-1 10,1 0-1,-1 1 1,1-1-1,-1 0 1,0 0-1,1 0 1,-1 0-1,0 0 1,0-1-1,2-1 1,-1 0 30,0 1 1,0-1-1,0 1 1,-1-1 0,1 0-1,-1 0 1,0 0-1,0 0 1,0 0-1,0 0 1,0-5-1,-1 5 40,-1 0-1,0 0 1,0 0-1,-1 0 0,1 0 1,-1 0-1,1 1 0,-1-1 1,0 0-1,0 1 0,0-1 1,0 1-1,0 0 0,-1 0 1,1 0-1,-1 0 0,1 0 1,-1 0-1,0 1 0,0-1 1,0 1-1,0 0 0,0 0 1,0 0-1,-4-1 1,5 2-28,0-1 1,0 1-1,0 0 1,-1-1 0,1 1-1,0 0 1,0 0 0,0 0-1,0 1 1,-1-1-1,1 1 1,0-1 0,0 1-1,0 0 1,-4 1 0,5-1-86,0 0 0,0 0 0,-1 1 0,1-1 0,0 0 1,0 0-1,0 1 0,0-1 0,1 0 0,-1 1 0,0-1 0,1 1 1,-1-1-1,0 1 0,1 0 0,0-1 0,-1 1 0,1-1 0,0 1 1,0 0-1,0-1 0,0 1 0,1 2 0,-1-1 1,0 0 1,1-1-1,-1 1 0,1-1 0,0 1 0,0-1 0,0 1 1,0-1-1,0 0 0,0 1 0,1-1 0,-1 0 0,1 0 1,0 0-1,-1 0 0,1 0 0,0-1 0,0 1 0,0 0 1,0-1-1,1 1 0,-1-1 0,3 1 0,-4-1 13,0-1 0,1 1 0,-1-1-1,0 0 1,0 0 0,0 0 0,1 0-1,-1 1 1,0-2 0,0 1 0,1 0 0,-1 0-1,0 0 1,0 0 0,0-1 0,0 1 0,1-1-1,-1 1 1,2-2 0,-2 1 12,1 0-1,-1-1 1,0 1 0,1-1-1,-1 1 1,0-1 0,0 1-1,0-1 1,0 0 0,0 0-1,-1 1 1,1-1 0,0 0-1,-1 0 1,1 0 0,-1-3 0,1 2 21,-1 1 1,1-1 0,-1 0-1,0 0 1,0 0 0,0 1 0,-1-1-1,1 0 1,-1 0 0,1 0 0,-1 1-1,0-1 1,0 0 0,0 1 0,0-1-1,-1 1 1,1-1 0,-1 1 0,1 0-1,-1 0 1,0-1 0,0 1 0,0 0-1,0 0 1,0 1 0,0-1 0,-1 0-1,1 1 1,-1 0 0,1-1 0,-1 1-1,1 0 1,-1 0 0,0 0 0,1 1-1,-1-1 1,-3 0 0,5 1-31,0 0 1,0 0 0,0 1-1,0-1 1,0 0-1,0 0 1,1 0-1,-1 1 1,0-1 0,0 0-1,0 1 1,0-1-1,0 1 1,0-1 0,1 1-1,-1-1 1,0 1-1,1 0 1,-1-1-1,0 1 1,1 0 0,-1 0-1,0-1 1,0 2-1,0 0-12,1 1 0,-1-1 0,0 0-1,1 0 1,-1 1 0,1-1 0,-1 1 0,1-1-1,0 5 1,0-2-16,1 0 0,-1 0 0,1 0 0,1 1 0,-1-1 0,0 0 0,1 0 0,4 7 0,-6-11 22,1 1-1,0-1 1,0 0 0,-1 1 0,1-1 0,0 0 0,0 0 0,1 1 0,-1-1-1,0 0 1,0 0 0,0 0 0,1-1 0,-1 1 0,0 0 0,1 0 0,-1-1-1,1 1 1,-1-1 0,1 1 0,-1-1 0,1 0 0,-1 1 0,1-1 0,-1 0-1,1 0 1,0 0 0,-1 0 0,1 0 0,-1-1 0,1 1 0,-1 0 0,1-1 0,-1 1-1,1-1 1,-1 0 0,1 1 0,-1-1 0,0 0 0,1 0 0,-1 0 0,0 0-1,1-1 1,0 1 23,0-1 1,-1 0-1,0 0 0,1 1 0,-1-1 0,0 0 0,0 0 0,0 0 1,0 0-1,-1 0 0,1 0 0,0 0 0,-1-1 0,1 1 0,-1 0 1,0 0-1,0 0 0,0-1 0,0 1 0,0 0 0,0 0 0,-1 0 1,1 0-1,-1-1 0,1 1 0,-1 0 0,0 0 0,0 0 1,0 0-1,-2-3 0,1 3-10,1 0 0,0 0 0,-1 1 0,1-1 0,-1 0 0,1 1 0,-1-1 0,0 1 0,0 0 0,0-1 0,0 1 0,1 0 0,-2 0 1,1 0-1,0 0 0,0 1 0,0-1 0,0 1 0,0-1 0,-1 1 0,1 0 0,0 0 0,0 0 0,-1 0 0,1 0 0,0 0 0,0 0 0,0 1 0,-1-1 0,1 1 0,0 0 0,0 0 1,0 0-1,0 0 0,0 0 0,0 0 0,0 0 0,0 1 0,1-1 0,-1 1 0,0-1 0,1 1 0,-1-1 0,1 1 0,0 0 0,-1 0 0,1 0 0,0 0 0,0 0 0,0 0 0,1 0 1,-1 0-1,0 0 0,1 1 0,-1-1 0,1 0 0,0 0 0,0 0 0,0 1 0,0-1 0,0 0 0,0 0 0,1 1 0,-1-1 0,2 3 0,-2-2-20,1-1-1,0 0 1,0 0-1,0 1 1,1-1-1,-1 0 1,0 0-1,1 0 0,-1 0 1,1 0-1,0-1 1,0 1-1,0 0 1,-1-1-1,1 1 1,1-1-1,-1 0 1,0 0-1,0 0 1,0 0-1,1 0 0,-1 0 1,1 0-1,-1-1 1,0 1-1,1-1 1,-1 0-1,1 0 1,-1 0-1,1 0 1,-1 0-1,1 0 1,-1-1-1,3 0 1,-3 1 23,1-1 1,-1 1 0,0-1 0,0 0 0,0 1-1,0-1 1,0 0 0,0 0 0,0 0 0,0-1-1,0 1 1,-1 0 0,1-1 0,0 1 0,-1-1-1,1 0 1,-1 1 0,0-1 0,1 0 0,-1 0-1,0 0 1,0 0 0,0 0 0,-1 0 0,1 0-1,0 0 1,-1 0 0,1 0 0,-1-1 0,0 1-1,0 0 1,1 0 0,-2 0 0,1-1 0,0 1-1,0 0 1,-1-3 0,0 2 11,-1 0-1,1 0 1,0 1 0,-1-1 0,1 1 0,-1-1-1,0 1 1,0 0 0,0 0 0,0 0-1,0 0 1,0 0 0,-1 0 0,1 0-1,-1 1 1,1-1 0,-1 1 0,1-1-1,-1 1 1,0 0 0,0 0 0,0 1 0,1-1-1,-6 0 1,5 0-15,0 1 0,0 0 0,-1 0 0,1 0 0,0 0 0,-1 0 0,1 0 1,0 1-1,0 0 0,0 0 0,-1-1 0,1 2 0,0-1 0,0 0 0,0 1 0,1-1 0,-1 1 0,0 0 0,0 0 0,1 0 0,-4 4 0,4-4-20,0 1-1,1-1 0,0 0 0,-1 1 0,1-1 0,0 1 0,0-1 0,0 1 0,0 0 1,1-1-1,-1 1 0,1 0 0,0 0 0,-1-1 0,1 1 0,1 0 0,-1 0 0,0-1 1,1 1-1,-1 0 0,1-1 0,0 1 0,0 0 0,0-1 0,0 1 0,0-1 0,0 1 1,1-1-1,-1 0 0,1 0 0,0 0 0,0 0 0,0 0 0,0 0 0,0 0 0,0 0 1,0-1-1,0 1 0,1-1 0,-1 1 0,1-1 0,-1 0 0,1 0 0,-1 0 0,1-1 1,0 1-1,0 0 0,-1-1 0,1 0 0,0 0 0,-1 0 0,1 0 0,0 0 0,0 0 1,-1-1-1,1 1 0,0-1 0,2-1 0,-2 1 24,0 0-1,-1 0 1,1 0 0,-1 0 0,1-1 0,-1 1-1,0-1 1,1 0 0,-1 0 0,0 0-1,0 0 1,0 0 0,-1 0 0,1 0-1,0-1 1,-1 1 0,0 0 0,1-1-1,-1 1 1,0-1 0,0 0 0,0 1 0,-1-1-1,1 0 1,-1 0 0,1 0 0,-1 1-1,0-1 1,0 0 0,0 0 0,-1 0-1,1 1 1,0-1 0,-1 0 0,0 0-1,0 1 1,0-1 0,-2-3 0,2 1 5,-1 1 1,0 1 0,0-1 0,0 0-1,-1 0 1,1 1 0,-1-1-1,0 1 1,1 0 0,-2 0 0,1 0-1,0 0 1,-1 1 0,1-1-1,-1 1 1,0 0 0,1 0-1,-1 0 1,0 0 0,0 1 0,-1 0-1,1 0 1,0 0 0,-8-1-1,10 2-26,1 0-1,-1 1 0,0-1 0,1 0 1,-1 1-1,1-1 0,-1 1 0,1-1 0,0 1 1,-1 0-1,1 0 0,0 0 0,-1-1 0,1 1 1,0 1-1,0-1 0,0 0 0,0 0 0,0 0 1,0 0-1,0 1 0,0-1 0,0 0 1,0 1-1,1-1 0,-1 1 0,1-1 0,-1 1 1,1-1-1,0 1 0,-1-1 0,1 1 0,0-1 1,0 1-1,0 2 0,0-1-4,0 0-1,0 0 1,1 0 0,-1-1-1,1 1 1,-1 0-1,1 0 1,0-1 0,0 1-1,0 0 1,0-1-1,1 1 1,-1-1 0,1 0-1,-1 1 1,1-1 0,0 0-1,0 0 1,3 3-1,-2-4-50,0 1-1,0-1 0,0 0 1,0 0-1,0 0 0,0 0 1,0 0-1,0-1 0,0 1 1,1-1-1,-1 0 0,6 0 1,4-2-205</inkml:trace>
</inkml:ink>
</file>

<file path=ppt/ink/ink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1:40.456"/>
    </inkml:context>
    <inkml:brush xml:id="br0">
      <inkml:brushProperty name="width" value="0.05" units="cm"/>
      <inkml:brushProperty name="height" value="0.05" units="cm"/>
    </inkml:brush>
  </inkml:definitions>
  <inkml:trace contextRef="#ctx0" brushRef="#br0">27 93 2569,'0'-1'147,"0"1"0,0 0 1,0-1-1,0 1 0,0 0 0,0-1 1,0 1-1,0 0 0,0-1 1,0 1-1,0-1 0,0 1 1,0 0-1,0-1 0,0 1 1,0 0-1,-1-1 0,1 1 1,0 0-1,0 0 0,0-1 1,-1 1-1,1 0 0,0-1 1,0 1-1,-1 0 0,1 0 1,0-1-1,-1 1 0,1 0 1,0 0-1,-1 0 0,1 0 1,0 0-1,-1-1 0,1 1 1,0 0-1,-1 0 0,1 0 0,0 0 1,-1 0-1,1 0 0,-1 0 1,1 0-1,0 0 0,-1 0 1,1 0-1,0 0 0,-1 0 1,1 1-1,0-1 0,-1 0 1,1 0-1,0 0 0,-1 0 1,1 1-1,0-1 0,-1 0 1,1 0-1,0 1 0,0-1 1,-1 0-1,1 0 0,0 1 1,0-1-1,-1 1 0,0 0 54,0 1 1,0-1-1,0 1 0,0 0 0,0-1 1,0 1-1,1 0 0,-1 0 0,0 0 1,1-1-1,0 1 0,-1 4 0,1 0-192,1 0 0,0 0 0,1 0 0,-1 1-1,1-1 1,0-1 0,0 1 0,1 0 0,0 0 0,0-1-1,0 0 1,1 0 0,-1 1 0,1-2 0,7 7 0,-10-11 3,0 1 1,0-1 0,0 1-1,0-1 1,0 0-1,0 0 1,0 0 0,0 0-1,0 0 1,0 0 0,1 0-1,-1 0 1,0 0 0,0 0-1,0 0 1,0-1 0,0 1-1,0-1 1,0 1-1,0 0 1,0-1 0,0 0-1,0 1 1,0-1 0,0 0-1,-1 1 1,1-1 0,0 0-1,0 0 1,-1 0 0,1 1-1,0-1 1,-1 0 0,1 0-1,-1 0 1,1-2-1,2-1 86,0-1-1,0 0 1,-1 0-1,0-1 0,3-9 1,-4 12 2,-1-1 1,0 0-1,1 1 1,-1-1 0,-1 0-1,1 1 1,-1-1-1,1 0 1,-1 1-1,0-1 1,0 1 0,0-1-1,-1 1 1,1-1-1,-1 1 1,0 0-1,0 0 1,0 0-1,0 0 1,-1 0 0,1 0-1,-1 1 1,0-1-1,0 1 1,1 0-1,-2-1 1,1 1 0,0 1-1,0-1 1,-1 0-1,1 1 1,0 0-1,-1 0 1,0 0-1,1 0 1,-5 0 0,7 1-102,1 0 0,-1 0 0,0 0 0,1 0 0,-1 1 1,0-1-1,1 0 0,-1 0 0,0 1 0,1-1 1,-1 1-1,1-1 0,-1 0 0,1 1 0,-1-1 0,1 1 1,-1-1-1,1 1 0,-1-1 0,1 1 0,0 0 0,-1-1 1,1 1-1,0-1 0,-1 1 0,1 0 0,0-1 0,0 1 1,0 0-1,-1-1 0,1 1 0,0 0 0,0-1 1,0 1-1,0 1 0,1 29-171,-1-25 164,1 4-16,0-1 0,1 0 0,-1 0 0,2 0-1,-1 0 1,7 13 0,-9-20 16,1 0-1,-1-1 1,1 1-1,0-1 1,0 1-1,0-1 1,0 0-1,0 1 1,0-1-1,0 0 1,0 0-1,0 0 1,1 1-1,-1-1 1,0-1-1,1 1 1,-1 0-1,1 0 1,-1 0-1,1-1 1,-1 1-1,1-1 1,0 1 0,-1-1-1,1 0 1,-1 1-1,1-1 1,0 0-1,-1 0 1,1 0-1,0 0 1,-1-1-1,1 1 1,0 0-1,-1-1 1,1 1-1,-1-1 1,1 0-1,0 1 1,-1-1-1,0 0 1,1 0-1,-1 0 1,2-1-1,0 0 40,1-1 0,-1 1 0,0-1 0,0 0 0,0 0 0,0-1 0,0 1-1,-1 0 1,1-1 0,-1 0 0,0 0 0,0 1 0,0-1 0,-1 0-1,1 0 1,-1-1 0,0 1 0,0 0 0,-1 0 0,1 0 0,-1-1 0,0 1-1,0 0 1,0-1 0,-1 1 0,1 0 0,-1 0 0,0 0 0,-1-1-1,1 1 1,-1 0 0,1 0 0,-1 1 0,0-1 0,-1 0 0,1 1 0,0-1-1,-1 1 1,0 0 0,0 0 0,0 0 0,0 0 0,-1 0 0,1 1 0,-1-1-1,1 1 1,-8-3 0,10 4-13,0 1-1,0-1 0,0 1 1,0 0-1,0-1 1,0 1-1,0 0 1,-1 0-1,1 0 1,0 0-1,0 0 1,0 0-1,-1 0 0,1 0 1,0 0-1,0 0 1,0 1-1,0-1 1,0 0-1,-1 1 1,1-1-1,0 1 1,0-1-1,0 1 1,-1 1-1,1-1-18,0 1-1,0-1 1,-1 1-1,1 0 1,1 0 0,-1 0-1,0-1 1,0 1-1,1 0 1,-1 0 0,1 0-1,-1 0 1,1 3-1,-1 5-52,1 0-1,0 0 1,1 0-1,3 18 0,-3-25 35,0 0 0,0 0 0,0 1 0,0-1 0,0 0 0,1 0 0,0 0 0,-1 0 0,1-1 0,0 1 0,1 0 0,-1-1 0,0 0 0,6 5 0,-7-7 18,0 1 0,1 0 0,-1 0 0,0-1 0,1 1 0,-1 0 0,1-1 0,-1 1 0,1-1 0,0 0 0,-1 0 0,1 0 0,-1 0 0,1 0 0,0 0 0,-1 0 0,1 0 0,-1 0 0,1-1 0,-1 1 0,1-1 0,-1 1 0,1-1 0,-1 1 0,1-1 0,-1 0 0,0 0 0,1 0 0,-1 0 0,0 0 0,0 0 0,2-1 0,0-2 25,0 1 0,-1 0 0,1-1 0,-1 0 0,0 1 0,1-1 0,-2 0 0,1 0 0,0 0 0,-1-1 0,0 1 0,0 0 0,0 0 1,0-1-1,-1 1 0,0 0 0,0-1 0,0 1 0,0-1 0,-1 1 0,0 0 0,1-1 0,-2 1 0,1 0 0,0 0 0,-1 0 0,0 0 0,0 0 0,0 0 1,0 0-1,-1 1 0,1-1 0,-1 1 0,0 0 0,0 0 0,0 0 0,-1 0 0,1 0 0,-1 0 0,1 1 0,-1 0 0,0 0 0,0 0 0,0 0 0,0 1 0,0-1 1,-8 0-1,11 1-16,-1 1 0,1 0 0,0 0 0,-1 0 0,1 0 0,-1 0 0,1 0 0,0 0 0,-1 0 1,1 0-1,-1 1 0,1-1 0,0 1 0,-1-1 0,1 1 0,0-1 0,0 1 0,-1 0 0,1 0 0,0-1 1,-2 3-1,1-1-12,1 1 0,-1-1 0,0 0 0,1 1 0,0-1 0,0 1 0,-1-1 0,2 1 0,-1 0 0,-1 3 0,1 4-27,-1-1 0,2 1 0,-1-1 0,1 1 0,3 15 0,-2-15-40,1 0 0,1 1 1,0-1-1,5 10 0,-7-16-386,1 0-1,0 0 1,1-1 0,-1 1 0,1-1 0,-1 1-1,6 4 1,4 2-904</inkml:trace>
</inkml:ink>
</file>

<file path=ppt/ink/ink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3:20.190"/>
    </inkml:context>
    <inkml:brush xml:id="br0">
      <inkml:brushProperty name="width" value="0.05" units="cm"/>
      <inkml:brushProperty name="height" value="0.05" units="cm"/>
    </inkml:brush>
  </inkml:definitions>
  <inkml:trace contextRef="#ctx0" brushRef="#br0">279 197 6873,'2'-11'7877,"-3"-4"-3322,-9-21-2267,5 23-2473,0-1-1,-1 1 1,-8-13-1,9 20 247,0 0 0,0 0-1,-1 1 1,0 0 0,0 0 0,0 1-1,0 0 1,-1 0 0,0 0 0,1 1-1,-1 0 1,-1 0 0,1 1 0,0-1-1,-1 2 1,1-1 0,-1 1 0,1 0-1,-15 1 1,18 0-80,1 0 0,0 1-1,0 0 1,0-1 0,-1 1 0,1 0-1,0 1 1,0-1 0,0 0 0,1 1 0,-1 0-1,0-1 1,1 1 0,-1 0 0,-2 3-1,1-1 5,0 1 0,1 0 0,-1-1 0,1 1 0,1 0 0,-1 0 0,0 0-1,-1 7 1,1-1-7,0-1-1,0 1 1,2 0 0,-1 1-1,1-1 1,1 0-1,0 0 1,2 15 0,21 113 59,-19-118-47,1-1 0,10 31 0,4 12 67,-15-52-26,0-1 0,0 0 1,1 0-1,0 0 1,0 0-1,1-1 0,1 0 1,-1 0-1,2 0 1,-1-1-1,1 0 0,11 9 1,-13-14 37,0 1 0,0-1 0,0 0 1,0-1-1,0 1 0,1-1 0,-1-1 0,1 1 1,8 0-1,-5-6-3027,-8 0 1447</inkml:trace>
</inkml:ink>
</file>

<file path=ppt/ink/ink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3:21.682"/>
    </inkml:context>
    <inkml:brush xml:id="br0">
      <inkml:brushProperty name="width" value="0.05" units="cm"/>
      <inkml:brushProperty name="height" value="0.05" units="cm"/>
    </inkml:brush>
  </inkml:definitions>
  <inkml:trace contextRef="#ctx0" brushRef="#br0">1 141 4289,'0'-4'7948,"0"-2"-3716,0 2-3857,0-1-1,0 0 1,0 1 0,1-1 0,1-7-1,2 1-305,1 0-1,0 1 1,0-1-1,7-10 1,-10 19-45,-1 0 0,1 0 1,-1 0-1,1 0 0,0 0 1,0 0-1,-1 0 0,1 0 1,1 1-1,-1-1 0,0 1 1,0-1-1,0 1 0,1 0 1,-1 0-1,1 0 0,-1 0 1,1 1-1,-1-1 0,1 1 1,0-1-1,-1 1 1,1 0-1,3 0 0,-4 1-11,0-1 0,0 1 1,-1 0-1,1 0 0,0 0 0,-1 0 0,1 0 0,-1 0 0,1 1 0,-1-1 0,0 0 0,1 1 1,-1-1-1,0 1 0,0 0 0,0-1 0,0 1 0,0 0 0,-1-1 0,1 1 0,0 0 1,-1 0-1,1 2 0,2 7 46,-1 0 1,2 18-1,-4-25-16,2 18-609,1-23 212</inkml:trace>
</inkml:ink>
</file>

<file path=ppt/ink/ink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3:35.832"/>
    </inkml:context>
    <inkml:brush xml:id="br0">
      <inkml:brushProperty name="width" value="0.05" units="cm"/>
      <inkml:brushProperty name="height" value="0.05" units="cm"/>
    </inkml:brush>
  </inkml:definitions>
  <inkml:trace contextRef="#ctx0" brushRef="#br0">67 1526 4273,'-8'-5'8159,"0"-7"-4788,-4-13-2012,7 9-1132,2 0 0,0 0 0,0 0 0,1-21 0,-5-33 437,1 31-468,2 0 0,1-41-1,2 24-97,1 51-86,-1-117 144,2 105-151,1 0 0,0 0 0,2 1 0,0-1 0,7-18 0,5-8-6,-9 22-2,1 0 0,0 1 0,2 0 0,19-30 0,81-103-53,-82 110 47,-18 26 11,1 0 0,0 1 0,2 0-1,20-21 1,94-64 213,-93 79-191,1 2 1,0 0-1,44-15 0,40-23 70,-88 40-51,1 2 0,1 1 0,42-13 0,-60 25-15,0 1 1,1 0-1,17 0 0,-19 1-20,1 0-1,-1 0 1,0-1-1,19-6 0,-16 2-3,1 1-1,-1 1 1,36-4 0,-45 7 9,1 1 0,0 0 0,-1 1 0,0 0 0,1 0 0,-1 1 1,0 0-1,1 1 0,-1 0 0,12 6 0,-6-3-2,0-1 0,1 0 1,-1 0-1,26 3 0,-27-6 4,0 0 0,0 2 0,0-1-1,0 2 1,0 0 0,12 7 0,9 6 43,67 25-1,-72-33-24,-2 1 0,1 2-1,-1 1 1,33 23 0,-35-20-21,-16-11 5,-1 0 0,0 0 0,0 1 0,0 0 1,6 8-1,24 32 42,-3 3 1,-2 1 0,28 56-1,12 17-29,10 19 92,-60-100-121,-16-30 12,0-1 0,-1 1 0,0 1 0,7 23 0,-1 22 44,-7-33-49,1-1-1,0 0 1,19 43 0,-22-60 9,-1-1 0,0 1 1,3 15-1,-5-17-190,1 0-1,0-1 1,0 1 0,1-1 0,0 1-1,0-1 1,0 1 0,1-1 0,-1 0 0,5 6-1,6-1-342</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3"/>
    </inkml:context>
    <inkml:brush xml:id="br0">
      <inkml:brushProperty name="width" value="0.025" units="cm"/>
      <inkml:brushProperty name="height" value="0.025" units="cm"/>
    </inkml:brush>
  </inkml:definitions>
  <inkml:trace contextRef="#ctx0" brushRef="#br0">1001 1 24575,'-17'12'0,"-22"10"0,-78 32 0,-11 5 0,94-39 0,0 2 0,2 2 0,-33 29 0,-1 1 0,-43 40 0,67-55 0,22-21 0,1 0 0,1 0 0,-25 35 0,23-27 0,-39 41 0,38-44 0,1-1 0,-24 36 0,33-40 154,-29 42-1673,38-57-5307</inkml:trace>
</inkml:ink>
</file>

<file path=ppt/ink/ink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3:37.150"/>
    </inkml:context>
    <inkml:brush xml:id="br0">
      <inkml:brushProperty name="width" value="0.05" units="cm"/>
      <inkml:brushProperty name="height" value="0.05" units="cm"/>
    </inkml:brush>
  </inkml:definitions>
  <inkml:trace contextRef="#ctx0" brushRef="#br0">8 1 1992,'-4'1'8355,"3"-1"-8231,1 1 0,0-1 1,-1 1-1,1-1 0,0 0 0,0 1 1,0-1-1,-1 1 0,1-1 0,0 1 1,0-1-1,0 1 0,0-1 0,0 1 1,0-1-1,0 1 0,0-1 0,0 1 1,0-1-1,0 1 0,0-1 1,1 1-1,-1-1 0,0 1 0,1 0 1,6 27 1127,-2 1 0,4 37 0,2 18-571,37 146 1232,-42-203-1661,11 28-1,-9-29-193,7 31 0,-13-44-11,2 1 1,0-1-1,0 1 0,2-1 0,-1 0 1,2-1-1,-1 1 0,2-1 0,0-1 1,0 0-1,1 0 0,0 0 1,1-1-1,0 0 0,1-1 0,0 0 1,16 9-1,-5-3 84,-3-2-206,35 18 0,-49-26-3159,-10 3 1396</inkml:trace>
</inkml:ink>
</file>

<file path=ppt/ink/ink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4:09.410"/>
    </inkml:context>
    <inkml:brush xml:id="br0">
      <inkml:brushProperty name="width" value="0.05" units="cm"/>
      <inkml:brushProperty name="height" value="0.05" units="cm"/>
    </inkml:brush>
  </inkml:definitions>
  <inkml:trace contextRef="#ctx0" brushRef="#br0">9 2 4465,'-8'-2'10161,"12"16"-8099,-1-7-2017,18 21 1491,-19-25-1503,0 0-1,0 0 1,1 0-1,0 0 1,-1-1-1,1 1 1,4 3-1,10 9 218,-14-13-230,0 1 0,1-1 0,-1 0 1,1 0-1,-1 0 0,1 0 1,0 0-1,0-1 0,5 2 0,21 9 1183,1 0-1005,-27-11-226,0 0 0,-1 0 0,1 0 1,0 1-1,-1-1 0,0 1 0,1 0 1,-1 0-1,5 3 0</inkml:trace>
</inkml:ink>
</file>

<file path=ppt/ink/ink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4:10.745"/>
    </inkml:context>
    <inkml:brush xml:id="br0">
      <inkml:brushProperty name="width" value="0.05" units="cm"/>
      <inkml:brushProperty name="height" value="0.05" units="cm"/>
    </inkml:brush>
  </inkml:definitions>
  <inkml:trace contextRef="#ctx0" brushRef="#br0">2 216 3105,'-2'10'12171,"18"-17"-11274,-8 3-732,-1 1-1,1-2 1,-1 1 0,0-1-1,0 0 1,0 0 0,-1-1 0,0 0-1,0 0 1,0-1 0,-1 0-1,8-12 1,12-14 418,-3 10-428,-16 16-46,1 1 0,-2-1 0,1 0 0,-1 0-1,0-1 1,0 1 0,4-11 0,-3 5 293</inkml:trace>
</inkml:ink>
</file>

<file path=ppt/ink/ink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4:04.511"/>
    </inkml:context>
    <inkml:brush xml:id="br0">
      <inkml:brushProperty name="width" value="0.05" units="cm"/>
      <inkml:brushProperty name="height" value="0.05" units="cm"/>
    </inkml:brush>
  </inkml:definitions>
  <inkml:trace contextRef="#ctx0" brushRef="#br0">115 17 2993,'0'-1'263,"0"1"0,0-1 1,1 0-1,-1 0 0,0 0 1,-1 0-1,1 0 0,0 0 1,0 0-1,0 0 0,0 1 0,-1-1 1,1 0-1,-1 0 0,1 0 1,-1-1-1,0 2-166,1 0-1,0 0 1,-1 0-1,1 0 1,-1 0-1,1 0 1,0 1-1,-1-1 1,1 0 0,0 0-1,-1 0 1,1 0-1,0 1 1,-1-1-1,1 0 1,0 0-1,0 1 1,-1-1 0,1 0-1,0 1 1,0-1-1,0 0 1,-1 0-1,1 1 1,0-1-1,0 1 1,-15 31 2127,-5 39-1440,-19 141 1,21-101-116,16-98-600,-2 5 201,2-1-1,0 0 0,0 29 1,2-45-250,0 0 0,0-1-1,0 1 1,0-1 0,0 1 0,1-1 0,-1 1 0,0-1 0,0 1 0,0-1 0,1 1 0,-1-1 0,0 0 0,0 1 0,1-1 0,-1 1-1,0-1 1,1 0 0,-1 1 0,1-1 0,-1 0 0,1 1 0,-1-1 0,0 0 0,1 1 0,-1-1 0,1 0 0,-1 0 0,1 0 0,0 1 0,20-3 225,19-15-140,23-18-28,-41 23-22,0 0 0,-1-1-1,33-27 1,-28 17 141,34-24 0,-49 41-97,-1-1 0,1 1 0,0 1 0,0 0-1,1 1 1,-1 0 0,14-3 0,-20 6-65,-1 1 0,1-1 0,-1 1 0,1 0 0,-1 0 1,1 0-1,-1 1 0,6 0 0,-4 0-5,-1 0-30,1 0 0,-1 0 0,0 0 0,0 1-1,0 0 1,0 0 0,-1 0 0,1 0 0,7 6 0,-4-2-19,-1 0-1,-1 1 1,1 0-1,8 13 1,47 52-67,-41-48 114,0 1-1,30 47 1,-42-57-243,0 2 384,2 0 0,-1 0 1,21 22-1,-27-35-375,0 0-1,0 0 1,0-1 0,1 1 0,-1-1 0,1 0-1,0 0 1,0-1 0,0 1 0,0-1 0,0 0-1,1 0 1,-1-1 0,1 0 0,-1 0 0,1 0-1,6 0 1,-10-1-281,0 0 0,-1 0 0,1 0 0,-1 1 0,1-1 0,0 0-1,-1 1 1,1-1 0,-1 1 0,3 1 0,5 4-1160</inkml:trace>
</inkml:ink>
</file>

<file path=ppt/ink/ink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4:05.313"/>
    </inkml:context>
    <inkml:brush xml:id="br0">
      <inkml:brushProperty name="width" value="0.05" units="cm"/>
      <inkml:brushProperty name="height" value="0.05" units="cm"/>
    </inkml:brush>
  </inkml:definitions>
  <inkml:trace contextRef="#ctx0" brushRef="#br0">177 826 3529,'-13'-17'1195,"0"-1"1,1-1-1,1 0 1,1 0-1,1-1 0,-13-39 1,7 5-242,-14-82 1,-10-276-597,36 368-1905,3 35 909</inkml:trace>
</inkml:ink>
</file>

<file path=ppt/ink/ink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4:06.838"/>
    </inkml:context>
    <inkml:brush xml:id="br0">
      <inkml:brushProperty name="width" value="0.05" units="cm"/>
      <inkml:brushProperty name="height" value="0.05" units="cm"/>
    </inkml:brush>
  </inkml:definitions>
  <inkml:trace contextRef="#ctx0" brushRef="#br0">1 363 3913,'0'-3'391,"1"1"0,-1-1 1,1 0-1,0 1 0,0-1 0,0 1 0,0 0 1,0-1-1,1 1 0,-1 0 0,1 0 1,0 0-1,0 0 0,-1 0 0,4-2 1,35-28 547,-34 28-518,152-119 1112,-139 106-1423,-1-1 0,-1 0 0,-1-1 0,0-1 0,24-41 0,-35 50 173,-9 12-1448,3 1 686,-1 0-1,1-1 1,-1 1-1,1 0 1,0 0-1,0 0 1,0 0-1,-1 4 0,1 8-1119</inkml:trace>
</inkml:ink>
</file>

<file path=ppt/ink/ink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4:07.656"/>
    </inkml:context>
    <inkml:brush xml:id="br0">
      <inkml:brushProperty name="width" value="0.05" units="cm"/>
      <inkml:brushProperty name="height" value="0.05" units="cm"/>
    </inkml:brush>
  </inkml:definitions>
  <inkml:trace contextRef="#ctx0" brushRef="#br0">20 8 3489,'-14'4'2804,"9"-1"-1341,8 0 416,0-3-1485,0 1 0,1-2-1,-1 1 1,1 0-1,-1-1 1,0 1-1,6-3 1,11 0 312,156-6 504,-171 8-1168,0 1 0,1-1 0,-1 2 0,0-1 0,1 0 0,-1 1 0,0 0 0,1 1 0,-1-1 0,0 1 0,0 0 0,0 0 0,-1 0 0,8 5 0,-7-3-34,-1-1-1,-1 1 1,1-1-1,0 1 1,-1 1 0,0-1-1,0 0 1,0 1-1,3 5 1,18 48 78,-18-42-79,46 141 2,-9-25-2,-33-104-5,0 3 0,2 1 1,19 33-1,-27-57-2,1-1-1,-1 0 0,1 0 0,0-1 0,0 0 0,1 1 0,0-2 0,0 1 1,0-1-1,1 0 0,0 0 0,0-1 0,0 1 0,9 2 0,-12-5-52,-1-1 0,1 0 0,0 0 0,0-1 0,0 1 0,0-1 0,6 0 0,11-3-135</inkml:trace>
</inkml:ink>
</file>

<file path=ppt/ink/ink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4:08.205"/>
    </inkml:context>
    <inkml:brush xml:id="br0">
      <inkml:brushProperty name="width" value="0.05" units="cm"/>
      <inkml:brushProperty name="height" value="0.05" units="cm"/>
    </inkml:brush>
  </inkml:definitions>
  <inkml:trace contextRef="#ctx0" brushRef="#br0">0 390 3457,'0'-14'1104,"0"-3"1112,1-2-287,2-1-865,-2-2-264,2 1-376,-1-1-80,1-5-64,0 0-39,3-7-121,-1 2-48,2 1-48,1 1 0,0 6-24,1 2-344,2 6-2329,0 4 1841</inkml:trace>
</inkml:ink>
</file>

<file path=ppt/ink/ink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4:32.891"/>
    </inkml:context>
    <inkml:brush xml:id="br0">
      <inkml:brushProperty name="width" value="0.05" units="cm"/>
      <inkml:brushProperty name="height" value="0.05" units="cm"/>
    </inkml:brush>
  </inkml:definitions>
  <inkml:trace contextRef="#ctx0" brushRef="#br0">1 317 3241,'2'2'3896,"13"8"-3103,80 54-523,-85-56 53,1-1 1,-1 2-1,-1 0 0,1 0 0,8 12 0,-24-29-215,0 0-1,-1 1 0,0 0 0,0 0 0,-1 0 0,1 1 0,-12-7 0,10 7-102,1 0-1,-1-1 1,1 0-1,0 0 1,1-1-1,-13-15 1,12 10 42,5 10 60,0-1 0,0 1 1,1-1-1,0 0 0,0 0 0,0 0 0,0 0 0,0 0 0,-1-8 1,4 11-88,0 0 0,1 1 0,-1 0 1,0-1-1,0 1 0,0 0 0,1-1 1,-1 1-1,0 0 0,0 0 1,1 0-1,-1 0 0,0 0 0,1 0 1,-1 1-1,0-1 0,3 1 0,0 0-4,66 2-77,-44-3 286,-1 1 0,44 8 0,-67-8-204,0-1 0,0 1-1,0-1 1,0 0 0,0 1-1,0-1 1,0 0 0,0 0-1,0 0 1,0-1 0,1 1-1,-1 0 1,0-1 0,0 1-1,0-1 1,0 0 0,-1 0-1,1 0 1,0 0 0,0 0-1,0 0 1,-1 0 0,1-1-1,0 1 1,-1 0 0,0-1-1,3-2 1,-2 0 61,-1 1 0,1-1 0,0 0-1,-1 0 1,0 1 0,0-1 0,0 0 0,-1 0 0,1 0-1,-1 0 1,0-1 0,0 1 0,-1-4 0,1-1-37,-1 0 1,2-1-1,-1 1 0,1 0 1,1 0-1,0 1 0,0-1 1,1 0-1,0 1 1,0-1-1,1 1 0,7-13 1,-7 15-180,0 0 1,1 0-1,-1 0 1,1 1-1,0 0 0,0 0 1,1 0-1,0 1 1,-1 0-1,1 0 1,1 0-1,-1 1 1,1 0-1,-1 0 1,1 0-1,10-2 0,-7 3-752</inkml:trace>
</inkml:ink>
</file>

<file path=ppt/ink/ink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4:33.474"/>
    </inkml:context>
    <inkml:brush xml:id="br0">
      <inkml:brushProperty name="width" value="0.05" units="cm"/>
      <inkml:brushProperty name="height" value="0.05" units="cm"/>
    </inkml:brush>
  </inkml:definitions>
  <inkml:trace contextRef="#ctx0" brushRef="#br0">1 0 4049,'0'6'592,"0"1"608,2 2-104,1 5-231,-1-1-41,1 3-168,-1 1-120,0 3-184,1 0-88,-1 1-128,1 0-56,-1 0-48,1-1 0,2-2-600,0 0-728,5-3 752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5"/>
    </inkml:context>
    <inkml:brush xml:id="br0">
      <inkml:brushProperty name="width" value="0.025" units="cm"/>
      <inkml:brushProperty name="height" value="0.025" units="cm"/>
    </inkml:brush>
  </inkml:definitions>
  <inkml:trace contextRef="#ctx0" brushRef="#br0">29 629 24575,'4'5'0,"0"0"0,0 0 0,-1 0 0,0 1 0,5 10 0,1 1 0,86 180 0,-62-123 0,3-2 0,48 72 0,-22-54 0,146 192 0,-156-225 0,2-2 0,4-2 0,1-2 0,128 81 0,-163-115 0,0 1 0,-1 1 0,-2 1 0,25 28 0,-42-44 0,3 3 0,1-1 0,0 1 0,0-2 0,0 1 0,1-1 0,17 8 0,59 19 0,-79-30 0,0 1 0,0-1 0,-1 1 0,1 0 0,-1 0 0,10 8 0,2 1 0,-14-13 0,-1 1 0,0 0 0,0-1 0,0 0 0,0 0 0,0 1 0,0-1 0,0 0 0,0 0 0,0-1 0,0 1 0,-1 0 0,1-1 0,0 1 0,1-2 0,5-3 0,23-15 0,-2 0 0,0-1 0,45-47 0,-47 45 0,0 1 0,50-31 0,-1 1 0,320-230 0,-278 208 0,190-89 0,-263 145 0,1 2 0,1 2 0,0 2 0,60-9 0,-106 22 0,-1 0 0,1 0 0,-1 0 0,1 0 0,-1 0 0,1 0 0,-1 0 0,1 0 0,-1-1 0,1 1 0,-1 0 0,1 0 0,-1 0 0,1 0 0,-1-1 0,1 1 0,-1 0 0,0-1 0,1 1 0,-1 0 0,1-1 0,-1 1 0,0 0 0,1-1 0,-1 1 0,0 0 0,0-1 0,1 1 0,-1-1 0,0 1 0,0-1 0,1 0 0,-2 0 0,1 0 0,-1 0 0,1 0 0,-1 1 0,1-1 0,-1 0 0,0 0 0,1 0 0,-1 1 0,0-1 0,0 0 0,0 1 0,1-1 0,-3 0 0,-32-17 0,-16-1 0,-370-143 0,152 29 0,194 92 0,-108-65 0,23 13 0,-222-160 0,351 231 0,-12-11 0,-65-65 0,-27-47 0,73 77 0,49 57 0,5 12 0,7 1 0,0 0 0,0 0 0,0 0 0,0-1 0,0 1 0,0 0 0,1 0 0,-1 0 0,0 3 0,-2 6 0,0-2 0,-1 1 0,0-1 0,-1-1 0,0 1 0,0 0 0,-1-1 0,-10 11 0,-5 3 0,-28 22 0,28-27 0,1 1 0,-20 24 0,26-26 0,0-1 0,-2-1 0,0 0 0,-18 13 0,-77 43 0,33-21 0,-57 33 0,107-68 0,0-1 0,0-1 0,-35 10 0,28-12 196,11-2-977,-46 8 1,66-16-6046</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4"/>
    </inkml:context>
    <inkml:brush xml:id="br0">
      <inkml:brushProperty name="width" value="0.05" units="cm"/>
      <inkml:brushProperty name="height" value="0.05" units="cm"/>
    </inkml:brush>
  </inkml:definitions>
  <inkml:trace contextRef="#ctx0" brushRef="#br0">0 1103 24575,'26'-19'0,"0"-1"0,-2-1 0,0 0 0,21-27 0,-23 24 0,66-69 0,143-140 0,113-44 0,-322 261 0,150-101 0,-82 59 0,38-23 0,-94 62-455,2 1 0,48-17 0,-75 32-6371</inkml:trace>
</inkml:ink>
</file>

<file path=ppt/ink/ink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4:30.502"/>
    </inkml:context>
    <inkml:brush xml:id="br0">
      <inkml:brushProperty name="width" value="0.05" units="cm"/>
      <inkml:brushProperty name="height" value="0.05" units="cm"/>
    </inkml:brush>
  </inkml:definitions>
  <inkml:trace contextRef="#ctx0" brushRef="#br0">1 430 1832,'2'4'4023,"16"15"-2408,50 35 108,21 19-1643,-81-65-67,-3-2 39,0-1-1,0 0 0,1 0 0,-1-1 1,1 1-1,0-1 0,1-1 0,-1 1 1,0-1-1,11 4 0,-30-14 427,0-1 1,-19-15-1,-29-28 240,-9-6-462,66 54-214,-1 0 0,0-1-1,1 1 1,0-1 0,0 0 0,0 0 0,0 0 0,1-1 0,0 1 0,-6-11 0,10 15-43,-1 0 0,0-1 0,1 1 0,-1 0-1,0 0 1,1-1 0,-1 1 0,1 0 0,-1 0 0,0-1 0,1 1 0,-1 0 0,1 0-1,-1 0 1,1 0 0,-1 0 0,1 0 0,-1 0 0,1 0 0,-1 0 0,1 0 0,-1 0-1,0 0 1,1 0 0,-1 0 0,1 0 0,0 1 0,16 0 39,-3 1-7,1-1 0,0-1 1,0 0-1,-1-1 0,1 0 1,0-2-1,19-4 0,2 1 115,-25 4-107,0 0 0,21-6 0,-29 7 52,0 0 1,0 0-1,-1 0 1,1-1-1,0 0 0,-1 1 1,1-1-1,-1 0 1,1 0-1,-1 0 0,0-1 1,0 1-1,0 0 1,3-6-1,-15-24 1149,10 13-1310,1 0-1,0 0 0,2 0 0,0 0 1,1 1-1,1-1 0,0 1 0,2 0 1,0 0-1,1 1 0,1 0 0,0 0 1,2 1-1,-1 0 0,2 1 0,0 0 1,16-14-1,-16 18-1438,-1 2 379</inkml:trace>
</inkml:ink>
</file>

<file path=ppt/ink/ink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4:31.334"/>
    </inkml:context>
    <inkml:brush xml:id="br0">
      <inkml:brushProperty name="width" value="0.05" units="cm"/>
      <inkml:brushProperty name="height" value="0.05" units="cm"/>
    </inkml:brush>
  </inkml:definitions>
  <inkml:trace contextRef="#ctx0" brushRef="#br0">1 0 2481,'1'36'6474,"3"1"-3655,14 73-2280,-17-102-255,2 8-300,1-1 0,1 1 0,10 24 0,4-7-2687,-12-24 1619</inkml:trace>
</inkml:ink>
</file>

<file path=ppt/ink/ink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6:50.840"/>
    </inkml:context>
    <inkml:brush xml:id="br0">
      <inkml:brushProperty name="width" value="0.05" units="cm"/>
      <inkml:brushProperty name="height" value="0.05" units="cm"/>
    </inkml:brush>
  </inkml:definitions>
  <inkml:trace contextRef="#ctx0" brushRef="#br0">1 1 1656,'0'4'1387,"0"6"-886,0 0 0,1 1 0,0-1 0,0 0 0,1-1 0,1 1 0,-1 0 0,6 10 0,4 8 518,-1 0 0,9 38 0,-11-33-752,22 52 1,159 313-202,-182-381-64,0-1 0,1 1 0,1-2 0,18 22 0,-22-29-4,1-2 1,0 1 0,0-1-1,1 0 1,0-1 0,0 1-1,0-1 1,0-1 0,1 0-1,12 4 1,-10-4-145,-1 0-1,0 0 1,0 1-1,18 12 1,15 17-3823,-20-13 2338</inkml:trace>
</inkml:ink>
</file>

<file path=ppt/ink/ink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6:51.425"/>
    </inkml:context>
    <inkml:brush xml:id="br0">
      <inkml:brushProperty name="width" value="0.05" units="cm"/>
      <inkml:brushProperty name="height" value="0.05" units="cm"/>
    </inkml:brush>
  </inkml:definitions>
  <inkml:trace contextRef="#ctx0" brushRef="#br0">11 1 1832,'-5'17'1311,"4"-16"-1181,0 1 0,0-1 0,1 1 0,-1 0 0,1-1 0,-1 1 0,1 0 0,0 0 0,0-1 0,-1 1 0,1 0 0,0 0-1,1 0 1,-1-1 0,0 1 0,0 0 0,1 0 0,-1-1 0,1 1 0,1 2 0,3 5 440,0-1 0,1 0 1,0 0-1,1 0 0,10 10 0,6 7 274,108 117 652,-109-118-1441,-7-10-284,1-1-1,0-1 1,1 0 0,0-1 0,1 0-1,0-2 1,1 0 0,31 10 0,-7 0-698</inkml:trace>
</inkml:ink>
</file>

<file path=ppt/ink/ink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6:53.157"/>
    </inkml:context>
    <inkml:brush xml:id="br0">
      <inkml:brushProperty name="width" value="0.05" units="cm"/>
      <inkml:brushProperty name="height" value="0.05" units="cm"/>
    </inkml:brush>
  </inkml:definitions>
  <inkml:trace contextRef="#ctx0" brushRef="#br0">0 1 928,'3'5'439,"-1"0"-1,1-1 1,0 1-1,1 0 1,-1-1-1,1 0 1,-1 0-1,1 0 0,5 4 1,9 9 312,1 2-465,1-1 0,0-2 0,2 0 0,-1-1-1,2-1 1,0-1 0,28 11 0,149 82 11,69 31 32,-210-114 16,0-3 0,66 12-1,-101-25-295,1 1 0,-1 1 0,-1 2 0,0 0 0,23 15 0,-30-15-14,28 23 0,-16-12 10,-16-11 88,0 0 0,0 1 0,-1 1 0,-1 0 0,0 0 0,-1 1 1,0 0-1,-1 1 0,-1-1 0,0 2 0,-1-1 0,-1 1 1,0 0-1,-1 0 0,-1 0 0,0 0 0,-1 1 0,-1 24 0,-2-32-112,-1 0-1,0 0 0,0-1 0,0 1 0,-1 0 0,-1-1 0,0 1 0,0-1 0,0 0 0,-1-1 0,0 1 1,-1-1-1,1 0 0,-14 12 0,11-9-748,8-1 272</inkml:trace>
</inkml:ink>
</file>

<file path=ppt/ink/ink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6:57.540"/>
    </inkml:context>
    <inkml:brush xml:id="br0">
      <inkml:brushProperty name="width" value="0.05" units="cm"/>
      <inkml:brushProperty name="height" value="0.05" units="cm"/>
    </inkml:brush>
  </inkml:definitions>
  <inkml:trace contextRef="#ctx0" brushRef="#br0">856 230 896,'1'6'984,"-1"0"0,1 0 0,0-1 0,2 10 0,1 2 951,-3-17-1900,-1 1 1,0-1-1,0 0 0,0 1 0,-1-1 1,1 0-1,0 0 0,0 1 0,0-1 1,0 0-1,0 1 0,0-1 0,0 0 1,0 0-1,-1 1 0,1-1 1,0 0-1,0 0 0,0 1 0,-1-1 1,1 0-1,0 0 0,0 1 0,-1-1 1,1 0-1,0 0 0,0 0 1,-1 0-1,1 0 0,0 1 0,0-1 1,-1 0-1,1 0 0,0 0 0,-1 0 1,1 0-1,0 0 0,-1 0 0,1 0 1,0 0-1,-1 0 0,1 0 1,0 0-1,0 0 0,-1 0 0,1 0 1,0-1-1,-1 1 0,1 0 0,0 0 1,0 0-1,-1 0 0,1 0 1,0-1-1,0 1 0,-1 0 0,-18-10 400,-6-12-28,2-1 1,-23-28 0,31 33-331,0 0 1,-2 1-1,0 1 1,0 1-1,-2 0 1,-23-14-1,35 25-17,-11-6 147,0 0 0,-1 2-1,-31-11 1,44 18-182,0-1 0,0 1 0,0 0 0,0 1 0,0-1 0,0 1 0,0 0 0,0 1 0,0 0 0,0 0-1,0 0 1,0 0 0,0 1 0,0 0 0,0 0 0,-9 6 0,-95 62 150,26-8 146,84-62-319,-4 5 9,0-1 0,0 1 0,1 0 0,0 0 0,-1 0 0,2 0 0,-1 1 0,1-1 0,0 1 0,-3 9 0,-12 27 12,-55 88 57,63-113-67,2 1 0,0 0 0,-6 24 0,0 2 0,11-35-44,0 0-1,1-1 1,0 1-1,0 0 1,1 0-1,0-1 1,1 1-1,0 0 1,0 0-1,0-1 1,1 1 0,1-1-1,0 1 1,0-1-1,0 0 1,8 11-1,4 3-865,16 3 329</inkml:trace>
</inkml:ink>
</file>

<file path=ppt/ink/ink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6:58.258"/>
    </inkml:context>
    <inkml:brush xml:id="br0">
      <inkml:brushProperty name="width" value="0.05" units="cm"/>
      <inkml:brushProperty name="height" value="0.05" units="cm"/>
    </inkml:brush>
  </inkml:definitions>
  <inkml:trace contextRef="#ctx0" brushRef="#br0">225 135 928,'0'-1'73,"0"0"0,0 0-1,0 1 1,0-1 0,-1 0-1,1 1 1,0-1 0,-1 0-1,1 0 1,0 1 0,-1-1-1,1 1 1,-1-1 0,1 0 0,-1 1-1,1-1 1,-1 1 0,0-1-1,1 1 1,-1 0 0,0-1-1,1 1 1,-1-1 0,-1 1-1,1 0 7,0 0-1,0 0 0,1 0 1,-1 1-1,0-1 0,0 0 1,0 1-1,1-1 0,-1 1 1,0-1-1,0 1 0,1-1 1,-1 1-1,0-1 0,1 1 0,-1 0 1,0 1-1,-5 5 449,2 0-1,-1 0 0,-4 11 1,7-14-268,1-3-102,0 0 1,0 0-1,0 0 0,-1 0 0,1 0 0,0 0 1,-1-1-1,1 1 0,-1 0 0,1-1 0,-1 1 1,1-1-1,-1 1 0,1-1 0,-1 0 1,0 1-1,1-1 0,-1 0 0,0 0 0,1 0 1,-1 0-1,1-1 0,-1 1 0,0 0 1,1-1-1,-3 0 0,-10-10 50,1 0 1,1-1-1,0 0 0,1-1 0,0 0 1,1-1-1,0 0 0,-9-19 1,1 4-1058,18 24-582,9-8 509</inkml:trace>
</inkml:ink>
</file>

<file path=ppt/ink/ink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6:58.924"/>
    </inkml:context>
    <inkml:brush xml:id="br0">
      <inkml:brushProperty name="width" value="0.05" units="cm"/>
      <inkml:brushProperty name="height" value="0.05" units="cm"/>
    </inkml:brush>
  </inkml:definitions>
  <inkml:trace contextRef="#ctx0" brushRef="#br0">14 64 1376,'0'-8'578,"-1"0"-1,0 1 0,0-1 0,-1 0 1,0 0-1,-3-9 0,4 20 1430,1-2-1961,0 0 0,0-1 0,0 1 0,0-1 1,0 1-1,0 0 0,0-1 0,0 1 1,0 0-1,0-1 0,0 1 0,0-1 0,0 1 1,1 0-1,-1-1 0,0 1 0,0-1 1,1 1-1,-1-1 0,0 1 0,1 0 1,-1-1-1,0 0 0,1 1 0,-1-1 0,1 1 1,0 0-1,11 6 61,-1 1 0,2-2 0,-1 1 0,1-2 0,24 8 0,23 10-78,-41-14-100,0 0 0,0 2 0,0 0-1,-2 1 1,1 1 0,-2 1 0,0 0 0,0 1 0,-1 1 0,15 21 0,-11-11-873,4 4 274</inkml:trace>
</inkml:ink>
</file>

<file path=ppt/ink/ink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7:04.074"/>
    </inkml:context>
    <inkml:brush xml:id="br0">
      <inkml:brushProperty name="width" value="0.05" units="cm"/>
      <inkml:brushProperty name="height" value="0.05" units="cm"/>
    </inkml:brush>
  </inkml:definitions>
  <inkml:trace contextRef="#ctx0" brushRef="#br0">325 1 2136,'-3'199'5779,"3"-189"-5569,-2-1 1,1 1-1,-1-1 0,-1 0 0,0 1 1,0-1-1,-8 14 0,5-10-52,1 1 0,-6 19 0,5-13 8,0 1-1,-2-1 1,-1 0-1,0-1 1,-2 0-1,0-1 1,-1 0-1,0-1 1,-2 0-1,-22 21 1,18-16-19,-31 47 0,17-23-113,27-36-19,0 0 1,0 0-1,1 0 1,1 1-1,0-1 1,0 1-1,1 0 1,0 0-1,0 14 1,-1-3 8,2-11-27,-1-1-1,1 1 1,1-1 0,0 1 0,1-1 0,0 1 0,0-1 0,1 0 0,0 1 0,1-1-1,0 0 1,1 0 0,0-1 0,0 1 0,1-1 0,1 0 0,-1 0 0,1-1 0,1 1-1,0-1 1,0-1 0,0 1 0,17 11 0,36 24-13,-46-35-2,0 1 0,-1 1 0,0 0 1,0 0-1,-1 2 0,-1-1 0,0 2 1,19 26-1,4 30-1908,-16-32 1122</inkml:trace>
</inkml:ink>
</file>

<file path=ppt/ink/ink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2:59.763"/>
    </inkml:context>
    <inkml:brush xml:id="br0">
      <inkml:brushProperty name="width" value="0.05" units="cm"/>
      <inkml:brushProperty name="height" value="0.05" units="cm"/>
    </inkml:brush>
  </inkml:definitions>
  <inkml:trace contextRef="#ctx0" brushRef="#br0">1 1082 7730,'-1'0'193,"1"1"1,0-1 0,0 0 0,0 1-1,0-1 1,0 0 0,0 0-1,0 1 1,0-1 0,0 0-1,0 1 1,0-1 0,1 0 0,-1 0-1,0 1 1,0-1 0,0 0-1,0 0 1,2 2 1356,-2-2-1356,0 1-1,0-1 1,1 0 0,-1 0-1,0 0 1,0 0 0,1 1 0,9-6 2180,12-17-2447,-19 19 532,33-35-288,-7 9-146,30-40-1,12-19 197,-44 58-87,-2-1 0,33-53 0,-30 40-74,54-68 0,-8 15 136,-12-2 83,9-13-103,-57 91-124,-1-1-1,12-28 1,-18 34-5,1 0 1,0 0 0,1 1 0,1 0 0,1 0 0,15-16-1,-25 30-11,0 0 0,0 0-1,0 0 1,0 0 0,0 0-1,0 1 1,0-1-1,1 1 1,-1-1 0,0 1-1,0-1 1,1 1 0,-1-1-1,0 1 1,0 0-1,1 0 1,-1 0 0,0 0-1,3 0 1,21 10 72,-22-9-44,2 3-57,-1-1 0,0 1 0,1 0 1,-1 0-1,0 1 0,-1-1 1,1 1-1,-1-1 0,0 1 0,0 0 1,0 1-1,-1-1 0,0 0 0,3 10 1,1 9 111,8 49 1,-11-52-65,-1 0 1,-1 0-1,-1-1 0,-1 1 1,-1 0-1,-1 0 1,-1-1-1,0 0 1,-2 0-1,0 0 1,-1 0-1,-1-1 0,-19 33 1,18-39 18,0-2 1,-18 18-1,18-20-37,0 1 0,1 0-1,0 0 1,-8 13 0,-7 23-9,-15 22 9,36-65-47,0 1-34,11-3 17,7 2 65,21 11-60,47 30 95,-76-38-17,1 1 1,-1 1-1,0-1 1,-1 1-1,0 1 1,-1-1-1,1 1 0,-1 1 1,-1-1-1,8 19 1,20 32 10,-11-31 13,-16-22-50,-1 0-1,0 0 1,0 0 0,-1 0 0,0 1 0,0 0 0,4 13 0,-3 0 26,-2-1 0,0 0 0,-1 1 0,-1 0 0,-2 32 0,6 15 15,-4-57-67,0-9-5,-1 0 0,0 0 0,1 0 0,-1 0 0,0 1-1,-1-1 1,1 0 0,0 0 0,0 0 0,-1 0 0,1 0 0,-1 0 0,0 0 0,0 0 0,0 0 0,-2 3 0,-2 8-2753,2-13 2170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5"/>
    </inkml:context>
    <inkml:brush xml:id="br0">
      <inkml:brushProperty name="width" value="0.05" units="cm"/>
      <inkml:brushProperty name="height" value="0.05" units="cm"/>
    </inkml:brush>
  </inkml:definitions>
  <inkml:trace contextRef="#ctx0" brushRef="#br0">0 1058 24575,'13'6'0,"1"0"0,0-1 0,0 0 0,0-1 0,16 2 0,58 7 0,51 10 0,-116-17 0,1 2 0,-1 0 0,0 1 0,32 19 0,-29-15 0,1 0 0,40 13 0,-20-14 0,90 12 0,51-6 0,-118-12 0,-34-4 0,0-1 0,48-4 0,-63 1 0,-1-1 0,1-1 0,0 0 0,-1-2 0,27-10 0,-37 11 0,-1-1 0,1 0 0,-1-1 0,0 0 0,-1 0 0,1 0 0,-2-1 0,9-11 0,24-21 0,-37 37 0,11-9 0,0 0 0,-1-1 0,0-1 0,-1 0 0,18-28 0,33-56 0,92-113 0,-121 169 0,-10 13 0,37-59 0,30-44 0,-28 45 0,-41 58 0,2 0 0,1 2 0,51-43 0,-47 43 0,104-83 0,-136 111 0,1-1 0,0 0 0,-1 1 0,1-1 0,0 0 0,-5 0 0,0 0 0,-17 0 0,1 0 0,-1-2 0,1-1 0,-42-9 0,-31-4 0,-350-14 0,220 35-1365,202-3-5461</inkml:trace>
</inkml:ink>
</file>

<file path=ppt/ink/ink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3:00.391"/>
    </inkml:context>
    <inkml:brush xml:id="br0">
      <inkml:brushProperty name="width" value="0.05" units="cm"/>
      <inkml:brushProperty name="height" value="0.05" units="cm"/>
    </inkml:brush>
  </inkml:definitions>
  <inkml:trace contextRef="#ctx0" brushRef="#br0">1 41 7810,'1'3'888,"1"-2"632,4 0-336,4-2-543,2-2-233,3-3-264,1 1-72,1-1-16,1 0 88,0 1-576,1-1-537,4-2 569</inkml:trace>
</inkml:ink>
</file>

<file path=ppt/ink/ink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3:00.816"/>
    </inkml:context>
    <inkml:brush xml:id="br0">
      <inkml:brushProperty name="width" value="0.05" units="cm"/>
      <inkml:brushProperty name="height" value="0.05" units="cm"/>
    </inkml:brush>
  </inkml:definitions>
  <inkml:trace contextRef="#ctx0" brushRef="#br0">1 10 5841,'13'1'536,"4"-2"289,1 0-329,4-1-352,0-1-128,-3 0-1657,0 2 1209</inkml:trace>
</inkml:ink>
</file>

<file path=ppt/ink/ink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3:01.241"/>
    </inkml:context>
    <inkml:brush xml:id="br0">
      <inkml:brushProperty name="width" value="0.05" units="cm"/>
      <inkml:brushProperty name="height" value="0.05" units="cm"/>
    </inkml:brush>
  </inkml:definitions>
  <inkml:trace contextRef="#ctx0" brushRef="#br0">1 3 7250,'2'-2'672,"3"2"376,2 0-392,1 1-400,2 1-104,0 1-1528,0 2 1032</inkml:trace>
</inkml:ink>
</file>

<file path=ppt/ink/ink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3:02.673"/>
    </inkml:context>
    <inkml:brush xml:id="br0">
      <inkml:brushProperty name="width" value="0.05" units="cm"/>
      <inkml:brushProperty name="height" value="0.05" units="cm"/>
    </inkml:brush>
  </inkml:definitions>
  <inkml:trace contextRef="#ctx0" brushRef="#br0">9 1 4465,'-1'1'725,"0"0"0,1 0 1,-1 0-1,0 0 0,0 1 0,1-1 1,-1 0-1,1 0 0,-1 1 0,1-1 0,-1 1 1,1 0-1,0 22 2389,11 27-4329,-6-32 2304,4 15-961,1 0 1,1 0-1,2-1 0,31 55 0,-9-19-62,40 111 0,-33-73 114,26 74 229,-67-180-474,-1-1-25,0 0-1,0 1 1,0-1-1,0 1 0,0-1 1,1 1-1,-1-1 1,0 0-1,0 1 1,0-1-1,1 1 0,-1-1 1,0 0-1,0 1 1,1-1-1,-1 0 1,0 1-1,1-1 1,-1 0-1,1 0 0,-1 1 1,0-1-1,1 0 1,-1 0-1,1 0 1,-1 1-1,0-1 1,1 0-1,-1 0 0,1 0 1,-1 0-1,1 0 1,0 0-1,4-3-1189</inkml:trace>
</inkml:ink>
</file>

<file path=ppt/ink/ink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09:53:03.552"/>
    </inkml:context>
    <inkml:brush xml:id="br0">
      <inkml:brushProperty name="width" value="0.05" units="cm"/>
      <inkml:brushProperty name="height" value="0.05" units="cm"/>
    </inkml:brush>
  </inkml:definitions>
  <inkml:trace contextRef="#ctx0" brushRef="#br0">1 266 6745,'1'1'202,"0"0"0,0-1 0,1 1-1,-1-1 1,0 1 0,1-1 0,-1 0-1,1 0 1,-1 1 0,0-1-1,1 0 1,-1 0 0,1 0 0,-1-1-1,0 1 1,1 0 0,-1 0 0,0-1-1,1 1 1,-1-1 0,0 1-1,1-1 1,-1 0 0,2 0 0,34-23 1158,-27 17-818,48-31 611,-9 7-913,62-52-1,-100 73-1459,0-1 1,16-22-1,-7 5-434</inkml:trace>
</inkml:ink>
</file>

<file path=ppt/ink/ink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27:05.026"/>
    </inkml:context>
    <inkml:brush xml:id="br0">
      <inkml:brushProperty name="width" value="0.05" units="cm"/>
      <inkml:brushProperty name="height" value="0.05" units="cm"/>
    </inkml:brush>
  </inkml:definitions>
  <inkml:trace contextRef="#ctx0" brushRef="#br0">47 12 1016,'-10'-11'3276,"7"11"-706,2 9-1350,4 22-1028,-2 1 1,-1 0 0,-6 38 0,3-50-42,-9 34 0,8-40-112,0 0 1,1-1-1,1 1 1,1 0-1,-1 18 0,3-27-41,-1-1-1,1 1 0,0 0 1,1-1-1,-1 0 0,1 1 1,0-1-1,0 0 0,0 0 1,1 0-1,-1 0 0,1 0 1,0 0-1,5 4 0,4 4-15,2-1 0,22 16-1,-10-9-7,40 26-821,-25-21 498</inkml:trace>
</inkml:ink>
</file>

<file path=ppt/ink/ink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4:42.524"/>
    </inkml:context>
    <inkml:brush xml:id="br0">
      <inkml:brushProperty name="width" value="0.05" units="cm"/>
      <inkml:brushProperty name="height" value="0.05" units="cm"/>
    </inkml:brush>
  </inkml:definitions>
  <inkml:trace contextRef="#ctx0" brushRef="#br0">15 0 5241,'-7'4'112,"-1"-3"-360</inkml:trace>
</inkml:ink>
</file>

<file path=ppt/ink/ink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4:57.222"/>
    </inkml:context>
    <inkml:brush xml:id="br0">
      <inkml:brushProperty name="width" value="0.05" units="cm"/>
      <inkml:brushProperty name="height" value="0.05" units="cm"/>
    </inkml:brush>
  </inkml:definitions>
  <inkml:trace contextRef="#ctx0" brushRef="#br0">28 95 1800,'-1'-4'135,"0"0"0,0 0 0,0 0 0,0 1 0,1-1 1,-1 0-1,1 0 0,0 0 0,0 0 0,0 0 0,1 0 0,1-7 0,1-22 3192,-5 29-433,-1 11-2143,-2 13-714,4-6 32,-15 173 657,16-158-925,0 1 0,2-1 0,1 1 0,9 35 0,-7-47-196</inkml:trace>
</inkml:ink>
</file>

<file path=ppt/ink/ink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4:45.793"/>
    </inkml:context>
    <inkml:brush xml:id="br0">
      <inkml:brushProperty name="width" value="0.05" units="cm"/>
      <inkml:brushProperty name="height" value="0.05" units="cm"/>
    </inkml:brush>
  </inkml:definitions>
  <inkml:trace contextRef="#ctx0" brushRef="#br0">30 0 2849,'-3'2'5749,"1"7"-4116,-1 14-1886,3-22 556,-2 164-64,4-122-197,-2 0 0,-1 0 1,-11 61-1,9-93-116,2-7-26,0-1 0,0 1 0,0-1 0,0 1 0,1 0 1,0-1-1,-1 1 0,1 0 0,1-1 0,-1 1 1,1 4-1,2-5-427</inkml:trace>
</inkml:ink>
</file>

<file path=ppt/ink/ink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4:48.473"/>
    </inkml:context>
    <inkml:brush xml:id="br0">
      <inkml:brushProperty name="width" value="0.05" units="cm"/>
      <inkml:brushProperty name="height" value="0.05" units="cm"/>
    </inkml:brush>
  </inkml:definitions>
  <inkml:trace contextRef="#ctx0" brushRef="#br0">0 56 4809,'4'-1'144,"-1"0"-1,0 0 1,1 0-1,-1 0 1,1 1 0,5-1-1,8-1 10,57-14 189,1 3 1,0 3 0,0 4 0,84 3-1,-136 4-641,0 1-1,1 1 0,25 6 0,-30-4-204</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6"/>
    </inkml:context>
    <inkml:brush xml:id="br0">
      <inkml:brushProperty name="width" value="0.025" units="cm"/>
      <inkml:brushProperty name="height" value="0.025" units="cm"/>
    </inkml:brush>
  </inkml:definitions>
  <inkml:trace contextRef="#ctx0" brushRef="#br0">0 0 10154,'24'0'-32,"11"3"-352,1-1-128,0-1-40,11 2 16,-7-2 360,10 3 256,0 0 120,3 0 40,3 0 0,0 0-104,0-1-72,-2-1-344,-3 1-496,-3 0 456</inkml:trace>
</inkml:ink>
</file>

<file path=ppt/ink/ink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4:52.976"/>
    </inkml:context>
    <inkml:brush xml:id="br0">
      <inkml:brushProperty name="width" value="0.05" units="cm"/>
      <inkml:brushProperty name="height" value="0.05" units="cm"/>
    </inkml:brush>
  </inkml:definitions>
  <inkml:trace contextRef="#ctx0" brushRef="#br0">25 0 800,'-7'29'199,"1"1"-1,1-1 1,2 1-1,0 0 1,2 0-1,2 0 1,1 0-1,1 0 1,1-1-1,1 1 1,2-1-1,13 35 1,-16-55-243,-1-1 1,2 0 0,7 14-1,-3-13-58</inkml:trace>
</inkml:ink>
</file>

<file path=ppt/ink/ink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4:54.689"/>
    </inkml:context>
    <inkml:brush xml:id="br0">
      <inkml:brushProperty name="width" value="0.05" units="cm"/>
      <inkml:brushProperty name="height" value="0.05" units="cm"/>
    </inkml:brush>
  </inkml:definitions>
  <inkml:trace contextRef="#ctx0" brushRef="#br0">1 23 16,'7'-2'8,"0"-1"0,-1 1-8,1 0 8,0-1-8,2 1 0,2-1 8,3 2 32,3 0 24,8 1 8,4 0-8,10-2-32,3 2-16,6-1 0,4 0 0,2 1 24,1 0 0,-2 0-16</inkml:trace>
</inkml:ink>
</file>

<file path=ppt/ink/ink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5:06.556"/>
    </inkml:context>
    <inkml:brush xml:id="br0">
      <inkml:brushProperty name="width" value="0.05" units="cm"/>
      <inkml:brushProperty name="height" value="0.05" units="cm"/>
    </inkml:brush>
  </inkml:definitions>
  <inkml:trace contextRef="#ctx0" brushRef="#br0">1 35 280,'43'-15'737,"-36"12"-729,1 0 0,-1 0 0,1 1 0,0 0 0,11-2 1,74 2 1,-26 2-4,178 1 8,-126 1-7,95 10 3,-133-5-127,1-4 0,101-8-1,-132-2-27</inkml:trace>
</inkml:ink>
</file>

<file path=ppt/ink/ink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5:07.242"/>
    </inkml:context>
    <inkml:brush xml:id="br0">
      <inkml:brushProperty name="width" value="0.05" units="cm"/>
      <inkml:brushProperty name="height" value="0.05" units="cm"/>
    </inkml:brush>
  </inkml:definitions>
  <inkml:trace contextRef="#ctx0" brushRef="#br0">1 4 80,'655'-4'105,"-563"10"-78,33 0-14,-108-6-22</inkml:trace>
</inkml:ink>
</file>

<file path=ppt/ink/ink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5:07.876"/>
    </inkml:context>
    <inkml:brush xml:id="br0">
      <inkml:brushProperty name="width" value="0.05" units="cm"/>
      <inkml:brushProperty name="height" value="0.05" units="cm"/>
    </inkml:brush>
  </inkml:definitions>
  <inkml:trace contextRef="#ctx0" brushRef="#br0">1 13 448,'203'3'321,"-28"-7"-294,150-8 11,-33 13-101,-284-1 43,6 0-51</inkml:trace>
</inkml:ink>
</file>

<file path=ppt/ink/ink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5:00.223"/>
    </inkml:context>
    <inkml:brush xml:id="br0">
      <inkml:brushProperty name="width" value="0.05" units="cm"/>
      <inkml:brushProperty name="height" value="0.05" units="cm"/>
    </inkml:brush>
  </inkml:definitions>
  <inkml:trace contextRef="#ctx0" brushRef="#br0">7 10 1432,'-7'1'6293,"12"-3"-2297,1 1-4701,42 2 685,69 10-1,-84-6 50,1-1-1,0-2 0,0-1 1,61-7-1,-22-10-1931,-40 6 1091</inkml:trace>
</inkml:ink>
</file>

<file path=ppt/ink/ink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5:00.914"/>
    </inkml:context>
    <inkml:brush xml:id="br0">
      <inkml:brushProperty name="width" value="0.05" units="cm"/>
      <inkml:brushProperty name="height" value="0.05" units="cm"/>
    </inkml:brush>
  </inkml:definitions>
  <inkml:trace contextRef="#ctx0" brushRef="#br0">0 0 3161,'2'20'5675,"3"15"-4429,6 49-1530,-6 76 441,-5-74-2021,2-64 181,1-6 636</inkml:trace>
</inkml:ink>
</file>

<file path=ppt/ink/ink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5:01.494"/>
    </inkml:context>
    <inkml:brush xml:id="br0">
      <inkml:brushProperty name="width" value="0.05" units="cm"/>
      <inkml:brushProperty name="height" value="0.05" units="cm"/>
    </inkml:brush>
  </inkml:definitions>
  <inkml:trace contextRef="#ctx0" brushRef="#br0">1 7 3065,'1'-3'408,"1"1"376,2 1 0,2 1 120,1 0-80,9 2 89,4-1-65,9 1-248,3 0-24,5 0-272,5 0-56,5 0 24,-1-1 8,0 0 24,-3-1-304,-3 0-1288,-1-2 888</inkml:trace>
</inkml:ink>
</file>

<file path=ppt/ink/ink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5:15.760"/>
    </inkml:context>
    <inkml:brush xml:id="br0">
      <inkml:brushProperty name="width" value="0.05" units="cm"/>
      <inkml:brushProperty name="height" value="0.05" units="cm"/>
    </inkml:brush>
  </inkml:definitions>
  <inkml:trace contextRef="#ctx0" brushRef="#br0">0 72 424,'47'-17'819,"-28"10"-715,-1 0-1,1 1 1,1 1-1,-1 0 1,1 2 0,36-2-1,50 8-130,163-3 117,-19-19-129,-208 19-17</inkml:trace>
</inkml:ink>
</file>

<file path=ppt/ink/ink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5:16.855"/>
    </inkml:context>
    <inkml:brush xml:id="br0">
      <inkml:brushProperty name="width" value="0.05" units="cm"/>
      <inkml:brushProperty name="height" value="0.05" units="cm"/>
    </inkml:brush>
  </inkml:definitions>
  <inkml:trace contextRef="#ctx0" brushRef="#br0">1 27 496,'27'4'466,"1"-2"0,42-2 0,-32 0-397,376-22 537,-354 15-556,0 3 1,81 5 0,-102 2-47,1 2-1,-1 1 1,0 3 0,59 20-1,-72-21-1020,-23-7 583</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7"/>
    </inkml:context>
    <inkml:brush xml:id="br0">
      <inkml:brushProperty name="width" value="0.025" units="cm"/>
      <inkml:brushProperty name="height" value="0.025" units="cm"/>
    </inkml:brush>
  </inkml:definitions>
  <inkml:trace contextRef="#ctx0" brushRef="#br0">0 1 8538,'4'2'592,"4"5"352,3 2-456,6 3-328,4 0-72,7-2-88,6 0-32,9-5-72,4 0-8,3-3 16,2-2 40,1 0 56,0-2 0,-1 1 0,-3 1-544,-5 5 384</inkml:trace>
</inkml:ink>
</file>

<file path=ppt/ink/ink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5:17.456"/>
    </inkml:context>
    <inkml:brush xml:id="br0">
      <inkml:brushProperty name="width" value="0.05" units="cm"/>
      <inkml:brushProperty name="height" value="0.05" units="cm"/>
    </inkml:brush>
  </inkml:definitions>
  <inkml:trace contextRef="#ctx0" brushRef="#br0">0 38 464,'39'2'127,"-27"0"40,1-2 0,22 0 0,317-18 877,-162 12-956,8 2 31,89-6-338,-254 7 71</inkml:trace>
</inkml:ink>
</file>

<file path=ppt/ink/ink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5:17.901"/>
    </inkml:context>
    <inkml:brush xml:id="br0">
      <inkml:brushProperty name="width" value="0.05" units="cm"/>
      <inkml:brushProperty name="height" value="0.05" units="cm"/>
    </inkml:brush>
  </inkml:definitions>
  <inkml:trace contextRef="#ctx0" brushRef="#br0">0 3 352,'0'0'24,"1"-3"-8,2 3-8</inkml:trace>
</inkml:ink>
</file>

<file path=ppt/ink/ink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5:21.021"/>
    </inkml:context>
    <inkml:brush xml:id="br0">
      <inkml:brushProperty name="width" value="0.05" units="cm"/>
      <inkml:brushProperty name="height" value="0.05" units="cm"/>
    </inkml:brush>
  </inkml:definitions>
  <inkml:trace contextRef="#ctx0" brushRef="#br0">0 72 552,'1'-1'8,"7"-5"68,0 0 1,-1-1 0,1 0 0,9-13 0,-14 18-72,-1 0 0,0 0-1,1 0 1,-1 0-1,1 0 1,-1 1 0,1-1-1,0 1 1,0 0 0,0 0-1,0 0 1,0 0 0,0 0-1,6 0 1,45-2 191,-49 3-170,187 16 504,-134-8-429,100 0-1,28-17 5,130-2-51,-294 11-71,-1 2 1,0 0 0,31 7-1,-13 6-19</inkml:trace>
</inkml:ink>
</file>

<file path=ppt/ink/ink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05.824"/>
    </inkml:context>
    <inkml:brush xml:id="br0">
      <inkml:brushProperty name="width" value="0.05" units="cm"/>
      <inkml:brushProperty name="height" value="0.05" units="cm"/>
    </inkml:brush>
  </inkml:definitions>
  <inkml:trace contextRef="#ctx0" brushRef="#br0">1 1 1600,'1'1'91,"0"0"-1,-1-1 0,1 1 0,0 0 0,0 0 0,0-1 1,0 1-1,0 0 0,0-1 0,0 1 0,1-1 1,-1 0-1,0 1 0,0-1 0,0 0 0,0 0 1,1 0-1,-1 1 0,0-1 0,0 0 0,0-1 1,2 1-1,41-1-62,-27 0 132,83 1-117,138-3 119,-14 11 528,-158-3-550,-63-4-207,19-1 322,-21 0-326,0 0 0,0 0 0,0 0 0,0 0 0,-1 0 0,1 0 0,0-1-1,0 1 1,0 0 0,-1-1 0,1 1 0,0 0 0,0-1 0,-1 1 0,1-1-1,0 1 1,-1-1 0,1 0 0,0 1 0,0-2 0,0-1-385</inkml:trace>
</inkml:ink>
</file>

<file path=ppt/ink/ink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06.963"/>
    </inkml:context>
    <inkml:brush xml:id="br0">
      <inkml:brushProperty name="width" value="0.05" units="cm"/>
      <inkml:brushProperty name="height" value="0.05" units="cm"/>
    </inkml:brush>
  </inkml:definitions>
  <inkml:trace contextRef="#ctx0" brushRef="#br0">0 21 1168,'2'-2'2357,"9"0"-1627,14-1-684,316-1 406,-189 4-8,-107-5-335,3 0-9,-48 5-109,0 0 0,1 0 0,-1 1 0,0-1 0,1 0 0,-1 0 0,1 0 0,-1 0 0,0 1 0,0-1-1,1 0 1,-1 0 0,0 1 0,1-1 0,-1 0 0,0 1 0,0-1 0,0 0 0,1 1 0,-1-1 0,0 0-1,0 1 1,0-1 0,0 0 0,1 1 0,-1-1 0,0 1 0,0-1 0,0 0 0,0 1 0,0-1 0,0 1-1,0 4-103</inkml:trace>
</inkml:ink>
</file>

<file path=ppt/ink/ink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07.733"/>
    </inkml:context>
    <inkml:brush xml:id="br0">
      <inkml:brushProperty name="width" value="0.05" units="cm"/>
      <inkml:brushProperty name="height" value="0.05" units="cm"/>
    </inkml:brush>
  </inkml:definitions>
  <inkml:trace contextRef="#ctx0" brushRef="#br0">0 16 2457,'78'-4'980,"43"1"-97,429-6 1604,-523 11-4720,-29 0 1468</inkml:trace>
</inkml:ink>
</file>

<file path=ppt/ink/ink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08.378"/>
    </inkml:context>
    <inkml:brush xml:id="br0">
      <inkml:brushProperty name="width" value="0.05" units="cm"/>
      <inkml:brushProperty name="height" value="0.05" units="cm"/>
    </inkml:brush>
  </inkml:definitions>
  <inkml:trace contextRef="#ctx0" brushRef="#br0">0 24 4521,'9'-1'5,"0"0"1,0 1-1,0 0 0,17 2 1,11 0-70,221-15 2418,85 0-2037,-338 14-330,0-2-13,-1 1 0,0 1-1,0-1 1,1 0-1,-1 1 1,0 0 0,0 0-1,0 0 1,6 3 0,-6 0-124</inkml:trace>
</inkml:ink>
</file>

<file path=ppt/ink/ink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09.036"/>
    </inkml:context>
    <inkml:brush xml:id="br0">
      <inkml:brushProperty name="width" value="0.05" units="cm"/>
      <inkml:brushProperty name="height" value="0.05" units="cm"/>
    </inkml:brush>
  </inkml:definitions>
  <inkml:trace contextRef="#ctx0" brushRef="#br0">2 30 2881,'0'0'19,"-1"0"0,1 0 1,0 0-1,0 0 0,0 0 1,0 0-1,0 0 0,0-1 1,0 1-1,0 0 0,0 0 0,-1 0 1,1 0-1,0 0 0,0 0 1,0-1-1,0 1 0,0 0 1,0 0-1,0 0 0,0 0 1,0 0-1,0 0 0,0-1 1,0 1-1,0 0 0,0 0 1,0 0-1,0 0 0,0 0 1,0-1-1,0 1 0,0 0 1,0 0-1,0 0 0,0 0 1,1 0-1,-1 0 0,0-1 1,0 1-1,0 0 0,0 0 1,0 0-1,0 0 0,0 0 0,0 0 1,1 0-1,-1 0 0,10-3 144,18 1-453,-25 2 361,220-11 553,-105 3 562,184 10 1,-300-1-1246,13 1 51,-15-2-56,1 0 0,-1 0 0,0 0-1,1 0 1,-1 0 0,0 0-1,1 0 1,-1 0 0,0 0-1,1 0 1,-1 0 0,0 1 0,1-1-1,-1 0 1,0 0 0,1 0-1,-1 1 1,0-1 0,0 0-1,1 0 1,-1 1 0,0-1 0,0 0-1,1 1 1,-1-1 0,0 0-1,0 1 1,0-1 0,0 0 0,0 1-1,1-1 1,-1 1 0,-2 2-707</inkml:trace>
</inkml:ink>
</file>

<file path=ppt/ink/ink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09.632"/>
    </inkml:context>
    <inkml:brush xml:id="br0">
      <inkml:brushProperty name="width" value="0.05" units="cm"/>
      <inkml:brushProperty name="height" value="0.05" units="cm"/>
    </inkml:brush>
  </inkml:definitions>
  <inkml:trace contextRef="#ctx0" brushRef="#br0">16 15 4769,'-1'0'-37,"1"0"0,-1 0 0,0 0 1,1 0-1,-1 0 0,1 0 0,-1 0 0,0 0 0,1 0 1,-1 0-1,1 0 0,-1 0 0,0 0 0,1 0 0,-1 1 1,1-1-1,-1 0 0,1 0 0,-1 1 0,1-1 0,-1 0 0,1 1 1,-1-1-1,1 0 0,-1 1 0,1-1 0,-1 2 0,2-2-5,-1 0 0,1 1 0,0-1-1,-1 1 1,1-1 0,0 0 0,-1 1-1,1-1 1,0 0 0,-1 0 0,1 0-1,0 0 1,0 1 0,-1-1 0,1 0-1,0 0 1,-1 0 0,1-1 0,0 1-1,0 0 1,-1 0 0,1 0 0,1-1-1,112-11 1210,1 4-1,0 5 1,191 20 0,-288-14-1595,-14-2-2396,-5 0 1935</inkml:trace>
</inkml:ink>
</file>

<file path=ppt/ink/ink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10.181"/>
    </inkml:context>
    <inkml:brush xml:id="br0">
      <inkml:brushProperty name="width" value="0.05" units="cm"/>
      <inkml:brushProperty name="height" value="0.05" units="cm"/>
    </inkml:brush>
  </inkml:definitions>
  <inkml:trace contextRef="#ctx0" brushRef="#br0">5 37 3153,'-5'-2'361,"6"3"-82,14 2 290,171-21 857,-7 2-1169,-116 12-432,-1 4-1,1 2 0,75 13 0,-130-14-325</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8"/>
    </inkml:context>
    <inkml:brush xml:id="br0">
      <inkml:brushProperty name="width" value="0.025" units="cm"/>
      <inkml:brushProperty name="height" value="0.025" units="cm"/>
    </inkml:brush>
  </inkml:definitions>
  <inkml:trace contextRef="#ctx0" brushRef="#br0">0 3 8322,'16'-2'592,"3"2"280,11 1-528,3 2-168,5 2-168,6 1-16,3 2-160,3 2-104,3-1-120,3 1 0,1 1 152,-1-2 112,0 1 120,-1 0 56,0-1-1040,-1 1 736</inkml:trace>
</inkml:ink>
</file>

<file path=ppt/ink/ink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10.700"/>
    </inkml:context>
    <inkml:brush xml:id="br0">
      <inkml:brushProperty name="width" value="0.05" units="cm"/>
      <inkml:brushProperty name="height" value="0.05" units="cm"/>
    </inkml:brush>
  </inkml:definitions>
  <inkml:trace contextRef="#ctx0" brushRef="#br0">0 50 7850,'30'-4'-483,"39"1"0,-3 1 164,80-16 900,20-1 413,-129 16-855,0 3 1,54 5-1,-81-4-479,1 0 0,-1 1 0,15 5 0,-17-3-201</inkml:trace>
</inkml:ink>
</file>

<file path=ppt/ink/ink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11.234"/>
    </inkml:context>
    <inkml:brush xml:id="br0">
      <inkml:brushProperty name="width" value="0.05" units="cm"/>
      <inkml:brushProperty name="height" value="0.05" units="cm"/>
    </inkml:brush>
  </inkml:definitions>
  <inkml:trace contextRef="#ctx0" brushRef="#br0">1 52 2657,'28'-1'1831,"34"-6"1,7-1-770,390-23-208,-418 28-1270,-1 2 0,60 6 0,-81-2-139</inkml:trace>
</inkml:ink>
</file>

<file path=ppt/ink/ink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11.759"/>
    </inkml:context>
    <inkml:brush xml:id="br0">
      <inkml:brushProperty name="width" value="0.05" units="cm"/>
      <inkml:brushProperty name="height" value="0.05" units="cm"/>
    </inkml:brush>
  </inkml:definitions>
  <inkml:trace contextRef="#ctx0" brushRef="#br0">26 60 2489,'-24'1'2147,"23"0"-1222,13-2-727,126-17 478,168-18 1595,-230 31-2018,0 3-1,78 9 0,-140-6-1110,0 1-1,-1 0 0,23 7 0,-22-4-336</inkml:trace>
</inkml:ink>
</file>

<file path=ppt/ink/ink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12.310"/>
    </inkml:context>
    <inkml:brush xml:id="br0">
      <inkml:brushProperty name="width" value="0.05" units="cm"/>
      <inkml:brushProperty name="height" value="0.05" units="cm"/>
    </inkml:brush>
  </inkml:definitions>
  <inkml:trace contextRef="#ctx0" brushRef="#br0">1 33 3473,'81'-6'1571,"244"-20"827,1 30-3352,-299-2 475</inkml:trace>
</inkml:ink>
</file>

<file path=ppt/ink/ink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13.428"/>
    </inkml:context>
    <inkml:brush xml:id="br0">
      <inkml:brushProperty name="width" value="0.05" units="cm"/>
      <inkml:brushProperty name="height" value="0.05" units="cm"/>
    </inkml:brush>
  </inkml:definitions>
  <inkml:trace contextRef="#ctx0" brushRef="#br0">1 0 3505,'0'0'11,"0"0"1,0 0-1,0 0 1,0 0-1,0 0 1,0 0 0,1 0-1,-1 0 1,0 0-1,0 0 1,0 0-1,0 0 1,0 0-1,0 1 1,0-1-1,1 0 1,-1 0 0,0 0-1,0 0 1,0 0-1,0 0 1,0 0-1,0 0 1,0 0-1,0 0 1,0 0-1,1 1 1,-1-1 0,0 0-1,0 0 1,0 0-1,0 0 1,0 0-1,0 0 1,0 0-1,0 1 1,0-1-1,0 0 1,0 0-1,0 0 1,0 0 0,0 0-1,0 0 1,0 1-1,0-1 1,0 0-1,0 0 1,0 0-1,0 0 1,0 0-1,0 0 1,0 0 0,0 1-1,0-1 1,-1 0-1,1 0 1,0 0-1,0 0 1,0 0-1,0 0 1,0 0-1,0 0 1,0 0 0,0 0-1,0 1 1,-1-1-1,1 0 1,0 0-1,0 0 1,10 6-41,1-5 37,0 0 1,1 0-1,-1-1 1,1-1-1,-1 0 1,16-3-1,10-1-7,57 2 153,0 3 0,128 18 0,-165-12-116,-53-5-41,171 12 272,-136-12-401,1-1-1,55-9 1,-86 7-711,-8 2 302</inkml:trace>
</inkml:ink>
</file>

<file path=ppt/ink/ink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13.993"/>
    </inkml:context>
    <inkml:brush xml:id="br0">
      <inkml:brushProperty name="width" value="0.05" units="cm"/>
      <inkml:brushProperty name="height" value="0.05" units="cm"/>
    </inkml:brush>
  </inkml:definitions>
  <inkml:trace contextRef="#ctx0" brushRef="#br0">1 1 5233,'32'3'28,"59"-3"0,81-1 14,292 37 0,-400-28-2541,-76-8 1970</inkml:trace>
</inkml:ink>
</file>

<file path=ppt/ink/ink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14.528"/>
    </inkml:context>
    <inkml:brush xml:id="br0">
      <inkml:brushProperty name="width" value="0.05" units="cm"/>
      <inkml:brushProperty name="height" value="0.05" units="cm"/>
    </inkml:brush>
  </inkml:definitions>
  <inkml:trace contextRef="#ctx0" brushRef="#br0">3 16 7178,'0'0'40,"0"0"1,0-1-1,0 1 1,-1 0-1,1 0 1,0 0 0,0 0-1,0-1 1,-1 1-1,1 0 1,0 0-1,0-1 1,0 1-1,0 0 1,0 0 0,0-1-1,-1 1 1,1 0-1,0 0 1,0-1-1,0 1 1,0 0 0,0 0-1,0-1 1,0 1-1,0 0 1,0-1-1,0 1 1,0 0 0,0 0-1,1-1 1,-1 1-1,0 0 1,0 0-1,0-1 1,0 1 0,0 0-1,0 0 1,1 0-1,-1-1 1,15-4 422,31 4-871,-33 1 553,556 12-413,-401-4-201,-151-8 122,35 4-2146,-41-1 1646</inkml:trace>
</inkml:ink>
</file>

<file path=ppt/ink/ink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15.062"/>
    </inkml:context>
    <inkml:brush xml:id="br0">
      <inkml:brushProperty name="width" value="0.05" units="cm"/>
      <inkml:brushProperty name="height" value="0.05" units="cm"/>
    </inkml:brush>
  </inkml:definitions>
  <inkml:trace contextRef="#ctx0" brushRef="#br0">0 12 7242,'1'-1'6,"1"0"1,-1 0-1,0 0 0,0 0 1,0 0-1,1 0 1,-1 1-1,0-1 1,1 0-1,-1 1 1,0-1-1,1 1 1,-1 0-1,1-1 1,-1 1-1,1 0 1,2 0-1,32 0-102,-23 1 92,592 20-1125,-564-17-208,-4 0 394</inkml:trace>
</inkml:ink>
</file>

<file path=ppt/ink/ink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15.611"/>
    </inkml:context>
    <inkml:brush xml:id="br0">
      <inkml:brushProperty name="width" value="0.05" units="cm"/>
      <inkml:brushProperty name="height" value="0.05" units="cm"/>
    </inkml:brush>
  </inkml:definitions>
  <inkml:trace contextRef="#ctx0" brushRef="#br0">0 17 5009,'4'-1'85,"0"0"0,0 0-1,-1 1 1,1 0 0,0-1 0,6 2 0,-7-1-25,251-8 1597,105 3-1162,-341 5-672,-1 2-1,0 0 1,32 8 0,-30-2-136</inkml:trace>
</inkml:ink>
</file>

<file path=ppt/ink/ink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16.177"/>
    </inkml:context>
    <inkml:brush xml:id="br0">
      <inkml:brushProperty name="width" value="0.05" units="cm"/>
      <inkml:brushProperty name="height" value="0.05" units="cm"/>
    </inkml:brush>
  </inkml:definitions>
  <inkml:trace contextRef="#ctx0" brushRef="#br0">1 15 7674,'0'-1'21,"0"1"0,1 0 1,-1-1-1,1 1 0,-1-1 1,0 1-1,1 0 0,-1-1 0,1 1 1,-1 0-1,1-1 0,-1 1 1,1 0-1,-1 0 0,1-1 1,-1 1-1,1 0 0,-1 0 1,1 0-1,-1 0 0,1 0 0,-1 0 1,1 0-1,0 0 0,0 0 1,23-2-146,-18 2 159,122-6 451,0 5 0,0 6-1,155 26 1,-272-30-556,-5 0-168,1 0 0,-1 0 0,0 1 0,0-1 0,0 1 0,6 3 0,-7 1-1441,-5 1 573</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89"/>
    </inkml:context>
    <inkml:brush xml:id="br0">
      <inkml:brushProperty name="width" value="0.025" units="cm"/>
      <inkml:brushProperty name="height" value="0.025" units="cm"/>
    </inkml:brush>
  </inkml:definitions>
  <inkml:trace contextRef="#ctx0" brushRef="#br0">1 1 8626,'11'0'848,"6"1"560,4 2-551,10 3-601,5 1-144,9 2-120,6 2-32,6 1 16,3 0-32,0 0-152,0 0-73,2-1-271,-1-2-232,-2-2-664,-1 1 808</inkml:trace>
</inkml:ink>
</file>

<file path=ppt/ink/ink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16.633"/>
    </inkml:context>
    <inkml:brush xml:id="br0">
      <inkml:brushProperty name="width" value="0.05" units="cm"/>
      <inkml:brushProperty name="height" value="0.05" units="cm"/>
    </inkml:brush>
  </inkml:definitions>
  <inkml:trace contextRef="#ctx0" brushRef="#br0">29 18 1984,'-13'1'-191,"-3"0"2623,29-5 789,23-2-2823,0 2 1,1 1 0,51 3 0,-18 1 50,9-3-128,133 1 250,-162 3-739,-1 2 1,60 14-1,-59-3-3316,-37-7 2066</inkml:trace>
</inkml:ink>
</file>

<file path=ppt/ink/ink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16:17.105"/>
    </inkml:context>
    <inkml:brush xml:id="br0">
      <inkml:brushProperty name="width" value="0.05" units="cm"/>
      <inkml:brushProperty name="height" value="0.05" units="cm"/>
    </inkml:brush>
  </inkml:definitions>
  <inkml:trace contextRef="#ctx0" brushRef="#br0">0 11 7442,'9'2'164,"0"0"1,-1-1-1,1 0 0,0 0 1,15-2-1,69-4-405,-61 3 382,199-8 469,-176 11-634,1 2 0,62 11 0,-69-4-88</inkml:trace>
</inkml:ink>
</file>

<file path=ppt/ink/ink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1:48.614"/>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71 34 944,'-3'-33'10873,"2"36"-10822,0 0-1,1-1 1,-1 1-1,0 0 1,1 0-1,0 0 1,0 0-1,0 0 1,1 5-1,-1-7-19,-1 69 72,-17 114 0,3-53 130,12-30-200,3-59-8,-8 60 0,2-55 29,3 0 0,4 56-1,-4 55 11,-2 4-18,2-41-21,3 80 23,2-53-14,0-78-12,13 497 74,2-151-28,0 63 121,-17-347-818,19 142 1,-15-256-1401,6-11 713</inkml:trace>
</inkml:ink>
</file>

<file path=ppt/ink/ink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1:54.268"/>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7 78 1256,'-2'-7'368,"1"5"-237,0-1 1,1 0 0,-1 0 0,1 0 0,-1 0-1,1 0 1,0 0 0,0 0 0,0 0 0,0 0-1,1 0 1,-1 0 0,1 0 0,0 0 0,0 0-1,0 1 1,0-1 0,0 0 0,3-3 0,-3 5-116,-1 1 1,0 0 0,1 0-1,-1 0 1,1 0 0,-1 0-1,0 0 1,1 0 0,-1 0-1,1 0 1,-1 0 0,0 0-1,1 0 1,-1 0 0,1 0-1,-1 0 1,1 0 0,-1 0-1,0 1 1,1-1 0,-1 0-1,0 0 1,1 0 0,-1 1-1,0-1 1,1 0 0,-1 0-1,0 1 1,1-1 0,-1 0 0,0 1-1,0-1 1,1 0 0,-1 1-1,0-1 1,0 1 0,0-1-1,1 1 1,12 18-117,-12-17 140,1 2-23,1-1-1,-1 0 1,1 0 0,0-1-1,-1 1 1,1 0-1,0-1 1,1 0-1,-1 0 1,0 0 0,1 0-1,-1 0 1,1 0-1,0-1 1,-1 0-1,1 0 1,5 1-1,6 0 288,0-1-1,1 0 0,18-2 1,-6 1 25,37-1-190,-1-3 1,65-13 0,-67 9 90,1 2 0,-1 3 0,1 3 1,-1 3-1,111 18 0,-127-15 55,0-2 0,62-3-1,91-15 1119,-109 7-1098,183 8 134,-184 3-396,112-9 0,-36-20-25,1 0 2,-136 22-17,0 2-1,0 1 1,46 5-1,20 16 43,-66-13-11,1-2-1,36 4 1,-61-10-61,1-1 1,-1 1-1,1-1 0,-1-1 0,0 1 1,1-1-1,-1 0 0,0 0 1,0-1-1,0 0 0,8-5 1,10-4-1048,0 2 434</inkml:trace>
</inkml:ink>
</file>

<file path=ppt/ink/ink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1:57.020"/>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57 1 856,'-11'61'1508,"7"-44"-1424,1 0 0,1 1 0,0-1 1,2 1-1,0-1 0,2 25 0,13 35-25,8 56-14,-3 53 129,9 127 1151,-28-143-950,5 80-305,-2-196-20,-3 0-1,-6 63 0,-24 103 76,18-144-117,-2 88 8,7-64 0,3-59-7,-2 28 30,-17 80 0,18-124-33,0 1-1,2 45 1,-1 5 9,-2-23 0,-16 199 12,19-180-15,10 111 0,-2-127-29,-2 1 0,-3-1 0,-9 80 1</inkml:trace>
</inkml:ink>
</file>

<file path=ppt/ink/ink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1:58.181"/>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49 1 1096,'-28'10'2120,"26"-10"-2005,1 1 1,0-1-1,-1 1 1,1 0-1,0-1 1,0 1-1,0 0 0,0 0 1,0 0-1,0 0 1,0 0-1,0 0 1,0 0-1,0 0 0,0 0 1,1 1-1,-1-1 1,-1 2-1,3-2-81,-1 0 0,0 0 0,1 0 0,-1 0 0,1 0 0,-1 0 0,1 0 0,-1 0 0,1 0 0,0 0 0,0 0 0,-1 0-1,1-1 1,0 1 0,0 0 0,0-1 0,0 1 0,0 0 0,0-1 0,0 1 0,0-1 0,0 0 0,0 1 0,0-1 0,0 0 0,2 1 0,30 7 188,52 1 36,-53-7-225,52 11 0,-41-4 20,69 8-1,-90-15 26,0-2 0,0-1-1,0 0 1,0-2-1,24-5 1,-35 5-31,20-3 222,-30 6-282,0 0-1,0 0 0,0 0 0,0 0 1,-1 0-1,1 0 0,0 0 0,0 1 1,0-1-1,0 0 0,0 1 0,-1-1 1,1 1-1,0-1 0,0 1 0,-1-1 1,1 1-1,0-1 0,-1 1 0,1 0 1,0-1-1,-1 1 0,1 0 0,-1 0 1,1-1-1,-1 1 0,0 0 0,1 0 1,0 1-1,3 21-203</inkml:trace>
</inkml:ink>
</file>

<file path=ppt/ink/ink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1:59.581"/>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142 10 384,'0'0'15,"0"0"0,0 0 0,-1 0-1,1 0 1,0 0 0,0 0 0,0 0 0,-1 0-1,1 0 1,0 0 0,0 0 0,0-1 0,-1 1 0,1 0-1,0 0 1,0 0 0,0 0 0,-1 0 0,1-1-1,0 1 1,0 0 0,0 0 0,0 0 0,0 0 0,0-1-1,-1 1 1,1 0 0,0 0 0,0-1 0,0 1-1,0 0 1,0 0 0,0 0 0,0-1 0,0 1 0,0 0-1,0 0 1,0-1 0,0 1 0,0 0 0,0 0-1,0 0 1,0-1 0,0 1 0,0 0 0,1 0 0,-1 0-1,0-1 1,0 1 0,0 0 0,0 0 0,0 0-1,0-1 1,1 1 0,-1 0 0,0 0 0,0 0 0,0 0-1,1-1 1,-1 1 7,1 0-1,-1 0 0,1 0 1,0 0-1,-1 0 1,1 0-1,-1 0 0,1 0 1,-1 0-1,1 1 1,0-1-1,-1 0 0,1 0 1,-1 0-1,1 1 1,-1-1-1,1 0 0,-1 0 1,1 1-1,-1-1 1,0 0-1,1 1 1,-1-1-1,1 1 0,0 0 1,0 1 14,0 1 1,0-1 0,0 0 0,0 1-1,0-1 1,-1 1 0,1-1-1,-1 1 1,0 0 0,1-1 0,-1 1-1,-1 3 1,-4 36 200,4-30-187,-79 389 743,28-165 882,43-191-1489,3-1 0,2 1 0,1 0-1,3 0 1,1 1 0,15 85 0,-4-70-113,-3 1 0,-3 0 0,-2 0 0,-8 105 0,-4-59 11,4 0 0,13 149 0,3 88 222,-25 1-139,0 57-3704,13-334 2702</inkml:trace>
</inkml:ink>
</file>

<file path=ppt/ink/ink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2:03.721"/>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8 0 2961,'0'152'5917,"-3"202"-5170,1-257-731,0-5 103,15 157 0,-5-178-50,-3 107 0,-17 73 373,1 7-131,16 24-207,1-68 116,6 283 29,-4-211-187,1 43 15,-9-275-49,-1-37-252,0 0-1,2 0 0,3 19 1,-1-25-1030,3 5 434</inkml:trace>
</inkml:ink>
</file>

<file path=ppt/ink/ink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2:08.418"/>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7 32 3489,'-7'-29'5998,"8"29"-5928,-1-1 0,1 1 1,-1 0-1,1-1 0,-1 1 1,1 0-1,-1 0 0,1 0 1,0-1-1,-1 1 0,1 0 0,-1 0 1,1 0-1,0 0 0,-1 0 1,1 0-1,0 0 0,-1 0 1,1 0-1,-1 1 0,1-1 1,0 0-1,-1 0 0,1 0 0,-1 1 1,2 0-1,11 2 164,-1 1 1,1 1-1,-1 0 0,1 1 0,-2 0 0,1 1 0,-1 0 1,20 16-1,-7-1 177,0 1 0,30 37 0,-20-15-310,-23-29 213,2 1 0,28 28-1,-36-41-488,0 1 0,1-1 0,0-1 0,-1 1 0,1-1 0,0 0 0,1 0 0,-1 0 0,0-1 0,1 0 0,0 0 0,-1-1 0,8 1 0,7-1-876</inkml:trace>
</inkml:ink>
</file>

<file path=ppt/ink/ink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2:09.045"/>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3 295 3905,'-3'-3'376,"3"-5"328,11-6 8,9-3 72,17-5 217,15-3-97,37-6-344,13-1-112,24-4-376,12 4-40,0 4 200,-4 3-376,3 3 160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0"/>
    </inkml:context>
    <inkml:brush xml:id="br0">
      <inkml:brushProperty name="width" value="0.025" units="cm"/>
      <inkml:brushProperty name="height" value="0.025" units="cm"/>
    </inkml:brush>
  </inkml:definitions>
  <inkml:trace contextRef="#ctx0" brushRef="#br0">1 0 8874,'31'5'568,"7"4"176,3 2-296,5 3-416,4 4-224,3 2-408,3 0-168,2 0-424,1-2-145,-1-4-327,-2-2-200,-3-4 1031</inkml:trace>
</inkml:ink>
</file>

<file path=ppt/ink/ink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2:12.243"/>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0 93 648,'2'-93'10197,"-3"115"-10284,5 56 102,1 120 102,-12 197 30,9-103-65,-3-149-79,15 59 1,-6-128 10,-2 88 0,-16 34 8,-1 50-5,15 122-17,0-244 4,0 135 16,-6 157-457,4-377-1538,-2-23 1092</inkml:trace>
</inkml:ink>
</file>

<file path=ppt/ink/ink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2:15.652"/>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1 167 1528,'5'-9'28,"0"0"1,1 1-1,0 0 0,0 0 0,1 0 0,0 1 0,1 0 0,-1 0 0,1 1 0,15-9 0,-9 7-34,0 0 0,0 1 0,1 1-1,0 0 1,0 1 0,19-4 0,-11 7-2,0 0 1,0 2-1,0 0 0,0 2 1,35 6-1,2 0 14,68 1 19,132-8 0,129-25-53,165-2 143,-71 56-108,-324-12-57</inkml:trace>
</inkml:ink>
</file>

<file path=ppt/ink/ink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2:19.377"/>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24 24 1376,'-24'-21'5798,"25"19"-5708,0 2-34,0 0-1,0 0 1,0 0-1,0 0 0,0 0 1,0 0-1,0 1 1,0-1-1,0 0 1,0 1-1,0-1 0,0 0 1,0 1-1,0-1 1,0 1-1,1 1 1,0-1 29,268 124 662,-146-77-697,-2 5 0,125 74 0,-49 2 200,225 189 0,-323-237-223,4-5 1,3-5-1,3-5 1,159 72-1,-227-121-612,2-1-1,47 11 1,-45-17-99</inkml:trace>
</inkml:ink>
</file>

<file path=ppt/ink/ink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2:19.896"/>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1 13 1664,'19'-13'4269,"-18"14"-4194,33 22 1377,-29-19-1312,29 21 308,2-1 0,72 35 1,86 22-207,-14-5-96,311 168 217,-93-43-170,-328-168-375,2-3 1,78 21 0,-67-31-66</inkml:trace>
</inkml:ink>
</file>

<file path=ppt/ink/ink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2:20.524"/>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1 5 1472,'5'-2'296,"5"0"409,6 1-129,9 2 208,8 3-48,11 6 96,5 3 144,9 4 201,0 3 87,4 1-136,3 1-216,7 3-464,4 0-176,6 6-816,2 2-752,-5 2 720</inkml:trace>
</inkml:ink>
</file>

<file path=ppt/ink/ink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2:21.569"/>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1 856 3753,'12'-1'501,"1"-1"0,0-1 0,-1 0 1,1 0-1,-1-1 0,18-9 0,68-42 403,-73 40-675,677-357 659,-568 305-835,289-117 184,-310 145-543,217-45-1,-309 80 23,-15 2-4,1 1 0,0-1 0,0 1 0,0 1 0,0-1 0,0 1 0,0 1 0,-1-1 0,10 3 0,-1 4-978</inkml:trace>
</inkml:ink>
</file>

<file path=ppt/ink/ink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2:21.962"/>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1 526 6193,'48'-15'528,"8"-7"273,28-14-473,13-9-72,26-9-192,10-1-16,9-2 0,4 4 8,1-7-232,-1-3-480,3-3 400</inkml:trace>
</inkml:ink>
</file>

<file path=ppt/ink/ink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2:41.053"/>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93 383 4401,'-16'5'1696,"-1"-1"1,-28 2-1,45-5-1643,0-1 1,-1 0-1,1 0 1,-1 0-1,1 0 1,-1 0-1,1 0 1,-1 0-1,1 0 1,-1 0-1,1 0 1,-1 0-1,1 0 0,-1 0 1,1 0-1,-1 0 1,1 0-1,-1 0 1,1-1-1,0 1 1,-1 0-1,1 0 1,-3-2 320,3 1-321,0 1 1,-1-1-1,1 1 1,0 0-1,-1-2 1,2 1 13,-1 0 0,1-1 0,-1 1 0,1-1 1,0 1-1,-1 0 0,1 0 0,0-1 0,0 1 1,0 0-1,0 0 0,0 0 0,0 0 0,2-1 1,11-10 126,1 0 1,1 1 0,-1 1-1,2 0 1,0 1-1,19-7 1,117-37 295,-128 45-427,445-119 230,-316 96-70,181-15-1,142 19 631,-379 27-1324,-94 0 374,-1 0 0,1 0 1,0 0-1,-1 1 0,1-1 0,-1 1 0,1 0 1,-1 0-1,0 1 0,1-1 0,3 3 0,-4-2 18,-1 1-1,0-1 0,0 1 0,0 0 1,0 0-1,-1 0 0,1 0 0,-1 0 1,2 4-1</inkml:trace>
</inkml:ink>
</file>

<file path=ppt/ink/ink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3:22.899"/>
    </inkml:context>
    <inkml:brush xml:id="br0">
      <inkml:brushProperty name="width" value="0.05" units="cm"/>
      <inkml:brushProperty name="height" value="0.05" units="cm"/>
    </inkml:brush>
  </inkml:definitions>
  <inkml:trace contextRef="#ctx0" brushRef="#br0">1 1 5145,'4'11'4360,"-2"14"-2350,-2-12-1330,48 334 1820,-41-278-2305,110 853 3032,-83-736-4654,-24-140 788</inkml:trace>
</inkml:ink>
</file>

<file path=ppt/ink/ink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3:23.919"/>
    </inkml:context>
    <inkml:brush xml:id="br0">
      <inkml:brushProperty name="width" value="0.05" units="cm"/>
      <inkml:brushProperty name="height" value="0.05" units="cm"/>
    </inkml:brush>
  </inkml:definitions>
  <inkml:trace contextRef="#ctx0" brushRef="#br0">46 68 2881,'-8'2'962,"4"-2"-376,1 0-1,-1 1 1,1-1 0,-1 1-1,1 0 1,-1 1 0,1-1-1,-7 4 1,35-7 1386,578-45-962,-484 42-895,529-22 146,0 30-5122,-535 3 3587</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1"/>
    </inkml:context>
    <inkml:brush xml:id="br0">
      <inkml:brushProperty name="width" value="0.025" units="cm"/>
      <inkml:brushProperty name="height" value="0.025" units="cm"/>
    </inkml:brush>
  </inkml:definitions>
  <inkml:trace contextRef="#ctx0" brushRef="#br0">0 0 10066,'8'4'792,"8"1"377,6 0-257,10 2-480,3 1-208,8 0-224,5 1-8,7-1-136,3 0-56,4-2-56,-2-1 0,2 0 128,0-2 48,-5 2-120,-4 0-352,-8 4 327</inkml:trace>
</inkml:ink>
</file>

<file path=ppt/ink/ink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3:24.723"/>
    </inkml:context>
    <inkml:brush xml:id="br0">
      <inkml:brushProperty name="width" value="0.05" units="cm"/>
      <inkml:brushProperty name="height" value="0.05" units="cm"/>
    </inkml:brush>
  </inkml:definitions>
  <inkml:trace contextRef="#ctx0" brushRef="#br0">12 3 1720,'0'0'77,"0"-1"0,0 1 0,-1 0-1,1 0 1,0 0 0,0-1-1,-1 1 1,1 0 0,0 0 0,0 0-1,-1 0 1,1 0 0,0 0-1,0-1 1,-1 1 0,1 0 0,0 0-1,0 0 1,-1 0 0,1 0 0,0 0-1,-1 0 1,1 0 0,0 0-1,0 0 1,-1 0 0,1 0 0,0 1-1,-1-1 1,1 0 0,0 0-1,0 0 1,-1 0 0,1 0 0,0 0-1,0 1 1,0-1 0,-1 0 0,1 0-1,0 0 1,0 1 0,0-1-1,-1 0 1,1 0 0,0 1 0,0-1-1,0 0 1,0 0 0,0 1-1,0-1 1,0 0 0,-1 0 0,1 1-1,0-1 1,0 0 0,0 1 0,0-1-1,0 0 1,0 0 0,0 1-1,0-1 1,1 0 0,-1 0 0,0 1-1,-1 20 1083,7 8 252,13 40 1,1-1-588,-3 19-247,11 173 0,-23 90-393,-17-42-34,3-110-2135,6-137 1195</inkml:trace>
</inkml:ink>
</file>

<file path=ppt/ink/ink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3:25.428"/>
    </inkml:context>
    <inkml:brush xml:id="br0">
      <inkml:brushProperty name="width" value="0.05" units="cm"/>
      <inkml:brushProperty name="height" value="0.05" units="cm"/>
    </inkml:brush>
  </inkml:definitions>
  <inkml:trace contextRef="#ctx0" brushRef="#br0">0 109 4961,'34'-1'1895,"-1"-3"1,48-10-1,5-1-805,461-13 1617,-308 22-2529,215-16-196,-174 7-2039,-192 11 1192</inkml:trace>
</inkml:ink>
</file>

<file path=ppt/ink/ink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3:57.262"/>
    </inkml:context>
    <inkml:brush xml:id="br0">
      <inkml:brushProperty name="width" value="0.05" units="cm"/>
      <inkml:brushProperty name="height" value="0.05" units="cm"/>
    </inkml:brush>
  </inkml:definitions>
  <inkml:trace contextRef="#ctx0" brushRef="#br0">2 1 1344,'0'1'501,"-1"1"-1,1 0 0,0 0 1,-1 0-1,1 0 0,0 0 0,0 0 1,0 0-1,0-1 0,1 4 1,9 38 515,-7-34-574,13 58-106,9 85 0,-6 70 405,8 49-291,-9-163-386,-6-36 12,6 97 0,-17-104-116,-1-21-972,9 75 1,-7-113 283</inkml:trace>
</inkml:ink>
</file>

<file path=ppt/ink/ink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3:59.055"/>
    </inkml:context>
    <inkml:brush xml:id="br0">
      <inkml:brushProperty name="width" value="0.05" units="cm"/>
      <inkml:brushProperty name="height" value="0.05" units="cm"/>
    </inkml:brush>
  </inkml:definitions>
  <inkml:trace contextRef="#ctx0" brushRef="#br0">0 6 256,'13'0'56,"3"-3"32,11 2-40,3-1-96,8 2 32</inkml:trace>
</inkml:ink>
</file>

<file path=ppt/ink/ink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3:59.385"/>
    </inkml:context>
    <inkml:brush xml:id="br0">
      <inkml:brushProperty name="width" value="0.05" units="cm"/>
      <inkml:brushProperty name="height" value="0.05" units="cm"/>
    </inkml:brush>
  </inkml:definitions>
  <inkml:trace contextRef="#ctx0" brushRef="#br0">0 17 1000,'360'-1'823,"273"-8"-774,-580 6-52,205-1-363,-202 10 199</inkml:trace>
</inkml:ink>
</file>

<file path=ppt/ink/ink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00.549"/>
    </inkml:context>
    <inkml:brush xml:id="br0">
      <inkml:brushProperty name="width" value="0.05" units="cm"/>
      <inkml:brushProperty name="height" value="0.05" units="cm"/>
    </inkml:brush>
  </inkml:definitions>
  <inkml:trace contextRef="#ctx0" brushRef="#br0">3 1 880,'-2'27'720,"1"-1"1,2 1-1,5 43 0,-1-22-229,43 431 153,-39-369-992,-6 122 1,-4-102-255,2-87 324</inkml:trace>
</inkml:ink>
</file>

<file path=ppt/ink/ink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01.855"/>
    </inkml:context>
    <inkml:brush xml:id="br0">
      <inkml:brushProperty name="width" value="0.05" units="cm"/>
      <inkml:brushProperty name="height" value="0.05" units="cm"/>
    </inkml:brush>
  </inkml:definitions>
  <inkml:trace contextRef="#ctx0" brushRef="#br0">0 73 1168,'76'-15'1740,"1"3"0,107-3-1,-94 9-1359,767-17 897,-592 22-1390,-195 0-24</inkml:trace>
</inkml:ink>
</file>

<file path=ppt/ink/ink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03.569"/>
    </inkml:context>
    <inkml:brush xml:id="br0">
      <inkml:brushProperty name="width" value="0.05" units="cm"/>
      <inkml:brushProperty name="height" value="0.05" units="cm"/>
    </inkml:brush>
  </inkml:definitions>
  <inkml:trace contextRef="#ctx0" brushRef="#br0">1 1 4865,'0'5'5898,"0"15"-2960,0 7-1438,0-21-1340,0 0 0,1 0 1,0 0-1,0 0 1,1 0-1,-1-1 0,1 1 1,0 0-1,1-1 1,0 0-1,0 1 1,0-1-1,0 0 0,1-1 1,-1 1-1,8 6 1,-4-5-74,0-1 1,0 0 0,0-1-1,0 1 1,1-1 0,0-1-1,0 1 1,0-1 0,0-1-1,15 4 1,55 5-2606,-67-7 1403</inkml:trace>
</inkml:ink>
</file>

<file path=ppt/ink/ink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04.070"/>
    </inkml:context>
    <inkml:brush xml:id="br0">
      <inkml:brushProperty name="width" value="0.05" units="cm"/>
      <inkml:brushProperty name="height" value="0.05" units="cm"/>
    </inkml:brush>
  </inkml:definitions>
  <inkml:trace contextRef="#ctx0" brushRef="#br0">0 1 6201,'0'2'2641,"3"-1"-1545,1 0-216,4 0-160,2-1-7,4 1 7,4 1 0,2 1-88,3 1-104,1-1-184,0 0-80,-3-2-96,-2-2-16,-3-2-200,-2-3-520,7-4 368</inkml:trace>
</inkml:ink>
</file>

<file path=ppt/ink/ink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05.388"/>
    </inkml:context>
    <inkml:brush xml:id="br0">
      <inkml:brushProperty name="width" value="0.05" units="cm"/>
      <inkml:brushProperty name="height" value="0.05" units="cm"/>
    </inkml:brush>
  </inkml:definitions>
  <inkml:trace contextRef="#ctx0" brushRef="#br0">30 178 3609,'0'1'289,"0"0"1,0-1 0,0 1-1,0-1 1,0 1-1,0 0 1,-1-1 0,1 1-1,0-1 1,0 1 0,0 0-1,-1-1 1,1 1-1,0-1 1,-1 1 0,1-1-1,-1 1 1,1-1 0,0 1-1,-1-1 1,1 0-1,-1 1 1,1-1 0,-1 0-1,1 1 1,-1-1-1,0 0 1,1 1 0,-1-1-1,0 0 1,0-1-100,0 1 0,0-1 0,0 0-1,1 0 1,-1 0 0,0 0 0,1 0 0,-1 1 0,1-1 0,-1-1-1,1 1 1,0 0 0,-1 0 0,1-2 0,-9-44 787,9 42-922,0 0 0,1 0 1,0 0-1,-1 0 0,2 0 1,-1 0-1,1 0 1,-1 1-1,1-1 0,1 0 1,-1 1-1,1-1 1,-1 1-1,1 0 0,1 0 1,-1 0-1,0 1 1,1-1-1,0 1 0,0-1 1,0 1-1,0 0 1,0 1-1,7-4 0,-4 3-18,0-1-1,0 1 1,1 0-1,0 1 0,-1 0 1,1 0-1,0 1 1,0 0-1,0 0 1,0 1-1,0-1 0,0 2 1,0 0-1,14 2 1,-3 2 61,0 1 0,0 1 1,21 11-1,-34-15-81,-1 0 0,1 0-1,-1 1 1,0 0 0,0 0-1,0 0 1,-1 0 0,0 1 0,0 0-1,0 0 1,0 0 0,-1 0-1,0 1 1,4 8 0,-3-2 20,-2 0 1,1 0 0,-1 0 0,-1 1-1,0-1 1,-1 1 0,0-1-1,-1 1 1,0-1 0,-4 15-1,4-18-10,-1-1-1,0 0 1,-1 0-1,1 0 1,-1 0-1,-5 8 1,-29 43 109,11-20 19,25-38-178,1 0 1,-1 0 0,0 0 0,0 0 0,0 0 0,0 1 0,1-2-1,-1 1 1,0 0 0,-1 0 0,1 0 0,0 0 0,0-1-1,0 1 1,0 0 0,-1-1 0,-1 1 0,2-1-237</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2"/>
    </inkml:context>
    <inkml:brush xml:id="br0">
      <inkml:brushProperty name="width" value="0.025" units="cm"/>
      <inkml:brushProperty name="height" value="0.025" units="cm"/>
    </inkml:brush>
  </inkml:definitions>
  <inkml:trace contextRef="#ctx0" brushRef="#br0">0 0 8442,'17'1'848,"4"2"416,6 4-632,5 5-264,6 3-312,1 0-32,5 1 0,2-1-16,6 0 33,3-1-1,6-1-16,1-2-72,0-2-721,-2-1-839,-3 1 880</inkml:trace>
</inkml:ink>
</file>

<file path=ppt/ink/ink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06.331"/>
    </inkml:context>
    <inkml:brush xml:id="br0">
      <inkml:brushProperty name="width" value="0.05" units="cm"/>
      <inkml:brushProperty name="height" value="0.05" units="cm"/>
    </inkml:brush>
  </inkml:definitions>
  <inkml:trace contextRef="#ctx0" brushRef="#br0">99 0 3065,'-8'10'8921,"-4"13"-5507,-4 5-1954,9-17-1111,0 1 0,0-1 0,1 1 0,0 1 0,1-1 0,-5 17 0,4-7 70,4-18-375,1 0 1,0 0 0,-1 0-1,1 0 1,1 0 0,-1 0-1,1 0 1,-1 0-1,1 0 1,0 0 0,0 0-1,1 0 1,-1 0 0,1 0-1,0 0 1,0 0 0,1 0-1,-1 0 1,1 0-1,3 6 1,8 10 3,-4-3 151,2-1 1,15 19-1,-22-31-180,-1 0 0,1 0 0,1-1 1,-1 1-1,0-1 0,1 0 0,0 0 0,-1 0 0,1-1 0,0 0 1,0 0-1,9 2 0,30 7 47,37 7 125,-46-12-271,-24-3 26,0-1 1,0 0-1,0-1 0,0 0 0,0-1 0,0 0 0,0 0 0,0-2 0,0 1 0,0-1 0,11-4 1,-3-2-316</inkml:trace>
</inkml:ink>
</file>

<file path=ppt/ink/ink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07.329"/>
    </inkml:context>
    <inkml:brush xml:id="br0">
      <inkml:brushProperty name="width" value="0.05" units="cm"/>
      <inkml:brushProperty name="height" value="0.05" units="cm"/>
    </inkml:brush>
  </inkml:definitions>
  <inkml:trace contextRef="#ctx0" brushRef="#br0">3 164 2272,'-3'-8'8262,"4"8"-8106,10-18 2967,20-15-1478,-17 21-1195,0 0 1,1 1-1,1 1 0,0 1 1,0 0-1,24-9 1,-27 13-365,0 1 0,1 0 1,-1 1-1,1 0 1,0 1-1,0 1 1,0 0-1,0 1 0,14 1 1,-21 1-25,0 0 0,0 0 0,0 1 0,-1 0 0,1 0 0,-1 1 1,1-1-1,-1 2 0,0-1 0,6 6 0,15 10-16,-19-13 20,0 0 0,-1 1 1,0-1-1,0 2 0,-1-1 0,0 1 0,0-1 0,-1 2 0,0-1 0,4 12 0,-5-9-1102,-1-11 513</inkml:trace>
</inkml:ink>
</file>

<file path=ppt/ink/ink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08.115"/>
    </inkml:context>
    <inkml:brush xml:id="br0">
      <inkml:brushProperty name="width" value="0.05" units="cm"/>
      <inkml:brushProperty name="height" value="0.05" units="cm"/>
    </inkml:brush>
  </inkml:definitions>
  <inkml:trace contextRef="#ctx0" brushRef="#br0">4 432 7506,'0'0'106,"0"0"0,-1 0 1,1 0-1,0 0 0,0 0 1,0 0-1,0 1 1,-1-1-1,0 1 1170,1-1-1169,0 0-1,0 0 0,0 0 1,0 0-1,0 0 1,-1 1-1,1-1 0,0 0 1,0 0-1,0 0 0,0 0 1,0 1-1,0-1 1,0 0-1,0 0 0,0 0 1,0 0-1,0 0 0,0 1 1,0-1-1,0 0 1,0 0-1,1 0 0,7 4 2131,11 0-409,4-4-1589,0-2 0,0 0 0,0-1-1,-1-1 1,1-1 0,-1-2 0,32-12 0,142-79-61,-194 97-169,5-3 62,-1 0 0,1 0 0,-1-1 0,0 0 0,0 0 0,0 0 0,-1-1 0,0 0 0,0 0 0,0 0 0,5-10 0,-5 4-9,0 1 0,-1-1-1,0 0 1,-1 0 0,0-1-1,1-16 1,-1 3-26,-1 11-326,-1 0 0,2 1 0,0-1 0,6-15 0,-1 14-279</inkml:trace>
</inkml:ink>
</file>

<file path=ppt/ink/ink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08.648"/>
    </inkml:context>
    <inkml:brush xml:id="br0">
      <inkml:brushProperty name="width" value="0.05" units="cm"/>
      <inkml:brushProperty name="height" value="0.05" units="cm"/>
    </inkml:brush>
  </inkml:definitions>
  <inkml:trace contextRef="#ctx0" brushRef="#br0">0 95 7394,'1'2'976,"1"0"752,2 0-192,2-1-551,1-1-161,5-3-168,0-2-104,6-5-176,2-1-56,-2-2-176,0 0-48,-4 1-8,-3 2-88,1 1-680,-2 1-1144,4 1 1024</inkml:trace>
</inkml:ink>
</file>

<file path=ppt/ink/ink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10.062"/>
    </inkml:context>
    <inkml:brush xml:id="br0">
      <inkml:brushProperty name="width" value="0.05" units="cm"/>
      <inkml:brushProperty name="height" value="0.05" units="cm"/>
    </inkml:brush>
  </inkml:definitions>
  <inkml:trace contextRef="#ctx0" brushRef="#br0">0 36 3641,'1'3'728,"0"-1"664,2-1-176,1 0-223,3 0-113,0-1-104,2-1-40,3 0-216,0-1-104,0 0-200,2 0-48,-4-3-47,0 0-1,-1-3-657,-2-1-887,1 0 824</inkml:trace>
</inkml:ink>
</file>

<file path=ppt/ink/ink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13.461"/>
    </inkml:context>
    <inkml:brush xml:id="br0">
      <inkml:brushProperty name="width" value="0.3" units="cm"/>
      <inkml:brushProperty name="height" value="0.6" units="cm"/>
      <inkml:brushProperty name="color" value="#DDDDDD"/>
      <inkml:brushProperty name="tip" value="rectangle"/>
      <inkml:brushProperty name="rasterOp" value="maskPen"/>
    </inkml:brush>
  </inkml:definitions>
  <inkml:trace contextRef="#ctx0" brushRef="#br0">1 34 2881,'8'-33'10537,"-8"34"-10498,6 13 575,6 39-223,-2 1-1,5 69 1,-7-50-319,15 213 74,-15-151-95,37 201 0,-39-313-469,0 1 0,1-1 0,2-1-1,13 29 1,1-14-323</inkml:trace>
</inkml:ink>
</file>

<file path=ppt/ink/ink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19.752"/>
    </inkml:context>
    <inkml:brush xml:id="br0">
      <inkml:brushProperty name="width" value="0.2" units="cm"/>
      <inkml:brushProperty name="height" value="0.4" units="cm"/>
      <inkml:brushProperty name="color" value="#DDDDDD"/>
      <inkml:brushProperty name="tip" value="rectangle"/>
      <inkml:brushProperty name="rasterOp" value="maskPen"/>
    </inkml:brush>
  </inkml:definitions>
  <inkml:trace contextRef="#ctx0" brushRef="#br0">11 25 7009,'-1'1'30,"0"-1"-1,0 1 0,0 0 1,0 0-1,1 0 0,-1 0 0,0 0 1,1 0-1,-1 0 0,0 0 0,1 0 1,-1 0-1,1 0 0,-1 2 0,1-3-22,1 1-1,-1-1 1,0 0-1,0 0 1,0 1-1,0-1 0,0 0 1,0 1-1,1-1 1,-1 0-1,0 0 1,0 1-1,1-1 1,-1 0-1,0 0 0,0 0 1,1 1-1,-1-1 1,0 0-1,0 0 1,1 0-1,-1 0 1,0 1-1,1-1 0,-1 0 1,0 0-1,0 0 1,1 0-1,-1 0 1,0 0-1,1 0 1,37-3 459,-36 2-409,134-18 2499,238-2 1,678 19-4108,-928 2-382,-3 2 632</inkml:trace>
</inkml:ink>
</file>

<file path=ppt/ink/ink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26.781"/>
    </inkml:context>
    <inkml:brush xml:id="br0">
      <inkml:brushProperty name="width" value="0.2" units="cm"/>
      <inkml:brushProperty name="height" value="0.4" units="cm"/>
      <inkml:brushProperty name="color" value="#FFFFFF"/>
      <inkml:brushProperty name="tip" value="rectangle"/>
      <inkml:brushProperty name="rasterOp" value="maskPen"/>
    </inkml:brush>
  </inkml:definitions>
  <inkml:trace contextRef="#ctx0" brushRef="#br0">1 161 6225,'0'-1'47,"1"0"0,0 0 0,0 0 0,0-1-1,0 1 1,0 0 0,0 0 0,0 0 0,0 0-1,1 1 1,-1-1 0,0 0 0,1 0 0,-1 1 0,2-1-1,26-8-247,-16 5 272,21-6 1310,1 1 1,45-5-1,-53 11-1163,0-2 0,0 0-1,-1-2 1,51-20 0,-47 9 176,-29 18-371,0-1 0,0 0 0,1 0 0,-1 0 1,0 0-1,0 0 0,0 0 0,0 0 0,0 0 0,-1 0 1,1 0-1,0-1 0,0 1 0,-1 0 0,1 0 1,-1-1-1,1 1 0,-1-1 0,1 1 0,-1-3 0,0 4-9,0-1-1,0 0 0,-1 1 1,1-1-1,0 1 0,-1 0 1,1-1-1,0 1 0,-1-1 0,1 1 1,0-1-1,-1 1 0,1 0 1,-1-1-1,1 1 0,-1 0 1,1 0-1,-1-1 0,1 1 0,-1 0 1,1 0-1,-1-1 0,1 1 1,-1 0-1,1 0 0,-1 0 1,0 0-1,1 0 0,-1 0 1,1 0-1,-1 0 0,1 0 0,-1 0 1,1 0-1,-1 1 0,0-1 1,1 0-1,-1 0 0,1 1 1,-1-1-1,1 0 0,-1 0 0,0 1 1,-23 13 214,2 6-113,-39 47 0,21-22 76,9-14-83,14-13-63,0-1 0,-18 26 0,31-37-49,0-1 0,1 1-1,-1 0 1,2 0 0,-1 1-1,0-1 1,1 1 0,0-1-1,1 1 1,0 0 0,0-1-1,-1 13 1,3-17 0,-1 0 0,0-1 0,0 1 0,0-1 1,1 1-1,-1 0 0,1-1 0,-1 1 0,1-1 0,0 1 0,0-1 0,0 1 0,0-1 0,-1 0 1,2 1-1,-1-1 0,0 0 0,0 0 0,0 0 0,1 0 0,-1 0 0,3 2 0,3 0 1,-1 0 0,1-1 0,0 1 0,9 0 0,22 10-16,-28-7-11,-5-2 15,1-1 0,-1 0-1,1 0 1,-1 0 0,1 0-1,0-1 1,0 0 0,0-1-1,1 1 1,-1-1-1,0 0 1,0-1 0,1 1-1,6-2 1,-5 1-472,-8 1 174</inkml:trace>
</inkml:ink>
</file>

<file path=ppt/ink/ink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33.906"/>
    </inkml:context>
    <inkml:brush xml:id="br0">
      <inkml:brushProperty name="width" value="0.2" units="cm"/>
      <inkml:brushProperty name="height" value="0.4" units="cm"/>
      <inkml:brushProperty name="color" value="#FFFF99"/>
      <inkml:brushProperty name="tip" value="rectangle"/>
      <inkml:brushProperty name="rasterOp" value="maskPen"/>
    </inkml:brush>
  </inkml:definitions>
  <inkml:trace contextRef="#ctx0" brushRef="#br0">109 19 3337,'-6'-3'652,"-1"0"0,0 0 0,0 1 1,0 0-1,0 0 0,-11-1 0,16 3-586,0 0-1,0 0 1,0-1-1,0 1 1,1 1-1,-1-1 1,0 0 0,0 0-1,0 1 1,0-1-1,1 1 1,-1-1-1,0 1 1,1 0-1,-1 0 1,0-1-1,1 1 1,-1 0-1,1 1 1,-1-1 0,1 0-1,0 0 1,-1 1-1,1-1 1,0 1-1,0-1 1,0 1-1,0-1 1,0 1-1,0 0 1,0 1-1,1-2-60,0-1-1,0 1 0,0-1 0,0 1 0,0-1 0,0 1 1,0-1-1,0 1 0,0-1 0,0 1 0,0-1 0,1 1 0,-1-1 1,0 1-1,0-1 0,1 0 0,-1 1 0,0-1 0,0 1 1,1-1-1,-1 0 0,1 1 0,-1-1 0,0 0 0,1 1 0,-1-1 1,1 0-1,-1 1 0,1-1 0,-1 0 0,1 0 0,-1 0 1,1 0-1,-1 1 0,1-1 0,-1 0 0,1 0 0,-1 0 0,1 0 1,-1 0-1,1 0 0,24 0 274,29-6 282,-35 3-257,0 1 0,0 0-1,28 2 1,-41 1-246,-1 0 0,1 0-1,0 0 1,-1 1 0,1-1 0,-1 1 0,1 1-1,-1-1 1,0 1 0,0 0 0,0 0 0,0 0 0,0 1-1,-1 0 1,8 7 0,-12-10-41,1 1 0,-1-1 0,1 0 0,-1 1 0,0-1 0,0 1 0,1-1 0,-1 1 0,0-1 0,0 0 0,0 1 0,-1-1 0,1 1 0,0-1 0,0 1 0,-1-1 0,1 0 0,-1 1 0,1-1 0,-1 0 0,0 1 0,1-1 0,-1 0 0,0 0 0,-2 2 0,-26 35 52,25-34-50,-4 6 24,0 0 1,1 0-1,0 1 1,0 0-1,1 0 1,-5 14 0,9-19-37,0-1 1,1 1-1,-1-1 1,1 1-1,0-1 1,1 1-1,0 0 1,-1-1 0,2 1-1,-1 0 1,1-1-1,0 1 1,0-1-1,0 1 1,1-1-1,3 7 1,-4-9-7,1-1 0,0 1-1,0-1 1,0 0 0,1 0 0,-1 0 0,0 0-1,1 0 1,-1-1 0,6 4 0,-5-4 10,0 0 0,-1 1 0,1-1 0,-1 1 1,0 0-1,1 0 0,-1 0 0,0 0 0,2 3 0,-4-4-3,1 0-1,-1 0 1,0 1-1,0-1 1,1 0-1,-1 0 1,0 0-1,0 0 1,0 0-1,-1 1 1,1-1-1,0 0 1,0 0 0,-1 0-1,1 0 1,0 0-1,-1 0 1,1 0-1,-1 0 1,1 0-1,-1 0 1,0 0-1,1 0 1,-1 0-1,0 0 1,0 0-1,0-1 1,0 1-1,-1 1 1,-6 6 111,1-1-1,-1 0 1,-1 0 0,0-1 0,0 0 0,0 0 0,-17 7 0,26-13-119,-1 0 0,1 0 0,0 1 1,-1-1-1,1 0 0,0 0 0,0 0 1,-1 0-1,1 0 0,0 0 0,-1 1 1,1-1-1,0 0 0,-1 0 0,1 0 1,0 0-1,-1 0 0,1 0 0,0 0 1,-1 0-1,1 0 0,0-1 0,-1 1 0,1 0 1,0 0-1,0 0 0,-1 0 0,1 0 1,0 0-1,-1-1 0,1 1 0,0 0 1,0 0-1,-1 0 0,1-1 0,0 1 1,0 0-1,0 0 0,-1-1 0,1 1 1,0 0-1,0-1 0,0 1 0,0 0 1,0 0-1,-1-1 0,1 1 0,0 0 1,0-1-1,0 1 0,0 0 0,0-1 1,0 1-1,0 0 0,0-1 0,0 1 1,0 0-1,0-1 0,0 1 0,1 0 1,-1-1-1,0 1 0,0 0 0,0 0 1,0-1-1,0 1 0,1 0 0,-1-1 0,14-26-78,-10 21 69,-1-1 17,0 3 14,-1 0 0,1-1 0,-1 1 0,0-1 0,-1 1-1,1-1 1,-1 0 0,0 0 0,0 0 0,0 0 0,-1 0-1,1 0 1,-2-5 0,0 11 6,0 0-1,0 0 1,0 1-1,0-1 1,-1 0-1,2 1 1,-1-1-1,0 1 1,0-1-1,0 3 1,-1-1-29,-12 36-18,14-37 18,-1 0 0,1 0 0,-1 0-1,1 1 1,-1-1 0,1 0 0,0 0 0,0 1-1,0-1 1,1 0 0,-1 1 0,0-1-1,1 0 1,0 0 0,0 3 0,0-4-5,0-1 0,0 1 0,0 0 0,-1 0 0,1 0 0,0-1 0,0 1 0,0 0 0,1-1 1,-1 1-1,0-1 0,0 1 0,0-1 0,0 0 0,0 1 0,1-1 0,-1 0 0,0 0 0,0 0 0,2 0 0,27-2-72,-25 1 66,19-3-3,-1 0 0,0-2 0,0 0 0,0-2-1,-1-1 1,0 0 0,23-15 0,-15 5 86,0-2 1,-1 0 0,-1-2 0,25-28-1,-178 165 282,24-19-230,101-95-126,-1 1 0,1-1 1,0 0-1,-1 0 0,1 0 0,0 1 1,-1-1-1,1 0 0,0 0 1,0 1-1,-1-1 0,1 0 0,0 0 1,0 1-1,-1-1 0,1 0 1,0 1-1,0-1 0,0 0 0,0 1 1,0-1-1,-1 1 0,1-1 1,0 0-1,0 1 0,0-1 0,0 0 1,0 1-1,0-1 0,0 0 1,1 2-1,11-6-96,18-14 16,48-42 46,-49 36 56,59-37-1,-85 59-14,0 0 0,-1 1 0,1 0-1,0 0 1,0 0 0,0 0 0,1 0 0,-1 0-1,0 1 1,0 0 0,0-1 0,6 2-1,-8-1 0,0 0-1,0 0 0,0 0 1,-1 1-1,1-1 0,0 0 1,0 1-1,-1-1 0,1 1 1,0-1-1,-1 1 0,1-1 0,0 1 1,-1-1-1,1 1 0,-1-1 1,1 1-1,-1 0 0,1-1 1,0 2-1,-1 0 1,1-1 0,-1 1 1,0 0-1,1-1 0,-1 1 0,0 0 1,0 0-1,0-1 0,0 1 0,0 0 0,-1-1 1,1 1-1,-1 2 0,-3 7 7,0-1-1,-1 1 1,0-1-1,-1 0 1,0-1 0,0 0-1,-9 10 1,8-11-6,1 1 1,0-1-1,0 1 1,0 1-1,1-1 1,1 1-1,0 0 1,-4 13-1,7-22-7,1 0 0,0 0 0,0 0 0,0 0 0,-1 0 0,1 0 1,0 0-1,0 0 0,0 0 0,1 0 0,-1 0 0,0 0 0,0 0 0,0 0 0,1 0 0,-1 0 0,1 0 0,-1 0 0,0 0 0,1 0 0,0 0 1,-1-1-1,1 1 0,-1 0 0,2 1 0,0-1-2,0 0 1,-1-1-1,1 1 0,0 0 1,-1-1-1,1 0 0,0 1 1,0-1-1,0 0 0,-1 0 1,1 0-1,0 0 0,2 0 1,6-1-10,0-1 0,0 0 1,18-7-1,45-19 3,-38 14 44,1 1-1,53-12 1,-72 20-1835</inkml:trace>
</inkml:ink>
</file>

<file path=ppt/ink/ink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24:37.301"/>
    </inkml:context>
    <inkml:brush xml:id="br0">
      <inkml:brushProperty name="width" value="0.2" units="cm"/>
      <inkml:brushProperty name="height" value="0.4" units="cm"/>
      <inkml:brushProperty name="color" value="#A9D8FF"/>
      <inkml:brushProperty name="tip" value="rectangle"/>
      <inkml:brushProperty name="rasterOp" value="maskPen"/>
    </inkml:brush>
  </inkml:definitions>
  <inkml:trace contextRef="#ctx0" brushRef="#br0">53 85 2168,'-26'-44'7044,"26"44"-7014,0 0 1,0 0-1,0 0 1,0 0-1,0 0 1,0 1-1,0-1 1,0 0-1,0 0 1,0 0-1,0 0 1,0 1-1,0-1 1,0 0 30,0 0-31,0 0 1,15 2 17,-4-3-51,0-1 1,0 0-1,16-6 1,-20 5 49,1 1 0,0-1 1,0 2-1,0-1 1,0 1-1,0 0 0,0 1 1,10 0-1,35 18 610,-50-18-648,1 0-19,1 1 1,-1 0 0,0 0-1,0 0 1,0 0 0,5 2-1,-8-2 9,-1-1-1,1 1 0,0-1 0,-1 1 0,1-1 0,-1 1 0,1 0 0,0-1 1,-1 1-1,1 0 0,-1-1 0,1 1 0,-1 0 0,0 0 0,1-1 0,-1 1 1,0 0-1,0 0 0,1 0 0,-1-1 0,0 1 0,0 0 0,0 0 0,0 0 1,0 0-1,0-1 0,0 1 0,0 0 0,-1 0 0,1 0 0,0 0 1,0-1-1,-1 1 0,1 0 0,0 0 0,-1-1 0,0 2 0,-4 7 154,-1 0-1,0 0 0,-1-1 1,0 0-1,0 0 0,-12 10 1,9-9 216,0 2 0,-14 17 1,23-27-360,1-1 0,-1 1 1,1 0-1,-1 0 0,1-1 1,-1 1-1,1 0 0,0 0 1,-1 0-1,1 0 0,0-1 1,0 1-1,0 0 0,0 0 1,0 0-1,0 0 0,0 0 1,0 0-1,0-1 0,0 1 1,0 0-1,0 0 0,1 0 1,-1 0-1,0 0 0,1-1 1,-1 1-1,1 1 0,1 0-36,-1-1 0,1 1 0,0 0 0,0-1-1,0 1 1,0-1 0,0 1 0,0-1 0,0 0 0,3 1-1,7 2-345,-1 0 0,1-1-1,15 2 1,-8-3 128,0-2 0,-1 0 0,1-1-1,0-1 1,0 0 0,0-2 0,-1 0 0,19-7-1,-32 9 265,-176 52 2691,164-48-2623,-118 22 1591,109-22-1485,0 0-1,0-2 1,-1 0 0,1 0 0,-29-6 0,43 5-204,0 1 0,0-1 0,0 1 0,0-1 0,0 0 0,0 0 0,0 0 0,0 0 0,-2-2 0,2-5-261,12 0-75,10-1-91,0 1 0,1 1 0,34-8 0,68-5-257,-99 16 595,48-6 113,414-73-1498,-468 78 1549,1 2 0,37-3 0,-47 6 27,0 1 0,1-1 0,-1 2 0,0-1 0,0 1 0,0 1 0,0 0 0,9 4 0,-5-2-118,1 0 1,-1-1 0,1 0-1,0-1 1,0-1 0,0 0-1,0-1 1,1 0 0,-1-2-1,0 1 1,21-5 0,9-4-193,-1-2 1,54-22 0,9-2 178,-99 33 47,-5 1 1,1 0-1,0 0 1,-1 1 0,1-1 0,-1 1 0,1 0 0,0-1-1,-1 1 1,4 1 0,-38 14-128,-208 58-196,145-46 1030,86-25-624,6-2-66,-1 1 0,1 0 0,0 0 0,-1 0 0,1 0 0,0 0 0,0 1 0,0-1 0,0 1 0,0 0 0,0 0 0,1 0 0,-4 3 0,6-5-26,0 1-1,0-1 1,0 0-1,0 1 1,0-1-1,0 1 0,1-1 1,-1 0-1,0 1 1,0-1-1,0 0 1,0 1-1,1-1 0,-1 0 1,0 1-1,0-1 1,1 0-1,-1 0 1,0 1-1,1-1 1,-1 0-1,0 0 0,1 1 1,-1-1-1,0 0 1,1 0-1,-1 0 1,0 0-1,1 0 0,-1 0 1,1 1-1,-1-1 1,0 0-1,1 0 1,-1 0-1,1 0 1,-1 0-1,0 0 0,1-1 1,0 1-1,23 2-101,-22-2 87,35-1-238,-1-2 0,52-9 0,73-25 68,26-4 390,-167 39-187,-15 2-69,-1 0-1,0-1 0,0 1 0,0-1 1,9-3-1,-14 3-92,0-1 0,0 1 0,-1-1 0,1 1-1,0 0 1,-1 0 0,1 0 0,0 0 0,-1 0 0,1 0 0,-1 0 0,-2-1 0,2 1-28,-89-60-3499,62 43 2995</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3"/>
    </inkml:context>
    <inkml:brush xml:id="br0">
      <inkml:brushProperty name="width" value="0.025" units="cm"/>
      <inkml:brushProperty name="height" value="0.025" units="cm"/>
    </inkml:brush>
  </inkml:definitions>
  <inkml:trace contextRef="#ctx0" brushRef="#br0">1 1 11194,'14'0'472,"5"2"25,6 5-265,10 4-216,6 3-48,9 5-272,4 2-40,7 4-1,2-1 17,4-2 256,3 0 72,0-5 0,-1-1 16,-1 1-168,-3-1-656,-4 1 520</inkml:trace>
</inkml:ink>
</file>

<file path=ppt/ink/ink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85"/>
    </inkml:context>
    <inkml:brush xml:id="br0">
      <inkml:brushProperty name="width" value="0.1" units="cm"/>
      <inkml:brushProperty name="height" value="0.1" units="cm"/>
      <inkml:brushProperty name="color" value="#33CCCC"/>
    </inkml:brush>
  </inkml:definitions>
  <inkml:trace contextRef="#ctx0" brushRef="#br0">24 1 4177,'1'10'10316,"2"6"-7685,3 29-3752,-6 35 2099,-4 0-1,-16 98 0,17-159-806,1-11-88,1 1 0,0-1 1,0 1-1,1 0 0,0-1 0,0 1 0,3 11 0,-7-26 609</inkml:trace>
</inkml:ink>
</file>

<file path=ppt/ink/ink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85"/>
    </inkml:context>
    <inkml:brush xml:id="br0">
      <inkml:brushProperty name="width" value="0.1" units="cm"/>
      <inkml:brushProperty name="height" value="0.1" units="cm"/>
      <inkml:brushProperty name="color" value="#33CCCC"/>
    </inkml:brush>
  </inkml:definitions>
  <inkml:trace contextRef="#ctx0" brushRef="#br0">0 9 6513,'11'6'4472,"13"-4"-2681,-19-2-1315,220-8 3397,-95 1-3156,-122 6-641,27 1 112,-34 0-158,0 0 0,1 0 0,-1 0 0,0 0 0,0 0 0,1 0 1,-1 1-1,0-1 0,0 0 0,1 1 0,-1-1 0,0 1 0,0-1 0,0 1 0,0 0 1,0 0-1,0-1 0,0 1 0,2 2 0,-3 4-8</inkml:trace>
</inkml:ink>
</file>

<file path=ppt/ink/ink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86"/>
    </inkml:context>
    <inkml:brush xml:id="br0">
      <inkml:brushProperty name="width" value="0.1" units="cm"/>
      <inkml:brushProperty name="height" value="0.1" units="cm"/>
      <inkml:brushProperty name="color" value="#33CCCC"/>
    </inkml:brush>
  </inkml:definitions>
  <inkml:trace contextRef="#ctx0" brushRef="#br0">1 41 8930,'2'0'4744,"11"-2"-2925,68-7 1352,106-4-1783,-184 13-1372,27-4 283,-28 4-263,-1 0 1,1 0-1,-1-1 0,1 1 1,-1-1-1,1 1 0,-1-1 1,1 0-1,-1 1 0,0-1 1,1 0-1,-1 0 0,0 0 1,0 0-1,2-2 0</inkml:trace>
</inkml:ink>
</file>

<file path=ppt/ink/ink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87"/>
    </inkml:context>
    <inkml:brush xml:id="br0">
      <inkml:brushProperty name="width" value="0.1" units="cm"/>
      <inkml:brushProperty name="height" value="0.1" units="cm"/>
      <inkml:brushProperty name="color" value="#33CCCC"/>
    </inkml:brush>
  </inkml:definitions>
  <inkml:trace contextRef="#ctx0" brushRef="#br0">72 61 5553,'3'-19'9866,"-5"27"-9656,-42 299 1202,16-182 1698,35-161-2238,-3 18-778,3-32 0,-3-39-10,7-78-126,-9 158 19,0 0 0,0 0 0,1 0 0,0 0 0,6-12 0,-7 16-5,1 1 0,-1 0 0,1-1 1,0 1-1,0 0 0,0 0 0,0 1 0,1-1 0,0 1 0,-1-1 0,9-4 0,-9 7 12,0 1-1,0-1 1,0 0-1,1 1 0,-1 0 1,0 0-1,0 0 1,1 0-1,-1 0 0,0 0 1,0 1-1,1 0 1,-1 0-1,0 0 0,0 0 1,0 0-1,0 0 1,0 1-1,0 0 0,-1-1 1,5 5-1,3 1 13,0 1 1,-1-1-1,0 2 0,12 14 0,-12-11 4,-1 0 0,-1 0 0,0 1 0,9 22 0,16 59 53,-26-76-42,-4-9 10,1 1 0,-2-1 0,1 1 0,-1 0 0,-1-1 0,1 1 0,-2 0 0,1 0 0,-1-1-1,-1 1 1,0-1 0,0 1 0,-7 16 0,6-19 75,0 0 1,-1 0-1,0 0 0,0 0 1,-1-1-1,0 0 0,0 0 0,-1 0 1,1 0-1,-1-1 0,0 0 0,-1 0 1,1-1-1,-1 0 0,0 0 1,0 0-1,-11 4 0,3-4 134,-1-1-1,1 0 1,-1-1-1,-20 1 1,-24 2-403,70-11-3444</inkml:trace>
</inkml:ink>
</file>

<file path=ppt/ink/ink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88"/>
    </inkml:context>
    <inkml:brush xml:id="br0">
      <inkml:brushProperty name="width" value="0.1" units="cm"/>
      <inkml:brushProperty name="height" value="0.1" units="cm"/>
      <inkml:brushProperty name="color" value="#33CCCC"/>
    </inkml:brush>
  </inkml:definitions>
  <inkml:trace contextRef="#ctx0" brushRef="#br0">37 1 4713,'6'2'6413,"0"8"-3363,-1 10-1136,-6-1-1571,0-1-1,-1 1 1,0-1 0,-2 0-1,-6 22 1,-7 35 92,13-51-343,-1 5 423,1 1 0,1-1-1,3 60 1,0-87-462,0 1-1,0 0 0,1-1 0,0 1 0,-1-1 0,1 1 0,0-1 0,0 1 1,0-1-1,0 0 0,1 0 0,-1 1 0,1-1 0,-1 0 0,1 0 0,0 0 1,-1-1-1,1 1 0,0 0 0,0-1 0,4 3 0,-3-3-26,1 1-1,0-1 1,-1 0-1,1-1 1,-1 1-1,1-1 1,0 1-1,0-1 1,-1 0-1,1 0 1,0-1-1,-1 1 1,1-1 0,5-1-1,71-25-2511,-72 24 1698</inkml:trace>
</inkml:ink>
</file>

<file path=ppt/ink/ink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89"/>
    </inkml:context>
    <inkml:brush xml:id="br0">
      <inkml:brushProperty name="width" value="0.1" units="cm"/>
      <inkml:brushProperty name="height" value="0.1" units="cm"/>
      <inkml:brushProperty name="color" value="#33CCCC"/>
    </inkml:brush>
  </inkml:definitions>
  <inkml:trace contextRef="#ctx0" brushRef="#br0">0 28 8162,'8'0'5385,"0"0"-3889,2 0-272,4 0-519,4 0-129,5 0-224,1 0-120,-2 0-96,-2-3-8,-5 0 16,-4-2 80,1 0-336,-3 0-336,-3 1-1417,0 2 1017</inkml:trace>
</inkml:ink>
</file>

<file path=ppt/ink/ink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90"/>
    </inkml:context>
    <inkml:brush xml:id="br0">
      <inkml:brushProperty name="width" value="0.1" units="cm"/>
      <inkml:brushProperty name="height" value="0.1" units="cm"/>
      <inkml:brushProperty name="color" value="#33CCCC"/>
    </inkml:brush>
  </inkml:definitions>
  <inkml:trace contextRef="#ctx0" brushRef="#br0">1 44 10802,'9'-1'1073,"4"-2"647,3 1-296,3-2-736,3 2-224,-2-1-280,-2 0-47,-5 0-17,-2-2-8,-3 0-64,0 1-304,-1 0-1945,1-1 1497</inkml:trace>
</inkml:ink>
</file>

<file path=ppt/ink/ink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91"/>
    </inkml:context>
    <inkml:brush xml:id="br0">
      <inkml:brushProperty name="width" value="0.1" units="cm"/>
      <inkml:brushProperty name="height" value="0.1" units="cm"/>
      <inkml:brushProperty name="color" value="#33CCCC"/>
    </inkml:brush>
  </inkml:definitions>
  <inkml:trace contextRef="#ctx0" brushRef="#br0">153 5 5185,'5'-5'9122,"-7"10"-8050,-3 1-152,-5 4-375,-5-1-169,-7 4-232,-2 0-48,-1-1-32,4 1-48,6 0-424,3-5-272,5 3 335</inkml:trace>
</inkml:ink>
</file>

<file path=ppt/ink/ink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92"/>
    </inkml:context>
    <inkml:brush xml:id="br0">
      <inkml:brushProperty name="width" value="0.1" units="cm"/>
      <inkml:brushProperty name="height" value="0.1" units="cm"/>
      <inkml:brushProperty name="color" value="#33CCCC"/>
    </inkml:brush>
  </inkml:definitions>
  <inkml:trace contextRef="#ctx0" brushRef="#br0">53 11 5025,'10'-8'5243,"-9"8"-4806,0-1 0,0 1 0,0 0 0,0-1 0,0 1 0,0 0 0,1 0 0,-1 0 0,0 0 0,0 0 0,1 0 0,-1 1-348,0-1 1,-1 1-1,1-1 1,0 1 0,-1 0-1,1-1 1,-1 1 0,1 0-1,-1-1 1,1 1-1,-1 0 1,0 0 0,1 0-1,-1-1 1,0 1-1,0 0 1,0 0 0,1 0-1,-1 0 1,0 0 0,0 0-1,0-1 1,0 1-1,0 0 1,-1 0 0,1 0-1,0 0 1,-1 1 0,-33 168 374,20-112-339,2-10-59,-8 38 677,19-78-590,0 1 1,0 0-1,1-1 1,0 1-1,1 0 1,-1 0-1,5 14 0,-5-21-122,1 0 0,0 0-1,0 0 1,-1 0-1,1 0 1,1 0 0,-1 0-1,0 0 1,0 0-1,1 0 1,-1 0 0,1-1-1,0 1 1,-1-1-1,1 1 1,0-1 0,0 0-1,0 1 1,0-1-1,0 0 1,0 0 0,0-1-1,0 1 1,1 0-1,-1-1 1,0 1-1,0-1 1,1 0 0,-1 0-1,0 0 1,1 0-1,-1 0 1,0 0 0,3-1-1,9-2 18,-1 0 0,1-1 0,-1 0 0,20-10 0,-17 7 35,0-1-595</inkml:trace>
</inkml:ink>
</file>

<file path=ppt/ink/ink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93"/>
    </inkml:context>
    <inkml:brush xml:id="br0">
      <inkml:brushProperty name="width" value="0.1" units="cm"/>
      <inkml:brushProperty name="height" value="0.1" units="cm"/>
      <inkml:brushProperty name="color" value="#33CCCC"/>
    </inkml:brush>
  </inkml:definitions>
  <inkml:trace contextRef="#ctx0" brushRef="#br0">0 43 10650,'7'0'1073,"2"0"655,3-1-208,1 1-704,3 0-256,1-2-351,-1-1-81,-1-2-40,-2-1 16,-1-1-24,0 1-120,-3 2-729,0-1-1143,2 1 1072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6"/>
    </inkml:context>
    <inkml:brush xml:id="br0">
      <inkml:brushProperty name="width" value="0.025" units="cm"/>
      <inkml:brushProperty name="height" value="0.025" units="cm"/>
    </inkml:brush>
  </inkml:definitions>
  <inkml:trace contextRef="#ctx0" brushRef="#br0">0 396 24575,'0'0'0,"0"0"0,0 0 0,9 13 0,19 23 0,34 35 0,14 17 0,-38-39 0,114 157 0,-115-152 0,120 173 0,-149-209 0,-7-16 0,-1 0 0,1 1 0,0-1 0,0 0 0,1 0 0,-1 0 0,0 0 0,2 2 0,0-3 0,0 0 0,0 0 0,0-1 0,0 1 0,0-1 0,0 0 0,0 1 0,0-2 0,0 1 0,0 0 0,0 0 0,4-2 0,0 2 0,27-3 0,132-16 0,-139 15 0,-1-2 0,1-1 0,-1-1 0,27-11 0,-18 2 0,0-2 0,-1 0 0,52-42 0,-65 44 0,34-36 0,-47 44 0,0 0 0,-1-1 0,0 1 0,-1-2 0,0 1 0,6-16 0,-11 24 0,-1 0 0,1 0 0,-1 0 0,0 0 0,0 0 0,0 0 0,0 0 0,0 0 0,-1 0 0,1 0 0,-1 0 0,1 0 0,-1 0 0,0 0 0,1 1 0,-1-1 0,0 0 0,-1 0 0,1 1 0,-2-4 0,-4-2 0,0-1 0,-17-12 0,7 4 0,-21-24 0,-51-73 0,68 85 0,-30-42 0,-30-38 0,-3-7 0,50 55 0,23 39 0,-26-37 0,24 40 0,0-1 0,-17-38 0,28 52 0,-1 0 0,0 1 0,0-1 0,-7-6 0,9 10 0,1 0 0,-1 0 0,0 0 0,0 0 0,0 0 0,0 0 0,-1 0 0,1 0 0,0 1 0,0-1 0,0 0 0,-1 1 0,1-1 0,0 1 0,-1 0 0,1-1 0,0 1 0,-1 0 0,1 0 0,-1-1 0,1 1 0,0 0 0,-1 0 0,1 1 0,-2-1 0,-1 2 0,0 0 0,0 1 0,0-1 0,0 1 0,1 0 0,0 0 0,-4 4 0,-10 8 0,-138 94 0,-45 11 0,130-81 0,-29 12 0,17-10 0,79-40-1365</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4"/>
    </inkml:context>
    <inkml:brush xml:id="br0">
      <inkml:brushProperty name="width" value="0.025" units="cm"/>
      <inkml:brushProperty name="height" value="0.025" units="cm"/>
    </inkml:brush>
  </inkml:definitions>
  <inkml:trace contextRef="#ctx0" brushRef="#br0">0 6 10722,'1'-3'768,"4"1"377,6 2-409,10 0-472,6 3-136,12 3-456,2 0-280,6 2-569,-1 0-63,2 1 312,-1 0 272,3 3 592,2 2 72,1 2 0,1 1-32,1 1 8</inkml:trace>
</inkml:ink>
</file>

<file path=ppt/ink/ink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94"/>
    </inkml:context>
    <inkml:brush xml:id="br0">
      <inkml:brushProperty name="width" value="0.1" units="cm"/>
      <inkml:brushProperty name="height" value="0.1" units="cm"/>
      <inkml:brushProperty name="color" value="#33CCCC"/>
    </inkml:brush>
  </inkml:definitions>
  <inkml:trace contextRef="#ctx0" brushRef="#br0">0 84 9282,'5'-5'1432,"4"1"937,3-3-921,2 1-328,4 0-584,0 0-151,2 1-169,0 1-56,-1-2-64,0 1-24,-2 1-8,-1-1-16,0 2 8,0-1 16,-1-2-144,-1 2-280,-8 0 224</inkml:trace>
</inkml:ink>
</file>

<file path=ppt/ink/ink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95"/>
    </inkml:context>
    <inkml:brush xml:id="br0">
      <inkml:brushProperty name="width" value="0.1" units="cm"/>
      <inkml:brushProperty name="height" value="0.1" units="cm"/>
      <inkml:brushProperty name="color" value="#33CCCC"/>
    </inkml:brush>
  </inkml:definitions>
  <inkml:trace contextRef="#ctx0" brushRef="#br0">186 0 4681,'-2'15'9790,"-3"13"-7245,-9 48-2796,5-23 668,-2 0 1,-20 53-1,-45 100 1761,38-106-1414,68-207-95,5-20-671,-23 93-89,2-11-36,2 0 0,40-74 0,-48 106 100,0 0 1,1 1 0,1-1-1,0 2 1,13-13 0,-15 18 8,-1 0 1,1 0-1,0 1 1,1 0-1,0 0 1,-1 1-1,1 0 1,1 0-1,9-2 0,-15 5 8,0 1 0,0-1 0,0 1 0,0 0 0,0 0 0,0 0 0,0 0 0,0 1 0,0-1 0,0 1 0,0 0 0,-1 0 0,1 1 0,0-1 0,0 1 0,-1 0 0,1 0 0,-1 0 0,0 0 0,0 1 0,1-1 0,-2 1 0,1 0 0,0 0 0,3 4 0,-1-1-2,-1 1-1,0-1 1,0 1-1,0 0 1,-1 1-1,0-1 1,0 0-1,-1 1 1,0 0-1,0 0 1,-1-1-1,0 10 1,-1-14 19,0-1 0,0 1 1,-1 0-1,1 0 0,-1 0 1,0-1-1,0 1 0,0 0 1,0-1-1,0 1 0,-1-1 1,1 1-1,-1-1 0,0 0 1,0 0-1,1 0 0,-1 0 1,-1 0-1,1 0 0,0 0 1,0 0-1,-1-1 0,1 1 1,-1-1-1,1 0 0,-1 0 0,-3 1 1,-10 4 36,1-1 1,-1-1 0,-25 3 0,28-5-40,11-2 10,-4 1-39,-1 1-1,0-1 1,0 1 0,-9 4 0,16-6 25,-1 1 0,0-1 0,0 0 1,1 0-1,-1 1 0,0-1 0,1 1 0,-1-1 1,1 1-1,-1-1 0,0 1 0,1-1 0,-1 1 1,1-1-1,-1 1 0,1 0 0,0-1 0,-1 1 1,1 0-1,0-1 0,-1 1 0,1 0 0,0 0 1,0-1-1,0 1 0,-1 0 0,1 0 0,0-1 1,0 1-1,0 0 0,0 0 0,0 0 0,1-1 1,-1 1-1,0 0 0,0 0 0,0-1 0,1 1 0,-1 0 1,0-1-1,1 1 0,-1 0 0,1-1 0,-1 1 1,0 0-1,1-1 0,0 1 0,-1-1 0,1 1 1,-1-1-1,2 1 0,44 41 389,-35-33-295,1 0 0,-2 2 1,19 21-1,-4 3 774,24 45 0,-43-70-998,-1 0 0,0 1 1,0 0-1,-2 0 0,1 0 0,-1 1 0,-1-1 1,2 21-1,-4-38-917,0-1 379</inkml:trace>
</inkml:ink>
</file>

<file path=ppt/ink/ink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96"/>
    </inkml:context>
    <inkml:brush xml:id="br0">
      <inkml:brushProperty name="width" value="0.1" units="cm"/>
      <inkml:brushProperty name="height" value="0.1" units="cm"/>
      <inkml:brushProperty name="color" value="#33CCCC"/>
    </inkml:brush>
  </inkml:definitions>
  <inkml:trace contextRef="#ctx0" brushRef="#br0">92 0 3969,'-2'18'10963,"0"12"-8034,-1-6-2943,-6 31 0,-22 41 800,18-59-135,-12 52 1,23-76-490,0 0 0,0 0 0,2 1-1,-1-1 1,2 0 0,0 1 0,5 24 0,-6-35-100,1 0 0,0 0 0,0 0 0,0 0 0,1-1 1,-1 1-1,1-1 0,-1 1 0,1-1 0,0 1 0,0-1 0,0 0 1,0 0-1,0 0 0,0 0 0,6 3 0,-4-3-26,1 1 1,0-1-1,0 0 0,0-1 0,0 1 1,1-1-1,-1 0 0,10 0 0,3-1-7,1 0 0,-1-2 0,1 0 0,23-7 0,20-6-1475,-56 15 920</inkml:trace>
</inkml:ink>
</file>

<file path=ppt/ink/ink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97"/>
    </inkml:context>
    <inkml:brush xml:id="br0">
      <inkml:brushProperty name="width" value="0.1" units="cm"/>
      <inkml:brushProperty name="height" value="0.1" units="cm"/>
      <inkml:brushProperty name="color" value="#33CCCC"/>
    </inkml:brush>
  </inkml:definitions>
  <inkml:trace contextRef="#ctx0" brushRef="#br0">1 8 9258,'6'8'5321,"0"-5"-3849,4-2-463,3 0-257,7 0-360,2-1-88,0-1-144,2-2-56,-2-1 8,-3 1 16,-6-1-8,-2 2-144,-6 0-552,0-1-448,-3 4 488</inkml:trace>
</inkml:ink>
</file>

<file path=ppt/ink/ink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98"/>
    </inkml:context>
    <inkml:brush xml:id="br0">
      <inkml:brushProperty name="width" value="0.1" units="cm"/>
      <inkml:brushProperty name="height" value="0.1" units="cm"/>
      <inkml:brushProperty name="color" value="#33CCCC"/>
    </inkml:brush>
  </inkml:definitions>
  <inkml:trace contextRef="#ctx0" brushRef="#br0">1 10 10498,'11'-3'1225,"3"1"751,2 0-136,7 2-711,2 0-321,5 0-408,1 0-128,-1 1-136,-1-1-24,-8 0 40,-3 0 24,-3 0-176,-4-1-312,-4-2 192</inkml:trace>
</inkml:ink>
</file>

<file path=ppt/ink/ink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099"/>
    </inkml:context>
    <inkml:brush xml:id="br0">
      <inkml:brushProperty name="width" value="0.1" units="cm"/>
      <inkml:brushProperty name="height" value="0.1" units="cm"/>
      <inkml:brushProperty name="color" value="#33CCCC"/>
    </inkml:brush>
  </inkml:definitions>
  <inkml:trace contextRef="#ctx0" brushRef="#br0">248 116 3673,'3'2'787,"0"-1"1,0-1 0,0 1-1,0 0 1,0-1-1,1 1 1,-1-1 0,0 0-1,0 0 1,0 0-1,5-1 1,-6 0-543,0 1-1,0-1 1,-1 0 0,1 0 0,0 0-1,0 0 1,-1 0 0,1 0-1,-1 0 1,1 0 0,-1-1-1,1 1 1,-1 0 0,0-1-1,0 1 1,0-1 0,0 0-1,0 1 1,0-1 0,1-2 0,-1 1-161,-1 1 1,1-1 0,-1 1 0,1-1-1,-1 1 1,0-1 0,0 0 0,0 1 0,0-1-1,-1 1 1,1-1 0,-1 1 0,1-1-1,-1 1 1,0-1 0,0 1 0,0-1 0,0 1-1,-1 0 1,1 0 0,-1 0 0,-2-4 0,2 3-45,-1 1 1,1-1 0,-1 1 0,1-1 0,-1 1-1,0 0 1,0 0 0,0 0 0,0 0 0,0 1 0,-1-1-1,1 1 1,0 0 0,-1 0 0,-6-2 0,1 3-14,1 0-1,-1 0 1,1 1 0,-1 0 0,1 1 0,-1 0 0,1 0 0,0 0-1,0 1 1,0 0 0,0 1 0,1 0 0,-1 0 0,1 1-1,0 0 1,0 0 0,1 0 0,-1 1 0,1 0 0,1 1 0,-1-1-1,1 1 1,-6 10 0,0 0 47,2 1-1,0 1 1,1-1-1,1 1 0,1 1 1,1-1-1,0 1 1,-3 38-1,6-39 18,1-1-1,1 1 1,0 0-1,1 0 1,4 19-1,-3-30-29,1 0 0,-1 1 0,2-1 0,-1 0 0,1 0 0,0 0 0,0-1 0,1 0 0,0 0 0,0 0 0,1 0 0,0-1 0,8 7 0,-7-7 31,0-1 0,0-1 0,1 1 0,0-1 0,-1-1 0,1 0 0,1 0 1,-1 0-1,0-1 0,1 0 0,-1 0 0,1-1 0,-1-1 0,1 1 0,15-2 0,-7-1-187,0 0 0,1-1-1,-1-1 1,-1-1-1,1 0 1,30-14-1,-25 6-2338,-13 10 1435</inkml:trace>
</inkml:ink>
</file>

<file path=ppt/ink/ink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100"/>
    </inkml:context>
    <inkml:brush xml:id="br0">
      <inkml:brushProperty name="width" value="0.1" units="cm"/>
      <inkml:brushProperty name="height" value="0.1" units="cm"/>
      <inkml:brushProperty name="color" value="#33CCCC"/>
    </inkml:brush>
  </inkml:definitions>
  <inkml:trace contextRef="#ctx0" brushRef="#br0">51 14 2465,'1'-13'10920,"0"20"-8726,-22 109 498,10-61-2262,2 1-1,-3 81 1,12-123-353,3 53 129,-3-61-146,1 1-1,0-1 0,1 0 0,0 0 0,0 0 0,0 0 0,0 0 0,5 7 0,-5-10-8,1-1-1,-1 1 1,1-1 0,-1 0-1,1 0 1,0 0 0,0 0-1,0 0 1,0-1 0,0 1-1,1-1 1,-1 0 0,0 0-1,1 0 1,-1 0-1,1 0 1,-1-1 0,0 0-1,1 0 1,-1 0 0,6 0-1,4-1 17,0-1-1,0 0 1,0-1-1,18-5 1,-23 4-29,0 1-1,0-1 1,-1-1 0,1 1 0,-1-1-1,0-1 1,0 1 0,-1-1 0,1 0-1,-1-1 1,-1 0 0,1 0 0,-1 0-1,0 0 1,-1-1 0,0 0 0,0 0-1,4-11 1,3-15 40,-1 0-1,-2 0 1,5-42-1,-13 75-76,2-25 25,0 1 0,-3-36 1,0 14-566,6 69-3939,-2-7 3330</inkml:trace>
</inkml:ink>
</file>

<file path=ppt/ink/ink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101"/>
    </inkml:context>
    <inkml:brush xml:id="br0">
      <inkml:brushProperty name="width" value="0.1" units="cm"/>
      <inkml:brushProperty name="height" value="0.1" units="cm"/>
      <inkml:brushProperty name="color" value="#33CCCC"/>
    </inkml:brush>
  </inkml:definitions>
  <inkml:trace contextRef="#ctx0" brushRef="#br0">87 30 2545,'21'-29'13212,"-24"43"-12532,2-10-244,-29 111 1198,-10 53-794,24-100-546,11-48 95,0 0-1,-3 32 0,8-50-342,0 0 0,0 0 0,0-1 0,1 1 0,-1 0 0,0 0 1,1-1-1,-1 1 0,1 0 0,0-1 0,-1 1 0,1 0 0,0-1 0,0 1 0,0-1 1,0 0-1,0 1 0,1-1 0,-1 0 0,0 1 0,1-1 0,-1 0 0,0 0 1,1 0-1,-1 0 0,1-1 0,0 1 0,-1 0 0,1-1 0,0 1 0,-1-1 0,1 1 1,0-1-1,3 1 0,6 0-23,1 0-1,0-1 1,0 0 0,12-1 0,-17 0 0,33-1-195,0-3 0,47-11 0,-78 12-1108</inkml:trace>
</inkml:ink>
</file>

<file path=ppt/ink/ink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102"/>
    </inkml:context>
    <inkml:brush xml:id="br0">
      <inkml:brushProperty name="width" value="0.1" units="cm"/>
      <inkml:brushProperty name="height" value="0.1" units="cm"/>
      <inkml:brushProperty name="color" value="#33CCCC"/>
    </inkml:brush>
  </inkml:definitions>
  <inkml:trace contextRef="#ctx0" brushRef="#br0">1 49 7562,'9'-2'4161,"-1"2"-2465,3-1-168,5 0-536,2 0-279,3-2-377,1 1-120,3-1-136,-1 0-16,-4-1 48,-4 0 24,-5-1-80,-2 0-168,-3 0-768,-3 0-729,-6 1 849</inkml:trace>
</inkml:ink>
</file>

<file path=ppt/ink/ink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103"/>
    </inkml:context>
    <inkml:brush xml:id="br0">
      <inkml:brushProperty name="width" value="0.1" units="cm"/>
      <inkml:brushProperty name="height" value="0.1" units="cm"/>
      <inkml:brushProperty name="color" value="#33CCCC"/>
    </inkml:brush>
  </inkml:definitions>
  <inkml:trace contextRef="#ctx0" brushRef="#br0">0 49 8634,'8'-10'3425,"-1"7"-1561,2 0-288,1 0-319,7 1-569,2 0-216,5-2-248,6 3-96,-1-3-48,-1 0 8,-3 2-8,-4-1-152,-2 1-680,-2 1-841,-7-4 833</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5"/>
    </inkml:context>
    <inkml:brush xml:id="br0">
      <inkml:brushProperty name="width" value="0.025" units="cm"/>
      <inkml:brushProperty name="height" value="0.025" units="cm"/>
    </inkml:brush>
  </inkml:definitions>
  <inkml:trace contextRef="#ctx0" brushRef="#br0">1 6 10402,'3'-3'616,"2"1"473,9 3-889,5 3-152,9 5-64,5 1-24,9 3-288,4 1-57,8 2 9,2 0 16,3 0 304,0-1 56,2-3 8,-1 1 8,-3-1-8,1-1-40,-3 3-1272,-2 0 944</inkml:trace>
</inkml:ink>
</file>

<file path=ppt/ink/ink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104"/>
    </inkml:context>
    <inkml:brush xml:id="br0">
      <inkml:brushProperty name="width" value="0.1" units="cm"/>
      <inkml:brushProperty name="height" value="0.1" units="cm"/>
      <inkml:brushProperty name="color" value="#33CCCC"/>
    </inkml:brush>
  </inkml:definitions>
  <inkml:trace contextRef="#ctx0" brushRef="#br0">1 515 6273,'3'1'9132,"5"-8"-6578,7-12-1734,-5-9-376,-1-1 1,0 1-1,6-50 1,-8 39-254,-3 19-115,2-13 28,1 1 1,19-49-1,-23 72-121,1 0-1,0 0 1,1 1-1,0 0 1,0 0 0,1 0-1,0 1 1,0 0 0,1 0-1,0 1 1,0-1 0,0 1-1,15-8 1,-20 13 6,0-1 1,0 1-1,0 1 1,0-1-1,0 0 1,1 0-1,-1 1 1,0-1-1,0 1 1,1 0-1,-1 0 1,0 0-1,0 0 1,1 0-1,-1 0 1,0 1-1,0-1 1,1 1-1,-1-1 1,3 2-1,-1 0-1,-1 1 0,1-1-1,-1 0 1,1 1 0,-1 0-1,0 0 1,0 0 0,0 0-1,0 1 1,2 3-1,3 7 15,0 1 0,0 0 0,-2 0 0,8 25 0,-6-4 52,-1 0 0,-2 0 0,-1 0 1,-2 48-1,-2-61 64,0-21-46,1 1-1,-1 0 1,0-1-1,1 1 0,0-1 1,0 1-1,2 4 1,-3-7-54,0 0 0,0 0 1,0 1-1,0-1 1,0 0-1,1 0 1,-1 1-1,0-1 1,0 0-1,0 0 1,0 0-1,1 1 1,-1-1-1,0 0 1,0 0-1,1 0 0,-1 0 1,0 0-1,0 0 1,1 1-1,-1-1 1,0 0-1,0 0 1,1 0-1,-1 0 1,0 0-1,0 0 1,1 0-1,-1 0 1,8-12 473,-3-3-288,-2-1 1,0 0-1,2-28 0,3-15-75,-2 25-131,22-64 0,-25 89-21,0 1 0,1-1 0,0 1 0,1-1 1,0 1-1,0 0 0,1 1 0,0 0 0,0-1 0,0 2 0,1-1 0,11-7 0,-16 13 11,-1 0 0,1-1 0,0 2 0,0-1 0,0 0 0,0 0-1,0 1 1,0-1 0,1 1 0,-1-1 0,0 1 0,0 0 0,0 0 0,0 0 0,0 0-1,1 0 1,-1 1 0,0-1 0,2 1 0,0 1-1,0 0 1,0 0-1,0 0 1,-1 0-1,1 0 0,-1 1 1,0-1-1,0 1 0,4 5 1,1 1 6,0 1 0,-1 0 1,-1 0-1,1 1 1,-2 0-1,5 12 0,-6-8 19,0 0 0,-1 0 0,-1 0 0,-1 0 0,0 1 0,-1-1-1,-3 27 1,2-17 111,2 41 0,1-41-34,0-2 153,8 42 0,-9-59-194,1 0 0,0 0 1,0 0-1,1 0 0,-1-1 0,1 1 1,0-1-1,1 0 0,-1 0 0,1 0 1,8 9-1,-9-12-26,0 0 0,1 0 0,-1 0-1,1 0 1,-1-1 0,1 0 0,-1 1 0,1-1 0,0 0 0,0-1 0,-1 1 0,1-1 0,0 1-1,0-1 1,0 0 0,0 0 0,-1-1 0,1 1 0,0-1 0,6-2 0,32-14-1194,-7-5-4140,-14 6 2711</inkml:trace>
</inkml:ink>
</file>

<file path=ppt/ink/ink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105"/>
    </inkml:context>
    <inkml:brush xml:id="br0">
      <inkml:brushProperty name="width" value="0.1" units="cm"/>
      <inkml:brushProperty name="height" value="0.1" units="cm"/>
      <inkml:brushProperty name="color" value="#33CCCC"/>
    </inkml:brush>
  </inkml:definitions>
  <inkml:trace contextRef="#ctx0" brushRef="#br0">17 0 6297,'-17'7'10057,"18"-7"-9990,2 1 223,0 0-1,0 0 1,0 0-1,0-1 1,0 0-1,1 1 1,2-1-1,49 2 82,-42 0-783,0-1 0,0-1 0,1 0 0,-1-1 0,15-3 0,-16 1-557</inkml:trace>
</inkml:ink>
</file>

<file path=ppt/ink/ink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106"/>
    </inkml:context>
    <inkml:brush xml:id="br0">
      <inkml:brushProperty name="width" value="0.1" units="cm"/>
      <inkml:brushProperty name="height" value="0.1" units="cm"/>
      <inkml:brushProperty name="color" value="#33CCCC"/>
    </inkml:brush>
  </inkml:definitions>
  <inkml:trace contextRef="#ctx0" brushRef="#br0">87 93 6833,'-2'0'331,"1"0"-1,-1 0 0,0 1 1,0-1-1,0 0 0,0 0 1,0 1-1,0-1 0,0 1 1,1 0-1,-1 0 0,0-1 1,0 1-1,1 0 0,-1 0 1,1 1-1,-1-1 0,1 0 1,-1 0-1,1 1 0,-2 1 1,2-1-243,0 0-1,1 0 1,-1 0 0,0 0 0,1 0 0,-1 0 0,1 0 0,-1 0 0,1 1-1,0-1 1,0 0 0,0 0 0,0 0 0,1 0 0,-1 0 0,1 1-1,-1-1 1,1 0 0,1 3 0,0-1-54,0-1 0,0 1 0,1-1 0,-1 1 0,1-1-1,0 0 1,0 0 0,0 0 0,1 0 0,-1 0 0,1-1 0,-1 0 0,1 1 0,0-1 0,0-1-1,0 1 1,0-1 0,0 1 0,0-1 0,0 0 0,0-1 0,1 1 0,-1-1 0,0 1 0,1-1 0,7-2-1,-8 2 12,0 0 0,-1-1-1,1 0 1,-1 0-1,1 0 1,-1 0-1,1 0 1,-1-1-1,1 0 1,-1 0 0,0 1-1,0-2 1,6-4-1,-8 5-1,1 0-1,0 0 1,-1-1 0,1 1-1,-1 0 1,1-1-1,-1 1 1,0-1 0,0 0-1,-1 1 1,1-1-1,0 0 1,-1 0 0,0 1-1,1-1 1,-1 0 0,0 0-1,0 0 1,-1 1-1,0-5 1,-1-1-2,0 0 1,0 0-1,-1 0 0,0 0 1,-1 0-1,0 1 0,0 0 1,0 0-1,-1 0 1,0 0-1,0 0 0,-8-6 1,11 11-52,0 0 0,-1-1 0,1 1 0,-1 0 0,0 0 0,0 1 0,0-1 0,0 1 0,0-1 0,0 1 0,0 0 0,0 0 0,0 0 0,-1 0 0,1 1 0,0-1 0,-1 1 0,1 0 0,0 0 0,-1 0 0,1 1 0,0-1 0,0 1 0,-1-1 0,1 1 0,0 0 0,0 1 0,0-1 0,0 0 0,0 1 0,0 0 0,-4 2 0,1 1-360,0 0 0,1 1 0,-1-1 0,1 1 0,0 0 0,-8 13 0,1 1-489</inkml:trace>
</inkml:ink>
</file>

<file path=ppt/ink/ink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107"/>
    </inkml:context>
    <inkml:brush xml:id="br0">
      <inkml:brushProperty name="width" value="0.1" units="cm"/>
      <inkml:brushProperty name="height" value="0.1" units="cm"/>
      <inkml:brushProperty name="color" value="#33CCCC"/>
    </inkml:brush>
  </inkml:definitions>
  <inkml:trace contextRef="#ctx0" brushRef="#br0">1 471 9346,'6'3'671,"1"0"0,0-1 0,0 0-1,1 0 1,-1 0 0,0-1 0,1 0 0,12 0 0,-8-1-237,0-1 0,0-1 1,-1 0-1,1 0 0,11-5 1,-2 0-95,-1-2 1,0 0-1,0-2 0,-1 0 1,26-19-1,-2-7 24,-1-2-1,47-56 1,-32 33 14,-45 50-207,-1-1 1,0-1 0,12-21-1,-19 28-116,0-1-1,0 0 1,-1 0 0,0 0-1,-1 0 1,0 0-1,0 0 1,1-17-1,-3 25-57,0 0 0,0 0-1,0 0 1,0 0 0,0 0-1,0 0 1,0 0 0,0 0 0,0 0-1,0 0 1,0 0 0,0 0 0,0 0-1,0 0 1,-1 0 0,1 0-1,0 0 1,0 0 0,0 0 0,0 0-1,0 0 1,0 0 0,0 0-1,0 0 1,0 0 0,0 0 0,0 0-1,0 0 1,0-1 0,0 1-1,0 0 1,0 0 0,0 0 0,0 0-1,0 0 1,0 0 0,0 0-1,0 0 1,0 0 0,-1 0 0,1 0-1,0 0 1,0 0 0,0 0 0,0 0-1,0 0 1,0 0 0,0-1-1,0 1 1,-4 9-82,-5 16 30,5 5 107,2 1 0,1 0-1,2 32 1,0 36 69,-17 33 43,5-58-10,11-9 171</inkml:trace>
</inkml:ink>
</file>

<file path=ppt/ink/ink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108"/>
    </inkml:context>
    <inkml:brush xml:id="br0">
      <inkml:brushProperty name="width" value="0.1" units="cm"/>
      <inkml:brushProperty name="height" value="0.1" units="cm"/>
      <inkml:brushProperty name="color" value="#33CCCC"/>
    </inkml:brush>
  </inkml:definitions>
  <inkml:trace contextRef="#ctx0" brushRef="#br0">0 28 10362,'0'1'153,"1"-1"1,-1 1-1,0-1 0,0 1 0,0-1 0,1 1 0,-1-1 1,0 1-1,1-1 0,-1 1 0,0-1 0,1 0 0,-1 1 1,1-1-1,-1 1 0,0-1 0,1 0 0,-1 0 1,1 1-1,-1-1 0,1 0 0,-1 0 0,1 0 0,-1 1 1,1-1-1,0 0 0,-1 0 0,1 0 0,-1 0 0,1 0 1,0 0-1,24 0 981,-21 0-756,173-18 2178,24-1-1917,-192 19-597,0 0 0,0 0 0,0 1 0,0 0 1,0 1-1,13 4 0,-17-4-163,0 0 1,1 1-1,-1-1 0,-1 1 1,1 0-1,0 1 1,-1-1-1,0 1 0,1 0 1,-1 0-1,5 7 1,-2-1-407</inkml:trace>
</inkml:ink>
</file>

<file path=ppt/ink/ink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2:58.109"/>
    </inkml:context>
    <inkml:brush xml:id="br0">
      <inkml:brushProperty name="width" value="0.1" units="cm"/>
      <inkml:brushProperty name="height" value="0.1" units="cm"/>
      <inkml:brushProperty name="color" value="#33CCCC"/>
    </inkml:brush>
  </inkml:definitions>
  <inkml:trace contextRef="#ctx0" brushRef="#br0">172 1 4553,'3'3'6622,"-2"13"-4276,-5 25-2694,3-31 917,-1 14-22,-6 29 1,41-91 962,-31 36-1505,0 1 0,0-1-1,1 1 1,-1 0 0,0 0-1,1 0 1,-1 0-1,1 0 1,-1 0 0,1 1-1,-1-1 1,1 1-1,-1 0 1,1-1 0,0 1-1,-1 0 1,1 1 0,0-1-1,-1 0 1,1 1-1,-1 0 1,1-1 0,-1 1-1,1 0 1,-1 0-1,0 1 1,1-1 0,-1 0-1,0 1 1,0-1 0,2 3-1,6 4-4,-1 0 0,0 0 0,-1 1 0,0 1 0,9 13 1,-15-20 7,0 0 1,0-1-1,0 1 1,-1 0-1,1 1 1,-1-1-1,0 0 1,0 0 0,0 0-1,0 1 1,0-1-1,-1 0 1,0 1-1,1-1 1,-1 1 0,0-1-1,-1 1 1,1-1-1,-2 5 1,0-3 12,0-1 1,0 1 0,-1-1-1,1 1 1,-1-1-1,0 0 1,-1 0 0,1 0-1,-1 0 1,1-1-1,-1 1 1,-6 3 0,-2 1 157,1-1 0,-1 0 0,-1-1 0,0 0 1,1-1-1,-1-1 0,-24 6 0,17-6 97,0-1 0,0-1 0,0-1-1,-35-2 1,29-4-158,25 5-300,0-1 0,-1 1 0,1 0 0,0-1 0,0 1 0,0-1 0,0 1 0,1-1 0,-1 0 0,0 1 0,0-1 0,0 0 0,0 1 0,1-1 0,-1 0 0,0 0 0,1 0 0,-1 0-1,0 0 1,0-2 0,1 0-1326</inkml:trace>
</inkml:ink>
</file>

<file path=ppt/ink/ink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36"/>
    </inkml:context>
    <inkml:brush xml:id="br0">
      <inkml:brushProperty name="width" value="0.05" units="cm"/>
      <inkml:brushProperty name="height" value="0.05" units="cm"/>
    </inkml:brush>
  </inkml:definitions>
  <inkml:trace contextRef="#ctx0" brushRef="#br0">11 140 2192,'3'-8'8484,"4"0"-3299,18-9-1758,-15 11-3488,0 1 0,1 1 1,17-6-1,-20 8 239,1 0 0,-1-1 0,11-5-1,-39 19 310,5-3-387,-28 10 0,38-16-113,0-1 1,-1 1-1,1 1 0,0-1 1,0 1-1,1 0 0,-1 0 1,0 0-1,-6 7 0,17-26-85,11-25 362,-14 38-255,0-1 1,1 1 0,-1 0-1,0 0 1,1 1-1,0-1 1,0 1 0,0-1-1,0 1 1,0 0-1,0 1 1,1-1 0,-1 1-1,1 0 1,-1 0-1,1 0 1,-1 0 0,1 1-1,6 0 1,-43 7 758,6-6-656,9-1-139,-28 5 1,45-5 21,0 0 0,0 0 1,0 0-1,0 0 0,0 0 1,0 0-1,0 0 0,0-1 1,0 1-1,0 0 0,0 0 1,0 0-1,0 0 0,0 0 1,0 0-1,0-1 0,0 1 1,0 0-1,0 0 0,0 0 1,0 0-1,0 0 0,0 0 1,0 0-1,0-1 0,0 1 1,0 0-1,0 0 0,-1 0 1,1 0-1,0 0 0,0 0 1,0 0-1,0 0 0,0 0 1,0 0-1,0-1 0,0 1 1,-1 0-1,1 0 0,0 0 1,0 0-1,0 0 0,0 0 1,0 0-1,0 0 0,0 0 1,-1 0-1,1 0 0,0 0 1,0 0-1,0 0 1,0 0-1,0 0 0,0 0 1,-1 0-1,1 0 0,0 0 1,0 0-1,0 0 0,0 1 1,0-1-1,0 0 0,0 0 1,-1 0-1,11-6-150,11 4 115,0 1 0,0 1 0,0 1 0,25 5-1,18 0 106,17 2 102,-64-4-106,-14-3-41,-1-1-1,1 1 0,0 0 0,-1-1 0,1 0 1,-1 1-1,1-1 0,0 0 0,-1 0 1,4-1-1,-6 1 69,-17-1 229,10 1-333,1-1 0,0 1 0,0-1 0,-1 0 0,1-1 0,0 0 0,0 0 0,-6-3 0,17 8 30,-1-2 0,1 1 0,0-1 0,0 1 0,0-1 0,0-1 0,5 1 0,27 6 54,-35-6-56,-1-1-1,1 1 0,0 0 1,0-1-1,-1 1 0,1 0 1,-1 0-1,1 0 0,-1 1 1,1-1-1,-1 0 0,1 0 1,-1 1-1,0-1 0,0 1 1,0-1-1,0 1 0,0-1 1,1 4-1,4 6 29,-6-11-37,0 0-1,0 0 1,0 0-1,0 0 1,0 0-1,0 0 1,0 0-1,0-1 1,1 1-1,-1 0 1,0 0-1,0 0 1,0 0-1,0 0 1,0 0-1,0 0 1,0 0-1,0 0 1,0 0-1,0-1 1,0 1-1,0 0 1,0 0-1,0 0 1,0 0-1,0 0 1,1 0-1,-1 0 1,0 0-1,0 0 1,0 0-1,0 0 1,0 0-1,0 0 1,0 0-1,0 0 1,0 0-1,1 0 1,-1 0-1,0 0 1,0 0-1,0 0 1,0 0-1,0 0 1,0 0-1,0 0 1,0 0-1,1 0 1,-1 0-1,0 0 1,0 0-1,0 0 1,0 0-1,-2-10 136,-1 5-113,-1 1 1,0 0-1,0 0 0,0 1 0,0-1 0,-1 1 0,-6-4 0,5 3-32,0 0 1,1 0-1,-1 0 1,-6-7-1,12 10-2,-1 1 0,1-1-1,-1 0 1,0 1-1,1-1 1,-1 0-1,1 1 1,0-1-1,-1 0 1,1 0-1,0 1 1,-1-1-1,1 0 1,0 0-1,0 0 1,-1 1 0,1-1-1,0 0 1,0 0-1,0 0 1,1-1-1,-1 1 9,0 1-1,1-1 0,-1 0 1,1 1-1,-1-1 0,1 1 1,-1-1-1,1 1 0,0-1 1,-1 1-1,1-1 0,0 1 1,-1 0-1,1-1 0,0 1 1,0 0-1,-1-1 0,3 1 1,5-2 23,0 1 1,0 0 0,15 1-1,-10 0-62,4-2 105,2 0 29,0 1 1,1 0-1,34 4 1,-54-1 364,-7 2-209,-17 7-145,-6 2-99,13-4-14,13-7-3,-1 0 0,1 1 0,0-1 0,-1 1 0,1 0 0,1 0 0,-7 5 0,9-6 5,0 1-1,-1-1 1,1 0-1,0 0 1,0 0-1,0 0 1,1 1 0,-1-1-1,0 0 1,1 4-1,-2-2 14,2-4-9,-1 1 0,1-1 0,0 1-1,-1-1 1,1 1 0,0-1-1,0 0 1,-1 1 0,1-1 0,0 1-1,0-1 1,0 1 0,0-1 0,0 1-1,0-1 1,0 1 0,0-1 0,0 1-1,0-1 1,0 1 0,0-1 0,0 1-1,0-1 1,1 2 0,21-15-150,-17 10 140,1 1 0,-1 0 1,1 0-1,0 0 0,0 1 0,0 0 1,0 0-1,0 0 0,0 1 0,7 0 1,-8 1 19,0 0 1,0 0-1,0 0 1,-1 1-1,1-1 1,0 1-1,-1 0 1,1 1-1,-1-1 1,4 4 0,20 9 34,-24-13-30,0 0 0,0 0 0,0 1 1,0-1-1,-1 1 0,1 0 0,-1 0 0,0 0 0,1 1 0,-1-1 1,-1 1-1,1 0 0,3 6 0,-14-29 21,-2 1 0,0 0 0,-1 0-1,-20-23 1,-14 7-92,46 33 40,1 0 0,0 0 1,0 0-1,0 1 0,0-1 0,0 1 1,0-1-1,0 1 0,0-1 0,0 1 1,2 0-1,0 0 16,24-9 96,-28 9-91,0 0 0,0 0-1,0 0 1,0 0-1,0 0 1,0 0-1,0 0 1,0 0-1,0 0 1,0 0-1,0 0 1,0 0-1,0 0 1,0 0-1,0 0 1,0 0 0,0-1-1,0 1 1,0 0-1,0 0 1,0 0-1,0 0 1,0 0-1,0 0 1,0 0-1,0 0 1,0 0-1,0 0 1,0 0 0,0 0-1,0 0 1,0-1-1,0 1 1,0 0-1,0 0 1,0 0-1,0 0 1,0 0-1,0 0 1,0 0-1,0 0 1,0 0-1,0 0 1,1 0 0,-1 0-1,0 0 1,0 0-1,0 0 1,0 0-1,0 0 1,0 0-1,0 0 1,0 0-1,0 0 1,0 0-1,0 0 1,0 0-1,0 0 1,1 0 0,-18 1 75,-1 2-74,-17 1 10,7-2-10,26-2-9,0 0-1,0 1 0,0-1 1,0 1-1,0-1 0,1 1 0,-1 0 1,0 0-1,0-1 0,1 1 1,-1 0-1,-2 2 0,4-2-257,0 1 1,0-1-1,1 0 0,-1 0 0,0 0 0,0 0 0,1 0 0,-1 0 1,1 0-1,-1 0 0,1 0 0,-1 0 0,1 0 0,0-1 0,-1 1 1,1 0-1,0 0 0,1 1 0,5 2-873</inkml:trace>
</inkml:ink>
</file>

<file path=ppt/ink/ink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37"/>
    </inkml:context>
    <inkml:brush xml:id="br0">
      <inkml:brushProperty name="width" value="0.05" units="cm"/>
      <inkml:brushProperty name="height" value="0.05" units="cm"/>
    </inkml:brush>
  </inkml:definitions>
  <inkml:trace contextRef="#ctx0" brushRef="#br0">30 157 1888,'0'0'299,"-1"0"-1,1 0 1,0 1-1,-1-1 0,1 0 1,-1 0-1,1 0 1,0 0-1,-1 0 0,1 0 1,-1 0-1,1 0 1,0 0-1,-1 0 0,1-1 1,-1 1-1,1 0 1,0 0-1,-1 0 0,1 0 1,0-1-1,-1 1 1,1 0-1,0 0 0,-1-1 1,1 1-1,-1 0 1,1-3 1820,9 5-2330,-6-2 221,0 1 0,0-1 0,0 0 1,0 1-1,0-1 0,1 0 0,-1-1 0,0 1 1,0-1-1,0 1 0,0-1 0,3-1 0,-3 1 65,-1 0-1,1 0 1,0 1 0,0-1-1,0 1 1,0 0-1,0-1 1,1 1-1,-1 1 1,0-1-1,3 1 1,-6-1-58,0 0 0,0 0 0,0 0 0,0 0 0,0 0 1,-1 0-1,1 0 0,0 1 0,0-1 0,0 0 0,0 0 0,0 0 1,0 0-1,0 0 0,0 0 0,0 0 0,0 0 0,0 0 0,0 0 1,0 1-1,0-1 0,0 0 0,0 0 0,0 0 0,0 0 0,0 0 0,0 0 1,0 0-1,0 0 0,0 0 0,0 1 0,0-1 0,0 0 0,0 0 1,0 0-1,1 0 0,-1 0 0,0 0 0,0 0 0,0 0 0,0 0 0,0 0 1,0 0-1,0 0 0,0 0 0,0 0 0,0 1 0,0-1 0,0 0 1,1 0-1,-1 0 0,0 0 0,0 0 0,0 0 0,0 0 0,0 0 0,0 0 1,0 0-1,0 0 0,0 0 0,1 0 0,-1 0 0,0 0 0,0 0 1,0 0-1,0 0 0,0-1 0,0 1 0,0 0 0,-10 3 753,-14 0 77,-54-1 415,112-5-1625,33 8 897,-152-11 87,180 5-1109,-103 1 654,-1 1 0,0-1-1,0 2 1,-14 3 0,20-4-177,0 0 0,0 0 0,0 0 0,0 0 1,1 1-1,-1-1 0,0 1 0,0 0 0,1-1 0,-1 1 0,1 1 1,0-1-1,0 0 0,0 0 0,0 1 0,0-1 0,-3 6 1,5-4-1,0-1 1,1 1 0,-1-1 0,1 1 0,-1-1-1,1 1 1,0-1 0,1 1 0,-1-1 0,3 5 0,-3-8 3,-1 1 1,0-1-1,1 0 1,-1 1-1,1-1 1,-1 0-1,1 0 1,-1 0-1,1 1 1,0-1-1,-1 0 1,1 0-1,-1 0 1,1 0-1,-1 0 1,1 0-1,-1 0 1,1 0-1,0 0 1,-1 0-1,1 0 1,-1 0-1,1-1 1,-1 1-1,1 0 1,-1 0-1,1 0 1,-1-1-1,1 1 1,0-1 0,15-8-176,-10 6 157,32-20-80,-34 21 133,-1 0 0,1 0-1,0 1 1,0 0 0,0-1 0,0 2-1,0-1 1,6 0 0,-10 0-19,1 1 1,-1 0-1,0 0 0,0 0 1,0 0-1,1 0 1,-1 0-1,0 0 0,0 0 1,1 0-1,-1 0 1,0 0-1,0 0 1,1 0-1,-1 0 0,0 0 1,0 0-1,0 0 1,1 0-1,-1 1 0,0-1 1,0 0-1,0 0 1,1 0-1,-1 0 0,0 0 1,0 0-1,0 1 1,0-1-1,1 0 1,-1 0-1,0 0 0,0 1 1,0-1-1,0 0 1,0 0-1,0 0 0,0 1 1,1-1-1,-1 0 1,0 0-1,0 0 0,0 1 1,-8 9 372,-14 6 207,3-6-297,12-7-225,0 0 0,0 0 0,-13 10 0,19-12-77,-1 0 0,0 1 0,1-1 0,0 1 0,-1-1 0,1 1 0,0-1 0,0 1 0,0 0 0,0 0 0,0-1 0,0 1 0,1 0 0,-1 0 0,0 0 0,1 0 0,0 0 0,-1 0 0,1 0 0,0 2 0,13-25 35,-11 15 16,-1 2-31,0 0-1,0 1 0,0-1 1,1 1-1,-1-1 0,1 1 1,4-6-1,-6 9-2,-7 6 47,1 0-1,0 1 0,-8 12 0,16-21-74,-1 0 0,1 0 0,0 0 0,-1 1 0,1-1-1,0 0 1,0 1 0,0-1 0,0 1 0,1 0 0,2-2-1,33-12 83,-28 12-44,9-4 74,1 2 0,23-5-1,5 7 203,-38 3-120,4 0 125,-11-1-272,0 1-1,0 0 0,0 0 1,0 0-1,1 0 0,-1 1 1,4 0-1,22 2 153,13 10-1,-31-7-147,1 0 89,-12-6-116,0 0 0,0 0 0,1 0 0,-1 0 1,0 0-1,1-1 0,-1 1 0,0 0 0,0 0 0,1 0 0,-1 0 0,0 0 0,0 0 0,1 0 0,-1-1 0,0 1 1,0 0-1,0 0 0,1 0 0,-1-1 0,0 1 0,0 0 0,0 0 0,0-1 0,1 1 0,-1 0 0,0 0 0,0-1 0,0 1 1,0 0-1,0 0 0,0-1 0,0 1 0,0 0 0,0 0 0,0-1 0,0 1 0,0-1 0,0 0-1,1-1 0,-1 0 0,1 0 0,-1 0 0,1 1-1,-1-1 1,1 0 0,0 1 0,0-1 0,0 1 0,0-1-1,0 1 1,0-1 0,0 1 0,1-1 0,-1 1 0,1 0 0,-1 0-1,1 0 1,-1 0 0,1 0 0,-1 0 0,1 0 0,0 0-1,0 1 1,-1-1 0,3 0 0,4-2-4,0 0 9,0 0 0,1 0 0,-1 1 0,1 0 1,0 0-1,-1 1 0,1 0 0,0 1 0,0 0 0,0 0 1,0 1-1,9 1 0,9 4 108,-36-9-61,0 0 1,0 1-1,-18-1 1,23 2-38,-1 1 0,1 0 0,0 0 0,-1 1 1,1 0-1,0-1 0,0 1 0,-1 1 0,1-1 0,0 0 1,-4 3-1,-34 21-17,36-21-10,1 0 0,0 0 0,0 0 0,0 1 0,1 0 0,0 0 0,-5 6 0,8-9 4,0-1 0,0 0-1,0 0 1,0 0 0,0 0 0,-1 0 0,1 0 0,0 0 0,-1 0 0,1 0 0,-3 0-1,18-20-145,-11 15 136,0-1 2,-1 3 18,-1 0 1,1 0-1,-1 1 0,0-1 0,0 0 0,0 0 0,0 0 0,0-1 1,0 1-1,0 0 0,-1 0 0,1 0 0,-1-1 0,0-2 0,-23 21-226,-10 15 134,32-30 34,0 5-3,3-11 0,1-4 27,-3 7 27,1 0 0,-1 1 0,1-1-1,0 0 1,-1 0 0,1 0 0,0 1 0,0-1 0,0 0 0,2-1 0,-2 2 6,-1 1 0,0-1 0,1 1 0,-1-1 0,1 1 0,-1 0 1,0-1-1,1 0 0,-1 1 0,0-1 0,0 1 0,0-1 0,1 1 1,-1-1-1,0 1 0,0-1 0,0 0 0,0 1 0,0-1 0,0 1 0,0-1 1,0 1-1,0-1 0,0-1 0,-1 1 3,0 0 0,1 0 0,-1-1 0,0 1 1,0 0-1,1 0 0,-1 0 0,0 0 0,0 0 0,-2-1 0,-5-3 42,0 0 1,-15-7-1,11 6 30,7 4-68,3 2-10,1-1-1,-1 1 0,1-1 0,-1 0 0,1 0 0,0 1 1,-1-1-1,1 0 0,0 0 0,0 0 0,-1 0 1,0-2-1,5 2-41,0 0 0,-1 0 0,1 0 1,0 0-1,0 1 0,0 0 0,1-1 0,2 1 1,27-2-54,-20 1 152,0 0 1,0 1 0,0 0-1,26 5 1,-90-5 634,-5 2-687,29 0-55,18-3-40,8-2-175,14-4-43,13 0 413,1 1 1,-1 2-1,42-3 0,-61 7-36,0-1 1,0 0-1,0 0 0,0-1 0,12-4 0,-3 1-12,-11 3-55,-4 2 18,0-1 0,0 1 0,0-1 1,0 1-1,1 0 0,-1 0 0,0-1 1,0 1-1,0 0 0,0 0 1,0 0-1,2 1 0,-2-1-12,0 1 0,-1-1 0,1 1 0,-1 0 0,1-1 0,-1 1 0,1 0 0,-1 0 0,0-1 0,1 1 0,-1 0 0,0 0 0,1 0 0,-1 0 0,0-1 0,0 1 0,0 0 0,0 0 0,0 1 0,1 6-5,1 1 0,-1 0 1,2-1-1,-1 1 0,1-1 1,1 0-1,-1 0 0,1 0 1,10 13-1,-9-14 10,0 0 0,-1 0 0,0 1 0,4 9 0,-7-35 21,-2-15-37,-1 25 4,1 0 0,-1 0 0,-5-11 0,5 11 0,-1 0 0,1-1 0,-2-10 0,4 10 2,-1 0 0,0 0-1,-1 0 1,0 1 0,0-1 0,-1 0 0,-7-14 0,5 5-18,5 11-4,0 7 18,0 0 0,0 0 0,0 0 0,0 0 0,0 0-1,0 0 1,0 0 0,0 0 0,0 0 0,0 0 0,0 0 0,0 0 0,0 0 0,0 0 0,1 0 0,-1 0 0,0 0-1,0 0 1,0 0 0,0 0 0,0 0 0,0 0 0,0 0 0,0 0 0,0 0 0,0 0 0,0 0 0,0 0 0,0 0-1,0 0 1,0 0 0,0 0 0,0 0 0,0 0 0,0 0 0,0 0 0,0 0 0,0 0 0,0 0 0,0 0-1,0 0 1,1 0 0,-1 0 0,0 0 0,0 0 0,0 0 0,0 0 0,0 0 0,0 0 0,0 0 0,0 0 0,0 0-1,0 0 1,0 0 0,6 11-2,0 0 0,0 1 1,-1 0-1,0 0 0,4 21 0,-2-6 11,-3-12 0,0 0 0,2 26 0,-5-28-301,0 0 0,6 18 0,-4-26-4685</inkml:trace>
</inkml:ink>
</file>

<file path=ppt/ink/ink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38"/>
    </inkml:context>
    <inkml:brush xml:id="br0">
      <inkml:brushProperty name="width" value="0.1" units="cm"/>
      <inkml:brushProperty name="height" value="0.1" units="cm"/>
    </inkml:brush>
  </inkml:definitions>
  <inkml:trace contextRef="#ctx0" brushRef="#br0">1 92 584,'11'-1'976,"0"0"1,0 0-1,14-4 0,21-4 1993,-42 9-2835,1 1 0,-1-1 0,0 1 0,1 0 0,-1 0 0,0 0 0,7 3 0,-6-2 148,0-1-1,0 1 1,1-1 0,8 1-1,4-2 165,31-4 1,-31 1-392,28 1 1,157 10 1178,-133-7-841,89-12 1,-78 0-334,-48 6-50,1 0-1,37 2 0,36-3 22,-19 0 2,-50 4-29,-20 1 0,0 0 0,18 3 0,-26-1 3,-1-1 0,1 0 0,-1-1 0,1 1 0,-1-2 0,0 1 0,17-6 0,-14 5-9,-11 4 2,-7 1 2,-1 0 27,-1 0 1,1 0 0,-1-1 0,1 0-1,-1-1 1,0 0 0,1 0-1,-1-1 1,0 1 0,0-2-1,-13-1 1,0 1-8,0 1 0,-33 4 1,31-2-15,-40-1 0,15 1-15,37-1 11,0 0 0,0-1 0,-12-1 0,13 0-4,1 1 1,-1 0-1,0 1 1,-11 2-1,12-1 10,0-1 0,0 0-1,1-1 1,-1 0-1,-16-2 1,14 1 43,0 0 1,-1 1-1,1 1 1,0-1-1,0 2 1,-19 3-1,17-2-48,1-1-1,-1 0 1,0-1 0,-22-1-1,33 0-1,-17-3-4,0 2 1,1 0-1,-30 3 0,-5 0 19,39-3-26,1 2-1,-25 2 0,-34 8 24,-126 1 0,163-8-28,28-2 10,0-1 0,-1 0 0,1-1 0,0 0 0,0 0 1,0 0-1,0-1 0,-14-3 0,10-2-12,9 5 11,1 0-1,-1 0 1,0 0-1,1 0 1,-1 0 0,0 0-1,0 1 1,-2-2-1,26 2-33,1-2 0,36-8 0,-14 2 64,-38 8-25,0-1 0,0 1 0,-1 1 0,1-1-1,0 1 1,12 4 0,-12-3 6,1-1 0,0 0 0,-1 0-1,1 0 1,10-1 0,18-3 20,17-2-1,66 2 0,18-1 7,-31-2 32,-61 8 66,-31 0-112,1-2 1,-1 0-1,19-2 0,214-25 269,-6 10-121,-236 17-160,1 1-1,-1-1 0,1 1 1,6 2-1,-7-2-1,0 0 1,0 0-1,0 0 0,0-1 1,9 0-1,-6 1 22,-9 4 33,-12 4 36,5-8-79,0 0 0,-1 0 1,1 0-1,0-1 0,0-1 0,-14-1 0,-13 0-8,2-1 4,25 2-14,0 0 0,0 1 0,-14 0 1,-1 2-2,-33-2 0,35-1 3,1 1 0,-30 4-1,31-2 0,0-1-1,-33-2 0,32 0 2,0 1 0,-28 3-1,25 1 10,-1-1 0,0-1 0,-33-2 0,9-3-18,-91 5 0,50 0 7,-71 20-14,66-20 11,-7 1 0,23 2-28,78-5 32,0 0 0,0 0-1,0 0 1,0 0 0,1 0 0,-1 0-1,0 0 1,0 0 0,0 0-1,0 0 1,0 0 0,0 0 0,0-1-1,0 1 1,0 0 0,0 0-1,0 0 1,0 0 0,0 0 0,0 0-1,0 0 1,0 0 0,0 0-1,0 0 1,0 0 0,-1 0 0,1 0-1,0-1 1,0 1 0,0 0-1,0 0 1,0 0 0,0 0 0,0 0-1,0 0 1,0 0 0,0 0-1,0 0 1,0 0 0,0 0 0,0 0-1,0 0 1,0 0 0,-1 0-1,1 0 1,0 0 0,0 0 0,0 0-1,0 0 1,0 0 0,0 0-1,0 0 1,0 0 0,0 0 0,0 0-1,0 0 1,0 0 0,-1 0-1,1 0 1,0 0 0,0 0 0,0 0-1,0 0 1,0 0 0,0 0-1,0 0 1,0 0 0,0 0-1,8-5-37,17-3-16,45 4 24,-19 3 12,80-11 10,-110 10 7,0 1-1,1 0 1,21 4 0,-25-2 2,0 0-1,-1-1 1,1 0 0,0-2 0,20-3 0,-16 0 4,-1 1-1,1 0 1,0 2-1,0 1 1,0 1 0,37 3-1,-40-2 3,0 0 1,28-4-1,14 0 3,136-2 209,-43-4-118,-146 9-78,-1 0 0,0 0-1,1 1 1,-1 1 0,0-1-1,11 4 1,-15-5-61,-1 0-1,1-1 1,-1 1 0,1-1 0,-1 0-1,1 0 1,-1 0 0,0 0 0,1 0-1,-1 0 1,2-2 0,6-2-575,5-1-462,2 0 391</inkml:trace>
</inkml:ink>
</file>

<file path=ppt/ink/ink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39"/>
    </inkml:context>
    <inkml:brush xml:id="br0">
      <inkml:brushProperty name="width" value="0.1" units="cm"/>
      <inkml:brushProperty name="height" value="0.1" units="cm"/>
    </inkml:brush>
  </inkml:definitions>
  <inkml:trace contextRef="#ctx0" brushRef="#br0">1540 103 960,'-3'-3'1284,"3"2"-1164,-1 1 0,1 0 0,0-1 0,-1 1 0,1-1 0,-1 1 0,1 0 0,-1-1 0,1 1 0,-1 0 1,1 0-1,0-1 0,-1 1 0,0 0 0,1 0 0,-1 0 0,1 0 0,-1-1 0,0 1 0,1 0-11,1-1 0,-1 0 0,0 1 0,0-1 0,0 0-1,1 0 1,-1 1 0,0-1 0,0 0 0,0 1 0,0-1 0,0 0 0,-1 0 0,1 1 0,0-1 0,0 0-1,0 1 1,-1-1 0,1 0 0,0 1 0,-1-1 0,1 0 0,0 1 0,-1-1 0,1 1 0,-2-2 0,-5-5 752,9 2 449,-2 4-1252,1 1-1,-1 0 1,0-1-1,1 1 0,-1-1 1,0 1-1,0 0 0,1-1 1,-1 1-1,0-1 0,0 1 1,0-1-1,0 1 1,1-1-1,-1 1 0,0-1 1,0 1-1,0-1 0,0 1 1,0-1-1,0 0 1,0 1-1,-1-1 0,1 1 1,0-1-1,0 0-5,0 1 1,0-1-1,-1 1 0,1-1 0,0 0 1,0 1-1,-1-1 0,1 1 1,0-1-1,-1 1 0,1-1 0,0 1 1,-1-1-1,1 1 0,-1 0 0,1-1 1,0 1-1,-1 0 0,1-1 1,-1 1-1,0 0 0,1-1 0,-2 1 1,-12 2 84,5 1 54,3-3-34,6 0-148,-1 0-1,1 0 0,0 0 1,-1 0-1,1 0 1,0 0-1,-1 0 1,1 0-1,0 0 0,-1 0 1,1 0-1,0 0 1,-1 0-1,1 0 1,0 0-1,-1 0 0,1 1 1,0-1-1,0 0 1,-1 0-1,1 0 1,0 1-1,0-1 0,-1 0 1,1 0-1,0 1 1,0-1-1,0 0 1,-1 0-1,1 1 0,0 0 1,-1-1 7,0 1 1,-1 0-1,1-1 1,0 1-1,0 0 0,-1-1 1,1 0-1,0 1 1,-1-1-1,1 0 1,0 1-1,-1-1 0,1 0 1,-1 0-1,1 0 1,0 0-1,-1 0 1,1-1-1,-1 1 0,1 0 1,0-1-1,-1 1 1,1-1-1,-3-1 1,2 1 40,0 0 1,0 0-1,0 0 1,0 0-1,0 0 1,0 0-1,-1 1 1,1-1-1,0 1 1,0-1-1,-1 1 1,1 0-1,0 0 1,-1 0 0,1 0-1,-4 1 1,-19-2 33,19 0-86,1 1-1,-1 0 0,1 1 1,-1-1-1,1 1 1,-10 2-1,-18 3 55,-102 0 51,69 1-94,24-3-8,31-3-4,1 0 0,-1 0 0,-13-1 0,9-2 44,10 1-46,0 1 0,-1-1 0,1 1 0,-7 0 0,-54-1 52,-69 11-25,100-8-26,-94-3 15,114 1-11,2 0-11,0 1 1,1 0 0,-1 1 0,-17 4-1,-15 1 12,12-2-9,-23 10-54,115-32-70,-43 12 97,1 0 0,0 1 0,23-2 0,23 0 19,69-14-1,-71 7 20,0 3 0,1 3 0,85 0 0,-117 7-13,12 1 16,51-5 0,-23 2-7,-16 0-3,78-5 29,-125 8-27,-1 0 0,1 0 0,10 3 0,5 1 6,-19-4-13,1 0 0,-1 1-1,0-1 1,0 1 0,0-1 0,0 1 0,4 3 0,6 3 4,-13-8 0,1 0-1,-1 1 0,1-1 1,0 0-1,-1 0 1,0 1-1,1-1 1,-1 0-1,1 0 1,-1 1-1,1-1 0,-1 0 1,1 1-1,-1-1 1,0 1-1,1-1 1,-1 1-1,0-1 0,0 0 1,1 1-1,-1-1 1,0 1-1,0-1 1,0 1-1,1 0 0,-1-1 1,0 1-1,0-1 1,0 1-1,0-1 1,0 1-1,0-1 1,0 1-1,0-1 0,0 1 1,0-1-1,-1 1 1,1-1-1,0 1 1,0 0-1,0-1 0,-1 0 1,1 1-1,0-1 1,-1 1-1,1-1 1,0 1-1,-1-1 0,1 0 1,0 1-1,-1-1 1,1 0-1,-1 1 1,1-1-1,-1 0 0,1 1 1,-1-1-1,1 0 1,-1 0-1,1 0 1,-1 1-1,1-1 1,-1 0-1,1 0 0,-1 0 1,0 0-1,-48 10 47,-64-4 40,96-7-68,0 0 0,-31-7-1,34 5-21,-1 0 0,0 1 0,0 1-1,-19 1 1,-18 5-19,18-2 28,-40 1 1,37-7-1,-60-10 0,91 13-11,0-1 1,0 1-1,0 1 0,0-1 0,-9 2 1,-19 1-13,6-3 11,0 2-1,1 0 1,-1 2 0,-38 10 0,59-13 7,0 0 1,-1 0-1,1-1 0,-15-1 0,-9 1 2,-81 12-28,70-5-53,32-5 10,0 0 0,-1-1-1,1 0 1,-12-1-1,7 1 31,0 0 0,1 1-1,-1 0 1,0 1-1,-13 5 1,0-1 12,-153 22-6092,180-29 6082,-43 5-1687</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6"/>
    </inkml:context>
    <inkml:brush xml:id="br0">
      <inkml:brushProperty name="width" value="0.025" units="cm"/>
      <inkml:brushProperty name="height" value="0.025" units="cm"/>
    </inkml:brush>
  </inkml:definitions>
  <inkml:trace contextRef="#ctx0" brushRef="#br0">1 3 9986,'0'0'83,"0"-1"0,1 1 0,-1 0 0,1 0 1,-1-1-1,0 1 0,1 0 0,-1 0 0,1 0 0,-1 0 0,1 0 0,-1 0 0,1 0 0,-1 0 0,0 0 0,1 0 0,-1 0 1,1 0-1,-1 0 0,1 0 0,-1 0 0,1 0 0,-1 0 0,0 0 0,1 1 0,15 1 26,465 99-135,-346-67-3672,-94-24 2241</inkml:trace>
</inkml:ink>
</file>

<file path=ppt/ink/ink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40"/>
    </inkml:context>
    <inkml:brush xml:id="br0">
      <inkml:brushProperty name="width" value="0.1" units="cm"/>
      <inkml:brushProperty name="height" value="0.1" units="cm"/>
    </inkml:brush>
  </inkml:definitions>
  <inkml:trace contextRef="#ctx0" brushRef="#br0">123 1824 3969,'-2'0'631,"1"0"1,-1 0-1,1 0 1,0-1-1,-1 1 1,1-1-1,-1 1 1,1-1-1,0 1 1,0-1-1,-1 0 0,0 0 1,-15-16 1731,13 11-2204,0 0 0,0-1 0,0 0-1,-2-7 1,-1-9 78,1 0-1,0 0 1,-1-25-1,-7-30 4,6 42-186,2 0 0,-1-38 1,4-73 442,3 98-365,0-10-32,3 1 1,2 0-1,14-59 0,-10 86-116,14-36 0,-9 30 59,-9 21 7,1 1 0,1 0-1,0 0 1,1 1 0,1 0 0,0 0 0,1 1-1,19-20 1,-13 15-41,-1-1 0,-1 0 1,-1-1-1,17-32 0,5-9-25,-24 46-1,1 0 0,1 1 1,0 0-1,1 1 0,30-21 1,3-4-26,-6 1 9,-18 15 7,1 1 1,1 1-1,0 1 0,39-21 1,-1 12-28,1 3 0,108-28 0,-128 41 48,-12 2 4,0 2 0,1 0 0,63-4 0,81 14 25,-103 0-31,-36 0 30,0 2 0,53 12 0,70 28 130,-115-30-47,-2 2 0,83 41 0,-50-5 492,1 1-313,-50-38-232,-1 2 0,-1 1 0,0 0-1,33 33 1,1 8 60,44 48 233,-91-90-264,-1 0 0,0 0 0,11 26 1,24 62 66,-10-20-36,-12-23 124,29 102 0,-39-111-199,-8-28 30,-1 0-1,-2 1 1,-1 0 0,-1 0-1,-1 0 1,-1 0 0,-5 28-1,5-49-79,0-2-120,0 0 0,-1 0 0,1 0 0,-1 0-1,0 0 1,0 0 0,0 0 0,-2 4 0,0-6-346</inkml:trace>
</inkml:ink>
</file>

<file path=ppt/ink/ink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41"/>
    </inkml:context>
    <inkml:brush xml:id="br0">
      <inkml:brushProperty name="width" value="0.1" units="cm"/>
      <inkml:brushProperty name="height" value="0.1" units="cm"/>
    </inkml:brush>
  </inkml:definitions>
  <inkml:trace contextRef="#ctx0" brushRef="#br0">3 1 2697,'-1'8'7848,"0"21"-5857,2-17-1510,0 1 1,1-1-1,0 0 1,6 15-1,-6-20-242,1 0-1,0-1 1,0 1-1,0 0 1,1-1 0,0 0-1,1 0 1,7 8-1,-4-7-65,0-1 1,1 0-1,13 8 0,-3-3-20,-15-9-103,1 0 0,-1 0-1,1 0 1,-1-1 0,1 1 0,0-1 0,-1 0 0,1-1-1,0 1 1,0-1 0,-1 0 0,1 0 0,0-1 0,0 1-1,0-1 1,-1 0 0,1 0 0,6-3 0,13-2 3,-20 5-22,1 0 0,-1 0 1,0-1-1,1 0 0,-1 1 1,5-4-1,0 0 37,-1 0 0,0-1 1,14-12-1,-19 15-55,-1 0 0,1 0 1,-1-1-1,1 1 0,-1-1 0,0 0 1,-1 1-1,1-1 0,-1 0 0,1 0 1,0-7-1,0 1 14,-2 0 0,1 0 0,-1 0 0,0 0 0,-4-15 0,1-7 22,3 31-47,0 0 1,-1 0-1,1 0 1,0 0 0,-1 0-1,1 1 1,0-1-1,-1 0 1,1 0 0,-1 0-1,1 0 1,-1 1-1,0-1 1,-1-1 0,2 2-2,0-1 0,0 1 1,-1 0-1,1 0 0,0-1 1,-1 1-1,1 0 1,0 0-1,-1 0 0,1 0 1,-1-1-1,1 1 0,0 0 1,-1 0-1,1 0 0,-1 0 1,1 0-1,0 0 1,-1 0-1,1 0 0,-1 0 1,1 0-1,0 0 0,-1 0 1,1 0-1,-1 0 0,1 1 1,0-1-1,-1 0 0,1 0 1,0 0-1,-1 1 1,1-1-1,0 0 0,-1 1 1,-1 0-2,1 0 0,-1 1 1,1-1-1,0 0 0,0 0 1,0 1-1,0-1 0,0 0 1,0 1-1,0-1 0,0 1 1,1-1-1,-1 1 1,0-1-1,1 1 0,-1 0 1,1-1-1,0 4 0,-8 27 3,6-24-2,0-1 0,1 1 0,0-1 0,-1 11 0,-5 25-1625</inkml:trace>
</inkml:ink>
</file>

<file path=ppt/ink/ink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42"/>
    </inkml:context>
    <inkml:brush xml:id="br0">
      <inkml:brushProperty name="width" value="0.1" units="cm"/>
      <inkml:brushProperty name="height" value="0.1" units="cm"/>
    </inkml:brush>
  </inkml:definitions>
  <inkml:trace contextRef="#ctx0" brushRef="#br0">3 14 1144,'-3'2'7435,"4"8"-5366,3 11-1427,-1-12-519,0 3 378,0 1 1,8 14-1,-9-23-401,0 0 1,1 0-1,-1 0 1,1 0-1,0 0 1,0-1-1,1 1 1,-1-1-1,8 5 1,15 16-27,5 1 964,-9-17-161,-1-2-729,-20-5-83,1 0-1,-1-1 0,1 1 0,-1-1 0,1 1 0,0-1 0,-1 0 0,1 1 0,-1-1 0,1 0 1,0 0-1,-1 0 0,1 0 0,-1-1 0,1 1 0,0 0 0,-1-1 0,1 1 0,-1-1 0,1 1 1,-1-1-1,1 0 0,1-1 0,4-3-37,-1 0 1,0 0 0,10-12-1,-12 13 5,0-1 1,0 1-1,1 0 0,7-6 0,-10 9-20,0 0-1,0-1 1,0 1-1,0-1 1,-1 0 0,1 0-1,0 0 1,-1 1-1,0-1 1,1-1-1,-1 1 1,0 0 0,1-4-1,9-33 151,-5 13-118,-6 21-29,0 0-1,0 1 0,0-1 1,-1 0-1,0 1 1,0-1-1,0 1 0,0-1 1,-4-7-1,5 12-12,0 0 0,0 0 0,0-1 0,0 1 0,0 0 0,0 0 0,0 0 0,0 0 0,0 0 0,0-1 0,0 1 0,0 0 0,-1 0 0,1 0 0,0 0 0,0 0 0,0-1 0,0 1 0,0 0 0,0 0 0,0 0 0,0 0 0,0 0 0,-1 0 0,1 0 0,0 0 0,0 0 0,0-1 0,0 1 0,0 0 0,-1 0 0,1 0 0,0 0 0,0 0 0,0 0-1,0 0 1,0 0 0,-1 0 0,1 0 0,0 0 0,0 0 0,0 0 0,0 0 0,0 0 0,-1 0 0,1 0 0,0 0 0,0 0 0,0 0 0,0 1 0,0-1 0,-1 0 0,1 0 0,0 0 0,0 0 0,0 0 0,0 0 0,0 0 0,0 0 0,0 1 0,-1-1 0,1 0 0,0 0 0,0 0 0,0 0 0,0 0 0,0 0 0,0 1 0,0-1 0,0 0-34,0 0-1,0 1 1,0-1 0,0 0 0,0 0-1,0 1 1,0-1 0,0 0 0,0 1-1,0-1 1,0 0 0,0 0 0,0 1-1,0-1 1,0 0 0,1 0 0,-1 1-1,0-1 1,0 0 0,0 0 0,0 0-1,1 1 1,-1-1 0,0 0 0,0 0-1,0 0 1,1 0 0,-1 1 0,0-1-1,0 0 1,1 0 0,-1 0 0,0 0-1,0 0 1,1 0 0,-1 0 0,0 0-1,0 0 1,1 0 0,-1 0 0,0 0-1,0 0 1,1 0 0</inkml:trace>
</inkml:ink>
</file>

<file path=ppt/ink/ink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43"/>
    </inkml:context>
    <inkml:brush xml:id="br0">
      <inkml:brushProperty name="width" value="0.1" units="cm"/>
      <inkml:brushProperty name="height" value="0.1" units="cm"/>
    </inkml:brush>
  </inkml:definitions>
  <inkml:trace contextRef="#ctx0" brushRef="#br0">124 3 3041,'-4'1'8656,"5"-1"-8603,-1 0-1,0 0 0,0-1 0,0 1 1,0 0-1,0 0 0,0-1 1,0 1-1,1 0 0,-1 0 1,0 0-1,0 0 0,0-1 1,0 1-1,1 0 0,-1 0 0,0 0 1,0 0-1,0 0 0,1 0 1,-1 0-1,0-1 0,0 1 1,1 0-1,-1 0 0,0 0 1,0 0-1,1 0 0,-1 0 0,0 0 1,0 0-1,0 0 0,1 0 1,-1 0-1,0 0 0,0 0 1,1 1-1,-1-1 0,0 0 0,0 0 1,1 0-1,-1 0 0,0 0 1,0 0-1,0 0 0,0 1 1,1-1-1,-1 0 0,0 0 1,0 0-1,0 1 0,0-1 0,1 0 1,7 5 327,1 0 1,0 0-1,1-1 1,14 4-1,-14-5-6,0 1 1,0 0-1,15 9 0,-16-7-119,-1 2-1,0-1 0,-1 1 1,1 0-1,-2 1 0,8 10 1,-1-1-113,-10-13-111,0 0-1,0 1 1,-1-1-1,0 1 1,0-1 0,0 1-1,-1 0 1,1 0-1,-2 0 1,1 0-1,-1 0 1,1 0-1,-2 0 1,1 0-1,-1 0 1,0 0 0,0 0-1,0 0 1,-1 0-1,-5 10 1,6-13 56,-1 0 0,1-1-1,-1 1 1,0-1 0,0 1 0,0-1 0,0 1 0,0-1 0,0 0 0,-1 0 0,1 0-1,-1-1 1,1 1 0,-1 0 0,0-1 0,0 0 0,0 0 0,-4 2 0,7-3-79,-8 3 51,1-1 0,0 0 1,-1 0-1,1-1 0,-1 1 1,1-2-1,-15 1 1,-62-3 349,54 4-183,26-1-180,0-1-1,-1 1 1,1-1-1,0 0 1,-1 0-1,1-1 1,0 1-1,-1-1 1,-5-2-1,4 2-3,0-1 0,0 1-1,-1 1 1,-6-1-1,13 1-47,0 0-1,0 0 0,0 0 0,-1 0 0,1 0 0,0 0 1,0 0-1,0 0 0,0 0 0,-1 0 0,1 0 0,0 0 1,0 0-1,0 0 0,0 0 0,-1 0 0,1 0 0,0 0 1,0 0-1,0 0 0,0 1 0,0-1 0,-1 0 0,1 0 1,0 0-1,0 0 0,0 0 0,0 0 0,0 1 0,0-1 1,0 0-1,0 0 0,0 0 0,-1 0 0,1 1 0,0-1 1,0 0-1,0 0 0,0 0 0,0 0 0,0 1 1,0-1-1,0 0 0,0 0 0,0 0 0,0 0 0,0 1 1,1-1-1,-1 0 0,0 0 0,0 0 0,0 1 0,5 6-1734,3-2 1075</inkml:trace>
</inkml:ink>
</file>

<file path=ppt/ink/ink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44"/>
    </inkml:context>
    <inkml:brush xml:id="br0">
      <inkml:brushProperty name="width" value="0.1" units="cm"/>
      <inkml:brushProperty name="height" value="0.1" units="cm"/>
    </inkml:brush>
  </inkml:definitions>
  <inkml:trace contextRef="#ctx0" brushRef="#br0">0 1088 472,'1'18'8123,"-1"1"-3959,1-4-3694,1 0 0,0 0 0,9 27 0,3 15 502,-11-42-847,0 0 1,2 0-1,-1-1 0,10 19 0,1-3 92,-5-10 131,0-1-1,18 24 1,15 17-409,-23-30 462,1-2 1,2 0-1,40 38 0,-19-29-55,72 48-1,-100-76-275,1-1 0,25 10 1,-23-11-23,32 18 0,-31-14 281,1-1-1,0-1 1,37 11 0,69 9 282,50 2-222,15-13-321,-119-13-53,-27-3 17,0-2 1,64-8-1,90-25 72,-177 28-87,34-6 91,93-30-1,-147 40-104,200-83 233,-183 75-212,-1-1-1,-1-1 1,0-1 0,31-26 0,-32 22 8,-4 5 12,0-1 0,-1 0 0,-1-1 1,0 0-1,-1-1 0,0 0 0,9-19 0,-6 5 103,-3-2 0,0 1 0,-2-1 0,-1 0 0,3-41 0,-6 22-33,-2 0 0,-8-80 0,-5 41-38,4 47-69,3 1 0,1-77-1,5 97-16,2 1 0,1 0 0,0 0 0,1 1-1,1-1 1,1 1 0,13-22 0,-15 26 16,-1 1 1,0-1-1,4-20 0,3-7-22,9-47 30,-5 16-4,-8 41 9,0-1 0,-2 0 0,-2-1 0,-1 1 0,-1-1 0,-2 1 0,-6-48 0,6 76-144,-3-19 123,-7-24 0,0 18-3161,6 19-1474,1-1 1876</inkml:trace>
</inkml:ink>
</file>

<file path=ppt/ink/ink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45"/>
    </inkml:context>
    <inkml:brush xml:id="br0">
      <inkml:brushProperty name="width" value="0.1" units="cm"/>
      <inkml:brushProperty name="height" value="0.1" units="cm"/>
    </inkml:brush>
  </inkml:definitions>
  <inkml:trace contextRef="#ctx0" brushRef="#br0">263 103 3697,'19'27'5536,"-19"-27"-5281,1 1-1,0 0 1,-1-1-1,1 1 0,0 0 1,0-1-1,0 1 1,0-1-1,-1 1 1,1-1-1,0 1 1,0-1-1,1 1 1,-1-1-124,-1 0-1,1-1 1,-1 1 0,1 0 0,-1 0-1,1 0 1,-1 0 0,0-1 0,1 1-1,-1 0 1,0 0 0,1 0-1,-1-1 1,1 1 0,-1 0 0,0-1-1,0 1 1,1 0 0,-1-1 0,0 1-1,0-1 1,1 1 0,-1 0 0,0-1-1,0 1 1,0-1 0,0 1 0,1 0-1,-1-1 1,0 1 0,0-1 0,0-2 38,0 1 1,0 0-1,0 0 1,0 0-1,0 0 1,-1-1 0,1 1-1,-1 0 1,1 0-1,-1 0 1,-2-3-1,-12-24 241,13 24-292,-1 1-34,0-1 0,0 1 1,0 0-1,-1 0 0,0 0 1,1 0-1,-1 0 1,-1 1-1,1 0 0,0 0 1,-1 0-1,0 0 1,1 1-1,-1 0 0,0 0 1,0 0-1,-6-1 1,0 1-67,1 0 1,0 1 0,0 0-1,-1 1 1,1 0 0,0 1-1,-1 0 1,-10 2 0,17-2-26,-1 1 1,1 0 0,-1 0 0,1 0 0,0 0 0,0 0 0,0 1 0,0 0 0,1 0 0,-1 0-1,1 0 1,0 0 0,0 1 0,-6 7 0,5-4-30,-1 0 0,1 0-1,0 0 1,1 1 0,0-1 0,0 1-1,-3 13 1,5-6 7,1 0 1,0 0-1,1-1 0,0 1 0,4 18 0,-2-19 23,1 13-5,2 1 0,0-1-1,2 0 1,1-1 0,22 43-1,-26-59 82,1-1 0,0 0-1,0 0 1,1-1-1,0 1 1,16 13 0,-21-21-52,0 1 0,1 0 0,-1-1 0,0 1 1,1-1-1,-1 0 0,1 0 0,-1 0 0,1 0 1,-1 0-1,1 0 0,0-1 0,0 1 0,-1-1 1,1 0-1,0 0 0,0 0 0,-1 0 0,1 0 1,0 0-1,0-1 0,-1 0 0,1 1 0,0-1 1,-1 0-1,1 0 0,-1 0 0,1-1 0,-1 1 1,0-1-1,4-2 0,45-43 1272,-41 36-821</inkml:trace>
</inkml:ink>
</file>

<file path=ppt/ink/ink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46"/>
    </inkml:context>
    <inkml:brush xml:id="br0">
      <inkml:brushProperty name="width" value="0.1" units="cm"/>
      <inkml:brushProperty name="height" value="0.1" units="cm"/>
    </inkml:brush>
  </inkml:definitions>
  <inkml:trace contextRef="#ctx0" brushRef="#br0">121 4 1680,'-13'-3'7771,"13"3"-7624,-1 1 4,0 0 1,-1 0-1,1 0 1,0 0 0,0 1-1,0-1 1,1 0-1,-1 0 1,0 0-1,0 2 1,-2 8-10,1-1-1,0 1 1,0 17 0,11-55 557,-6 20-770,1-8 851,-5 12-220,-5 5-30,4 1-492,0 1-1,-1 0 1,1 0 0,1 0 0,-1 0 0,1 0-1,-1 0 1,1 0 0,0 0 0,0 5 0,1-7-29,-1 5-2,-1 0 1,1 0-1,-1 0 0,0-1 0,-1 1 0,1-1 1,-1 0-1,-1 1 0,1-1 0,-1-1 1,-8 10-1,10-14 28,0 0 1,0-1-1,0 1 1,0-1-1,0 0 1,0 1-1,0-1 1,0 0-1,0 0 1,0 0-1,0-1 1,0 1-1,0 0 1,0-1-1,-2 0 1,-1-1-123</inkml:trace>
</inkml:ink>
</file>

<file path=ppt/ink/ink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47"/>
    </inkml:context>
    <inkml:brush xml:id="br0">
      <inkml:brushProperty name="width" value="0.1" units="cm"/>
      <inkml:brushProperty name="height" value="0.1" units="cm"/>
    </inkml:brush>
  </inkml:definitions>
  <inkml:trace contextRef="#ctx0" brushRef="#br0">5 264 1528,'-4'-19'10961,"5"-3"-7290,11-24-3902,-9 33 1888,0 4-1464,0 1-1,0-1 0,1 1 1,0 0-1,0 1 0,1-1 1,0 1-1,0-1 0,10-8 1,4-2 128,1 1 1,24-15 0,-39 30-313,-1 1-1,1-1 1,0 1 0,0 0-1,0 0 1,0 1 0,1-1-1,-1 1 1,0 0 0,0 0-1,0 1 1,0 0 0,6 1-1,10 3 4,-15-3-9,0-1 0,-1 1 0,12 0 0,-8-1 6,-1 0 0,0 1 0,0 0 0,0 0 0,0 1 0,0 0 0,7 4 0,17 5 55,4-5 23,92 19 50,-117-23-143,0 0 0,0-1-1,0 0 1,20 1-1,-17-2-1956,-10 0 1422</inkml:trace>
</inkml:ink>
</file>

<file path=ppt/ink/ink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48"/>
    </inkml:context>
    <inkml:brush xml:id="br0">
      <inkml:brushProperty name="width" value="0.1" units="cm"/>
      <inkml:brushProperty name="height" value="0.1" units="cm"/>
    </inkml:brush>
  </inkml:definitions>
  <inkml:trace contextRef="#ctx0" brushRef="#br0">55 1635 1840,'-1'-2'177,"1"0"-1,0 0 0,0 1 0,0-1 0,0 0 1,0 0-1,0 1 0,1-1 0,-1 0 1,1 0-1,-1 1 0,1-1 0,-1 0 0,1 1 1,1-3-1,5-14 613,-5-12 599,0-1 0,-2 1-1,-7-54 1,6 68-1160,-23-179 1479,8 82-1291,0-123 0,18 132-316,0 20 151,-10-88-1,6 149-230,1-1 0,1 0 0,6-41 0,21-67 26,-13 71-41,-5-4 30,1-5 11,-10 66-36,0 3-9,0 0 0,0 0 0,0 0 0,0 0 0,0 0-1,0 1 1,1-1 0,-1 0 0,0 0 0,0 0 0,1 0 0,-1 1 0,0-1-1,1 0 1,-1 0 0,1 1 0,-1-1 0,1 0 0,-1 1 0,2-2-1,-2 2 1,0 0 0,1-1 0,-1 1-1,0 0 1,0-1 0,0 1-1,1 0 1,-1-1 0,0 1 0,1 0-1,-1 0 1,0-1 0,0 1 0,1 0-1,-1 0 1,1 0 0,-1-1-1,0 1 1,1 0 0,-1 0 0,0 0-1,1 0 1,-1 0 0,1 0-1,-1 0 1,0 0 0,1 0 0,-1 0-1,1 0 1,-1 0 0,0 0-1,1 0 1,-1 0 0,0 0 0,1 0-1,-1 1 1,0-1 0,1 0-1,-1 0 1,1 0 0,-1 1 0,0-1-1,0 0 1,1 0 0,-1 1-1,0-1 1,0 0 0,1 1 0,-1-1-1,0 0 1,1 1 0,8 17 52,-9-17-47,1 1-1,0-1 1,0 1-1,0-1 1,0 0-1,0 1 1,0-1-1,0 0 1,1 0-1,-1 0 1,0 0-1,1 0 1,-1 0-1,1 0 0,1 1 1,-1-2 5,0 1 0,0 0-1,-1 0 1,1 0 0,-1 0 0,1 0 0,-1 1 0,1-1 0,-1 0-1,0 1 1,0-1 0,0 1 0,0-1 0,0 1 0,0-1-1,1 4 1,14 61 204,-8-33-118,5 57 1,-7-43 20,0 21-13,-5-44-77,8 44-1,3-13 5,-3 1 0,2 56 0,-6-65-10,12 51 0,-9-59 51,-2 1 0,1 52 0,-7-83-113,0 14 238,3 24 0,-2-40-145,1 1-1,0-1 1,0 1 0,0-1-1,1 0 1,0 0 0,4 7 0,1 0-9,-4-6-36,1 0 0,0 0 0,7 7 0,-10-12 7,1 0 1,-1-1-1,1 0 0,0 0 1,0 0-1,0 0 1,0 0-1,0 0 1,0-1-1,1 0 1,5 3-1,5 0 99,0 1 0,25 14-1,11 4-77,50 21-4,-50-20-45,-42-20 16,0 0-1,0 1 0,0 0 1,-1 0-1,0 1 1,0 0-1,0 0 1,6 8-1,4 8 44,19 30-1,8 11 41,-42-60-84,12 13 24,0 1 0,-2 1 0,0 0 0,-1 1 0,0 0 0,10 29 0,10 66-1879,-25-99 1161</inkml:trace>
</inkml:ink>
</file>

<file path=ppt/ink/ink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67"/>
    </inkml:context>
    <inkml:brush xml:id="br0">
      <inkml:brushProperty name="width" value="0.1" units="cm"/>
      <inkml:brushProperty name="height" value="0.1" units="cm"/>
    </inkml:brush>
  </inkml:definitions>
  <inkml:trace contextRef="#ctx0" brushRef="#br0">0 5 2881,'23'1'5024,"19"-1"-2963,-24-3-1568,0 1 1,0 1-1,0 1 0,0 1 0,1 0 1,31 7-1,151 40-400,-184-43 55,1 1-1,-1 1 1,19 11-1,-24-12-9,2-2 22,-13-4-148,0 0-1,-1 0 1,1 0-1,0 0 1,-1 1-1,1-1 0,0 0 1,-1 0-1,1 1 1,-1-1-1,1 0 1,0 1-1,-1-1 0,1 0 1,-1 1-1,1-1 1,-1 1-1,1-1 1,-1 1-1,0-1 0,1 1 1,-1-1-1,0 1 1,1-1-1,-1 1 1,0-1-1,1 1 0,-1 0 1,0-1-1,0 1 1,0 0-1,0-1 1,0 1-1,0 1 0,2 5 25,0 0 0,-1 0 0,0 0 0,0 0 0,-1 0 0,0 0 0,0 0 0,-1 0-1,1 1 1,-4 9 0,-32 108 438,35-125-509,1 1 1,0 0 0,0-1-1,0 1 1,0-1 0,0 1-1,0-1 1,0 1 0,0-1-1,0 1 1,0-1 0,0 1 0,0-1-1,0 1 1,0-1 0,1 1-1,-1-1 1,0 1 0,0-1-1,1 1 1,-1-1 0,0 1-1,1-1 1,-1 0 0,0 1-1,1-1 1,-1 1 0,1-1-1,-1 1 1,7-1-434</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7"/>
    </inkml:context>
    <inkml:brush xml:id="br0">
      <inkml:brushProperty name="width" value="0.025" units="cm"/>
      <inkml:brushProperty name="height" value="0.025" units="cm"/>
    </inkml:brush>
  </inkml:definitions>
  <inkml:trace contextRef="#ctx0" brushRef="#br0">0 13 9706,'8'-7'512,"5"2"120,4 4-320,9 5-312,4 3-40,8 3-24,2 0 0,6-1 32,3 2 16,4 1 24,4-1 8,4 2 0,1-2 0,0 0-624,0-1-576,-3-3 648</inkml:trace>
</inkml:ink>
</file>

<file path=ppt/ink/ink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68"/>
    </inkml:context>
    <inkml:brush xml:id="br0">
      <inkml:brushProperty name="width" value="0.1" units="cm"/>
      <inkml:brushProperty name="height" value="0.1" units="cm"/>
    </inkml:brush>
  </inkml:definitions>
  <inkml:trace contextRef="#ctx0" brushRef="#br0">1 18 240,'7'-5'87,"22"-8"7443,-29 16-7290,-1-1-1,0 1 1,1-1 0,-1 1-1,1-1 1,0 1-1,0-1 1,0 1-1,1 4 1,5 12 59,-1 0 0,0 1 0,-2 0 0,2 28 0,-5 85 1805,0-28-1896,-1-90 51,0 1 0,0 0-1,-9 31 1,6-31 36,1 1 0,0 0 0,0 19 0,-3 210 1390,7-220-1643,2 0 1,9 42-1,-1-15-30,-7-35 13,1-1 0,1 0 0,0 1 0,16 27 0,2 6 19,16 57 106,38 171 1,-10-29-3603,-50-195 2266</inkml:trace>
</inkml:ink>
</file>

<file path=ppt/ink/ink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69"/>
    </inkml:context>
    <inkml:brush xml:id="br0">
      <inkml:brushProperty name="width" value="0.1" units="cm"/>
      <inkml:brushProperty name="height" value="0.1" units="cm"/>
    </inkml:brush>
  </inkml:definitions>
  <inkml:trace contextRef="#ctx0" brushRef="#br0">76 1 4449,'-6'4'960,"-2"1"721,6-2-753,1 0-352,1 1-288,3 4-16,-3 3 192,-2-1 48,-2 5-80,-2 0-88,-4 6-200,1 2-64,0 4-32,0 0-16,3 1-152,1 0-320,4-4-1232,1 2 1024</inkml:trace>
</inkml:ink>
</file>

<file path=ppt/ink/ink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70"/>
    </inkml:context>
    <inkml:brush xml:id="br0">
      <inkml:brushProperty name="width" value="0.1" units="cm"/>
      <inkml:brushProperty name="height" value="0.1" units="cm"/>
    </inkml:brush>
  </inkml:definitions>
  <inkml:trace contextRef="#ctx0" brushRef="#br0">89 3 2673,'13'-2'1981,"-13"2"-1907,0 0 0,0 0 0,0 0 0,0 0 0,1 0 0,-1 0 0,0 0 0,0 0 0,0 1 0,0-1 0,1 0 74,-1 0-74,0 0 0,0 0 0,0 1 0,0-1 0,0 0 0,1 0 0,-1 0 0,0 0 0,0 1 0,0-1 0,0 0 0,0 0 0,0 0 0,0 1 0,0-1 0,0 0 0,0 0 0,0 1 0,-7 19 2482,6-17-2677,-17 34 1363,6-13-934,1 0 0,-9 34-1,-6 64-255,18-69-2500,6-36 1424</inkml:trace>
</inkml:ink>
</file>

<file path=ppt/ink/ink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71"/>
    </inkml:context>
    <inkml:brush xml:id="br0">
      <inkml:brushProperty name="width" value="0.1" units="cm"/>
      <inkml:brushProperty name="height" value="0.1" units="cm"/>
    </inkml:brush>
  </inkml:definitions>
  <inkml:trace contextRef="#ctx0" brushRef="#br0">88 1 6145,'-5'9'768,"-1"6"665,-2 1-289,1 7-464,-3-3-128,-2-2-272,0-2-88,4-1-128,0 4-32,5-3-88,-3-1-496,3 2 376</inkml:trace>
</inkml:ink>
</file>

<file path=ppt/ink/ink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72"/>
    </inkml:context>
    <inkml:brush xml:id="br0">
      <inkml:brushProperty name="width" value="0.1" units="cm"/>
      <inkml:brushProperty name="height" value="0.1" units="cm"/>
    </inkml:brush>
  </inkml:definitions>
  <inkml:trace contextRef="#ctx0" brushRef="#br0">67 0 3777,'1'1'203,"-1"-1"0,1 1 0,-1-1 0,1 1 1,-1 0-1,0-1 0,1 1 0,-1 0 0,0-1 0,1 1 1,-1 0-1,0-1 0,0 1 0,0 0 0,0-1 0,1 1 1,-1 0-1,0 0 0,0-1 0,0 1 0,0 0 0,-1-1 1,1 1-1,0 0 0,0 0 0,0-1 0,-1 1 0,0 1 1,-10 26 938,7-18-615,-44 106 223,47-113-820,0 0 0,0-1 1,0 1-1,0 0 0,0 0 0,1 0 0,-1 0 1,1 3-1,1 6-212</inkml:trace>
</inkml:ink>
</file>

<file path=ppt/ink/ink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49"/>
    </inkml:context>
    <inkml:brush xml:id="br0">
      <inkml:brushProperty name="width" value="0.1" units="cm"/>
      <inkml:brushProperty name="height" value="0.1" units="cm"/>
      <inkml:brushProperty name="color" value="#FFFFFF"/>
    </inkml:brush>
  </inkml:definitions>
  <inkml:trace contextRef="#ctx0" brushRef="#br0">254 833 1968,'-6'5'138,"-10"8"1177,-22 13-1,33-23-932,-1 0 0,0 0 0,0 0 0,0-1 0,0 0 0,0 0 0,0-1-1,-9 2 1,15-3-369,0 0-1,-1 0 0,1 0 0,0 0 0,0 0 1,-1 0-1,1 0 0,0 0 0,0 0 0,-1 0 0,1 0 1,0 0-1,0 0 0,0 0 0,-1-1 0,1 1 1,0 0-1,0 0 0,-1 0 0,1 0 0,0 0 0,0-1 1,0 1-1,0 0 0,-1 0 0,1 0 0,0 0 1,0-1-1,0 1 0,0 0 0,0 0 0,0-1 0,-1 1 1,1 0-1,0 0 0,0 0 0,0-1 0,2-12 179,9-12-60,111-187 1334,-84 149-981,18-30 114,94-119-1,-125 182-564,1 1-1,1 1 1,1 1-1,2 2 1,0 1-1,2 1 1,50-27-1,-53 37 114,-28 12-140,-1 1 0,0 0 0,0 0 0,0 0 0,1 0 0,-1 0 0,0 0 1,0-1-1,0 1 0,1 0 0,-1 0 0,0 0 0,0 0 0,0 0 0,1 0 0,-1 0 1,0 0-1,0 0 0,1 0 0,-1 0 0,0 0 0,0 0 0,0 0 0,1 0 0,-1 0 1,0 0-1,0 1 0,1-1 0,-1 0 0,0 0 0,0 0 0,0 0 0,0 0 0,1 0 1,-1 1-1,0-1 0,0 0 0,0 0 0,0 0 0,0 0 0,1 1 0,-1-1 0,0 0 1,0 0-1,0 0 0,0 1 0,0-1 0,0 0 0,0 0 0,0 0 0,0 1 0,0-1 1,0 0-1,0 0 0,0 1 0,0-1 0,0 0 0,0 0 0,0 0 0,0 1 0,0-1 1,0 0-1,0 0 0,-8 15 257,-22 20 97,-1-1 0,-38 31 0,25-23-230,-32 29-67,-93 93 87,124-116-112,-60 83-1,57-62-40,-63 86-11,92-133 8,11-13-6,0 0 0,1 1 1,0 0-1,0 0 0,1 0 0,0 1 1,-7 20-1,13-31 9,0 0 0,0 0 0,0 0 1,0 0-1,0 0 0,-1 0 0,1 1 1,0-1-1,0 0 0,0 0 0,0 0 1,0 0-1,0 0 0,0 0 0,0 1 1,0-1-1,0 0 0,0 0 0,0 0 1,0 0-1,0 0 0,0 1 0,0-1 1,0 0-1,0 0 0,0 0 0,0 0 1,0 0-1,1 0 0,-1 1 0,0-1 0,0 0 1,0 0-1,0 0 0,0 0 0,0 0 1,0 0-1,0 0 0,0 0 0,1 1 1,-1-1-1,0 0 0,0 0 0,0 0 1,0 0-1,0 0 0,0 0 0,1 0 1,-1 0-1,0 0 0,0 0 0,10-5-56,10-12 7,10-13 9,51-65 1,17-44 127,-21 29-9,185-214-31,-219 279 45,1 2 0,2 2 0,2 2 0,90-56 0,-127 90 435,-11 10-265,-12 12 12,-198 225 327,169-190-572,-61 99 0,-16 66 0,58-106-20,25-53-21,-63 79 0,92-129 6,2-4-88,7-10 45,7-11-1,22-33-19,43-89-1,-46 81 54,59-121 7,15-30 16,15 9 8,-106 182-1,0 1 0,2 0 0,0 1 0,16-15 0,-19 24 41,-8 8 23,-9 16 20,-48 72 42,-71 90-1,48-73-92,-213 374-43,280-463-23,1 0 1,1 0 0,-10 34-1,23-65-17,0 1 0,1-1 0,15-24-1,0 0 2,59-124-61,-15 27 66,84-128 0,-114 208 182,-33 50-58,-3 5-34,-6 5 22,-4 6-39,1 0 0,1 1 0,-17 24 0,-21 48-15,47-84-26,-81 162 25,-49 87 6,-2-45-17,130-201-14,-19 23 1,21-25-3,-1 0 1,0 0 0,0 0 0,1 0 0,-1 0 0,0-1 0,0 1 0,0 0 0,0-1-1,0 1 1,0 0 0,0-1 0,0 1 0,0-1 0,-1 0 0,1 1 0,0-1 0,0 0-1,0 0 1,0 1 0,-1-1 0,0 0 0,2-1-1,-1 1 1,1 0 0,0-1-1,0 1 1,0 0-1,-1 0 1,1-1-1,0 1 1,0 0-1,0-1 1,0 1-1,0 0 1,0-1-1,0 1 1,0 0-1,0-1 1,0 1-1,0-1 1,0 1 0,0 0-1,0-1 1,0 1-1,0 0 1,0-1-1,0 1 1,0 0-1,1-1 1,-1 1-1,5-14-35,82-167-187,152-280 225,-229 443 77,-10 18-75,0 0 1,0 0 0,0 0 0,-1 0 0,1 0-1,0 1 1,0-1 0,0 0 0,0 0 0,0 0-1,0 0 1,0 0 0,0 0 0,-1 0 0,1 0-1,0 0 1,0 0 0,0 0 0,0 0 0,0 0-1,0 0 1,0 0 0,-1 0 0,1 0 0,0 0-1,0 0 1,0 0 0,0 0 0,0 0 0,0-1-1,0 1 1,0 0 0,-1 0 0,1 0 0,0 0-1,0 0 1,0 0 0,0 0 0,0 0 0,0 0-1,0 0 1,0 0 0,0-1 0,0 1 0,0 0-1,0 0 1,0 0 0,0 0 0,0 0 0,0 0-1,0 0 1,0-1 0,-6 8 20,0-1 0,1 1 0,0 0 0,0 0 0,1 1 0,-7 15-1,1-3-5,-127 259 54,-9 15-14,102-211-77,44-82 16,-1 0-1,0 0 1,1 0-1,-1 0 1,1 0 0,-1 1-1,1-1 1,0 0-1,-1 0 1,1 0-1,0 0 1,0 1 0,0 1-1,1-3-1,0-1 0,0 1 0,0-1-1,0 1 1,0-1 0,0 1 0,0-1 0,0 0 0,0 1-1,0-1 1,0 0 0,0 0 0,-1 0 0,1 0-1,0 0 1,0-1 0,23-27-41,-2-1 0,-2 0-1,21-40 1,44-108-18,-50 102 38,16-37 14,-3 5 54,97-158 0,-140 262 52,-4 9-21,-3 2-42,0 0 1,-1 0-1,-4 9 0,-3 5 0,-298 621 162,285-598-224,-32 86 0,66-148-73,8-37 29,80-201-44,22 29 153,-192 367 244,-22 46-284,75-157 3,1 1-1,-20 52 1,56-126-141,28-48 0,11-22 139,-43 82 10,-7 16 29,10-27 0,-26 62 77,-18 33-1,-3 5-111,-65 218 30,13-29 0,31-106-16,62-202-161,106-284-26,-79 243 155,4 7 9,-6 15 78,-31 58 28,-6 19-12,-3 13-37,-36 130 9,-6 27-12,36-129-30,-30 114 31,30-122-31,-1 1 0,-29 52 0,28-64-14,11-18 0,0 0 0,0 0-1,0 1 1,-1-1 0,1 0-1,0 0 1,0 0 0,0 0-1,0 0 1,0 0 0,0 0-1,0 1 1,0-1 0,0 0-1,0 0 1,0 0-1,0 0 1,0 0 0,-1 0-1,1 0 1,0 0 0,0 0-1,0 0 1,0 0 0,0 0-1,0 1 1,0-1 0,0 0-1,-1 0 1,1 0 0,0 0-1,0 0 1,0 0-1,0 0 1,0 0 0,0 0-1,-1 0 1,1 0 0,0 0-1,0 0 1,0 0 0,0-1-1,0 1 1,0 0 0,-1 0-1,1 0 1,0 0 0,0 0-1,0 0 1,0 0-1,0 0 1,0 0 0,0 0-1,0 0 1,0 0 0,0-1-1,-1 1 1,0-6-20,1 1 13,0 1-1,1-1 0,0 1 0,0 0 0,0-1 0,0 1 0,3-6 0,2-5-6,15-54-1,54-153-74,-51 159 60,48-87 1,-20 49 138,-51 96 20,-4 8-52,-24 42-19,2 1 0,2 1-1,2 1 1,-17 60 0,-38 206-47,76-314-12,-2 10-1,0-1 1,1 0-1,0 1 1,1 16-1,0-25 0,0-1 1,0 0-1,0 1 0,0-1 1,0 1-1,0-1 0,0 1 0,0-1 1,0 0-1,0 1 0,1-1 0,-1 1 1,0-1-1,0 0 0,0 1 1,1-1-1,-1 0 0,0 1 0,1-1 1,-1 0-1,0 1 0,1-1 1,6-4-14,3-15-1,1-16-5,-2-1 1,8-65-1,-10 51 15,2-4 5,2 1 1,2 0-1,3 0 1,41-92-1,-56 144 38,-1 3-11,-2 8-1,-4 23-24,3-19 6,-7 38-6,-42 174 70,45-202-57,-16 46 26,20-62-33,-1 0 1,1-1 0,-1 0-1,0 0 1,-1 0 0,-6 8-1,10-14-7,0 0 0,0-1 0,1 1 0,-1 0 0,0 0 0,0 0 0,0-1 0,0 1 0,0 0 0,0-1 0,0 1 0,0-1 0,0 1 0,0-1 0,-1 0 0,1 1 0,-2-1 0,2 0-2,1 0 0,-1 0 0,0 0 1,1-1-1,-1 1 0,1 0 1,-1-1-1,0 1 0,1 0 1,-1-1-1,1 1 0,-1 0 0,1-1 1,-1 1-1,1-1 0,-1 1 1,1-1-1,0 1 0,-1-1 0,1 0 1,0 1-1,-1-2 0,0-2-7,-1 0 0,1 0 0,0 0 0,0 0 0,1-1 0,-1 1-1,1 0 1,1-7 0,2-14-25,1 1 1,1 0-1,1 0 0,11-28 0,47-90-38,-52 117 119,2 1-1,26-35 0,-49 71-20,0 1 1,0 1 0,2-1-1,-11 25 1,-18 65-15,26-73-4,-28 80 2,-35 113-7,72-220-8,0 0 0,0 1 0,1-1 0,-1 1 0,1-1 0,-1 7 0,4-8-27,3-6-4,0-3 17,-1-1 0,0 0 0,8-14 0,14-43-422,-2-1 0,20-84 0,-40 119-130</inkml:trace>
</inkml:ink>
</file>

<file path=ppt/ink/ink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50"/>
    </inkml:context>
    <inkml:brush xml:id="br0">
      <inkml:brushProperty name="width" value="0.05" units="cm"/>
      <inkml:brushProperty name="height" value="0.05" units="cm"/>
    </inkml:brush>
  </inkml:definitions>
  <inkml:trace contextRef="#ctx0" brushRef="#br0">777 440 5377,'-2'2'5508,"-2"0"-3427,-6 4-700,5 0-681,1 1 0,-2-1 0,1 0 0,-1 0-1,0 0 1,-8 6 0,9-9-558,0 0 0,-1 0-1,1 0 1,-1-1 0,1 0-1,-1 0 1,0 0 0,1 0-1,-9 0 1,-21 4 292,-36 10 0,41-10-115,0-1-1,-1-2 1,1-1-1,-43-2 1,58-1-261,1 0 1,-1-2-1,1 0 1,-26-8 0,-55-27 196,61 24-233,28 12-25,0-1-1,0 0 0,0 0 0,0-1 0,0 1 0,0-1 0,1-1 1,0 1-1,0-1 0,0 1 0,0-2 0,1 1 0,0 0 0,0-1 0,1 0 1,-1 1-1,1-1 0,-4-12 0,-1 0-4,5 12-11,1 0 0,-1 0 0,1-1 1,0 1-1,-1-11 0,0-7-10,0-38 0,3 54 22,1 1 0,0 0 0,0-1 0,1 1 0,0 0 0,0-1 0,0 1 0,1 1 0,6-11 0,9-16-9,-14 24 3,1 1 0,0-1 0,0 1 1,1 0-1,0 0 0,1 0 0,11-10 0,-7 11-15,0 0 0,1 1 0,0 0 0,1 1 0,-1 0 0,1 1 0,18-4 0,-25 7 25,1 1-1,-1 0 1,0 0 0,0 0-1,0 1 1,1 0 0,-1 0 0,0 1-1,0-1 1,0 1 0,10 5 0,-5-3-3,-1 0 0,15 3 1,23 2 49,68 24 0,-103-29 37,1 0-1,-1-2 1,0 1 0,1-2-1,-1 0 1,1 0 0,-1-1-1,1-1 1,25-4 0,-25 2 16,-1 1 1,22-8 0,-31 8-273,1 0 1,-1 0-1,0 0 1,1 0 0,-1-1-1,0 0 1,-1 0-1,1 0 1,0 0-1,-1-1 1,4-3-1,-2-1-607</inkml:trace>
</inkml:ink>
</file>

<file path=ppt/ink/ink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51"/>
    </inkml:context>
    <inkml:brush xml:id="br0">
      <inkml:brushProperty name="width" value="0.05" units="cm"/>
      <inkml:brushProperty name="height" value="0.05" units="cm"/>
    </inkml:brush>
  </inkml:definitions>
  <inkml:trace contextRef="#ctx0" brushRef="#br0">0 24 2657,'1'-2'913,"-1"0"0,1 0 1,0 0-1,0 0 0,0 0 1,0 0-1,0 1 1,0-1-1,2-1 0,-3 2-749,0 1-1,0 0 1,1 0-1,-1-1 1,0 1-1,0 0 1,1 0-1,-1 0 0,0-1 1,1 1-1,-1 0 1,0 0-1,0 0 1,1 0-1,-1 0 1,0 0-1,1-1 1,-1 1-1,0 0 1,1 0-1,-1 0 1,0 0-1,1 0 0,0 1-108,-1-1 0,1 0 0,-1 1 0,1-1 0,-1 1-1,0-1 1,1 0 0,-1 1 0,1-1 0,-1 1 0,0-1 0,0 1-1,1-1 1,-1 1 0,0-1 0,0 1 0,1-1 0,-1 1-1,0 0 1,17 42 1022,-11-32-640,-1 0 0,3 15-1,-4-12-157,19 84 1343,-16-75-1305,-6-20-166,0 1 0,1 0 0,-1-1 0,-1 1 0,1 0 0,0 6-1,-1-7-19,2-5-1130,0-1-1085,1 0 985</inkml:trace>
</inkml:ink>
</file>

<file path=ppt/ink/ink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52"/>
    </inkml:context>
    <inkml:brush xml:id="br0">
      <inkml:brushProperty name="width" value="0.05" units="cm"/>
      <inkml:brushProperty name="height" value="0.05" units="cm"/>
    </inkml:brush>
  </inkml:definitions>
  <inkml:trace contextRef="#ctx0" brushRef="#br0">16 53 3745,'-3'4'6524,"1"19"-4318,3 20-1608,-4-60 1693,1 8-2038,0 1-1,1-1 1,0 0 0,0-14 0,4 16-172,0 13-24,2 14 14,-1 29 104,-12-66 51,5 2-50,0-1-1,0-23 0,7 47-83,-3-7-87,-1-1 0,0 1-1,0-1 1,1 1 0,-1-1 0,0 1 0,0-1 0,0 1 0,0-1 0,0 0 0,0 1-1,0-1 1,0 1 0,0-1 0,0 1 0,0-1 0,0 1 0,0-1 0,0 1 0,0-1 0,-1 1-1,1-1 1,0 1 0,0-1 0,0 0 0,-1 1 0,0-4-3,1 0 0,0 0 0,0-1 0,0 1 0,0 0 0,0-1 0,2-3 0,-1 7-1,0-1-1,0 1 1,0-1 0,1 1-1,-1 0 1,0 0 0,0 0 0,1-1-1,-1 1 1,0 0 0,1 1 0,-1-1-1,0 0 1,0 0 0,1 0-1,-1 1 1,0-1 0,0 1 0,0-1-1,1 1 1,0 0 0,-2 0 1,0-1 1,0 0 0,0 0-1,0 0 1,0 0 0,-1 0-1,1 0 1,0 0 0,0 1-1,0-1 1,0 0-1,-1 0 1,1 0 0,0 0-1,0 0 1,0 0 0,-1 0-1,1 0 1,0 0-1,0 0 1,0 0 0,0 0-1,-1 0 1,1 0 0,0 0-1,0 0 1,0 0-1,-1 0 1,1 0 0,0 0-1,0-1 1,0 1 0,0 0-1,-1 0 1,1 0-1,0 0 1,0 0 0,0 0-1,0 0 1,0-1 0,0 1-1,-1 0 1,-9-5 13,-4-2-97,31 9 94,-11-1 9,1 0 0,-1 0 0,0 0 0,0 1 0,1 0 0,8 4 0,-9-4-18,0 0 0,0 0 0,1 0 0,-1-1 0,1 0 0,-1 0 0,1-1 0,-1 0 0,1 0 1,7-1-1,20 1 8,-31 0-10,0 1 0,0-1 0,-1 1 1,1 0-1,0 0 0,0 1 0,3 1 0,18 6 13,-9-9 56,-12-3 53,-7-4 17,3 7-133,0-1 0,0 1-1,1-1 1,-1 1 0,0 0 0,0-1 0,0 1 0,0 0-1,0 0 1,0 0 0,0 0 0,1-1 0,-1 1 0,0 0-1,0 1 1,0-1 0,0 0 0,-1 0 0,-12 0 19,-3-6 111,-29-4-1,-5-1 424,44 9-536,0 0-1,0 0 1,0 1-1,0 0 1,0 1-1,-1-1 1,-11 2-1,3 0-40,15-1 15,1 0 0,0 0 0,0 0 0,0-1 0,0 1 0,0 0 0,0 0 0,0 0 0,0 0 0,0-1 0,0 1 0,0 0 0,0 0 0,0 0 0,0-1 0,0 1-1,0 0 1,0 0 0,0 0 0,0-1 0,0 1 0,0 0 0,0 0 0,0 0 0,0-1 0,0 1 0,0 0 0,0 0 0,1 0 0,-1 0 0,0-1 0,0 1 0,0 0 0,0 0 0,0 0 0,1 0 0,68 7 55,-31-5 2,44 6-1,-68-1-12,-13-7-40,0 1 0,0-1-1,-1 1 1,1-1 0,0 1 0,0-1 0,0 1 0,0-1 0,0 0 0,0 0-1,0 1 1,0-1 0,0 0 0,0 0 0,0 0 0,0 0 0,0 0-1,2-1 1,-2 1 1,0 0 0,0 0-1,0 0 1,0 1 0,1-1-1,-1 0 1,-1 0 0,1 0-1,0 1 1,0-1 0,0 1-1,0-1 1,0 0 0,0 1-1,0 0 1,0-1 0,1 2-1,5 3 101,-14-13 232,7 7-329,-1 0-1,1 0 1,-1 0 0,0 0 0,1 1 0,-1-1 0,0 0 0,1 1 0,-1-1 0,0 0 0,0 1 0,0-1 0,1 1 0,-1-1 0,-2 0-1,-19-6 75,19 5-79,-1 1 1,0-1 0,0 1 0,0 0-1,0 0 1,0 1 0,-1-1 0,1 1-1,0 0 1,0 0 0,-8 1 0,-19 2 13,-7 2-7,35-5-10,1 1-1,0 0 0,-1 0 0,1 0 0,0 0 0,0 1 1,-1-1-1,1 0 0,0 1 0,1-1 0,-1 1 0,0 0 1,-1 2-1,-12 8 5,14-11-6,-1 0 1,1 0 0,-1 0 0,1 0 0,0 0 0,-1 0-1,1 1 1,0-1 0,0 1 0,0-1 0,0 1 0,-1 2-1,-1 2-6,0 1 0,0 0 0,1-1 0,0 1 0,1 0-1,0 0 1,-1 10 0,2-17 8,0-1-1,0 1 1,0 0 0,0 0-1,1 0 1,-1 0 0,0-1-1,0 1 1,0 0 0,0 0-1,0 0 1,1 0 0,-1 0-1,0 0 1,0 0 0,0-1-1,1 1 1,-1 0-1,0 0 1,0 0 0,0 0-1,0 0 1,1 0 0,-1 0-1,0 0 1,0 0 0,0 0-1,1 0 1,-1 0 0,0 0-1,0 0 1,0 0 0,1 0-1,-1 1 1,0-1 0,0 0-1,0 0 1,1 0 0,-1 0-1,0 0 1,0 0-1,0 0 1,0 1 0,0-1-1,1 0 1,-1 0 0,0 0-1,0 0 1,0 0 0,0 1-1,0-1 1,0 0 0,0 0-1,0 0 1,1 1 0,-1-1-1,0 0 1,0 0 0,0 0-1,0 1 1,0-1 0,0 0-1,0 0 1,0 1 0,12-16-79,-11 13 66,17-13-17,-12 14 87,-10 12 53,4-10-107,-15 29 30,14-28-36,0-1 1,1 1-1,-1 0 0,1 0 0,0-1 0,-1 1 1,1 0-1,0 0 0,0 0 0,0 0 0,1-1 1,-1 1-1,0 0 0,1 0 0,-1 0 1,2 1-1,6-10-22,2-7 58,-9 12-27,0 0 0,0 1 0,0-1 1,0 1-1,0-1 0,0 1 0,0-1 0,1 1 0,-1 0 1,1-1-1,-1 1 0,1 0 0,2-1 0,4-2 0,0 1 0,1-1 0,-1 1-1,10-1 1,3-2 3,-18 5-6,3-1 13,0 0 0,1 1 0,-1-1-1,1 1 1,-1 0 0,1 1 0,-1-1-1,10 2 1,45 10 98,-57-11-108,-1 1 4,0-1-1,0 1 1,0-1-1,1 1 1,-1 0-1,4 2 1,-4-2-3,0 1 0,0-1 0,0 0 1,0-1-1,0 1 0,1-1 1,-1 1-1,0-1 0,0 0 1,0 0-1,1 0 0,-1 0 1,0-1-1,5 0 0,-8 0-2,0 1 0,0 0 0,1 0 0,-1 0 0,0 0 0,0 0 0,1-1 0,-1 1 0,0 0 0,0 0 0,0 0 0,1-1 0,-1 1 0,0 0 0,0 0 0,0-1 0,0 1 0,0 0 0,0 0 0,0-1 0,1 1 0,-1 0 0,0-1 0,0 1 0,0 0 0,0 0 0,0-1 0,0 1 0,0 0 0,0 0 0,0-1 0,-1 1 0,1 0 0,0-1 0,0 1 0,0 0 0,0 0 0,0-1-1,0 1 1,0 0 0,-1 0 0,1-1 0,-13-9 90,3 1-92,13 8-13,0 0 1,0-1-1,0 1 0,0 0 1,0 0-1,5 0 0,-5 0 18,0 1-1,1-1 0,-1 1 1,0-1-1,0 0 0,0 0 1,0-1-1,5-1 1,-15 7-561,-8 3 852,4-7-4727,12 0 2952</inkml:trace>
</inkml:ink>
</file>

<file path=ppt/ink/ink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53"/>
    </inkml:context>
    <inkml:brush xml:id="br0">
      <inkml:brushProperty name="width" value="0.05" units="cm"/>
      <inkml:brushProperty name="height" value="0.05" units="cm"/>
    </inkml:brush>
  </inkml:definitions>
  <inkml:trace contextRef="#ctx0" brushRef="#br0">120 73 904,'-12'9'3051,"4"-5"3392,11-1-3306,5-1-2758,1-3-144,-1-1 0,1 0 0,0 0 0,11-4 0,17-5 770,-63 15 783,18-4-1598,0 1 0,1 1-1,-1-1 1,1 1-1,-1 1 1,-13 5-1,0 0-218,21-8 25,0 0 1,0 0-1,0 0 0,0 0 0,0 0 1,0 0-1,0 0 0,0 0 0,0 0 1,0 0-1,0 0 0,0 0 0,0-1 1,0 1-1,0 0 0,0 0 0,0 0 1,0 0-1,0 0 0,-1 0 0,1 0 1,0 0-1,0 0 0,0 0 0,0 0 1,0 0-1,0 0 0,0 0 0,0 0 1,0 0-1,0 0 0,0 0 0,0 0 1,0 0-1,0 0 0,13-5-132,28-12 29,-28 12 170,0-1 0,16-3 0,-135 26 1727,94-15-1816,1-3-71,20-4-25,18-6-36,-12 6 151,-11 3 21,0 0 0,0 0 0,1 1 0,-1-1 0,1 1-1,-1 0 1,1 1 0,-1-1 0,1 1 0,-1-1 0,8 2 0,-11 1 171,-6 2-71,-5 1 35,-14 2 23,19-6-174,-1 0 0,1 1-1,0 0 1,-1 0 0,1 0 0,0 0 0,-6 5 0,-2-2-123,24-9-236,22-4 263,-22 5 148,-1 1 0,1-1 1,20 0-1,-76 9 516,13-1-487,-74 12-243,102-17 147,24-5-101,35-14-1,-1-1 162,-40 18-21,0 0 0,0 0-1,0 1 1,1 1 0,-1 0-1,14 2 1,-7-1-7,-4 0 6,1-1 0,-1-1 0,1-1 0,30-6 1,-17 1 7,-13 3 80,32-10-1,-47 12-447,-5 2 578,1 1 167</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8"/>
    </inkml:context>
    <inkml:brush xml:id="br0">
      <inkml:brushProperty name="width" value="0.025" units="cm"/>
      <inkml:brushProperty name="height" value="0.025" units="cm"/>
    </inkml:brush>
  </inkml:definitions>
  <inkml:trace contextRef="#ctx0" brushRef="#br0">1 6 9818,'13'-4'520,"6"2"120,5 2-296,10 4-256,2 0-88,10 1-640,3 1-424,8-2-1048,2 0-337,2 0 249,1-1 863</inkml:trace>
</inkml:ink>
</file>

<file path=ppt/ink/ink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54"/>
    </inkml:context>
    <inkml:brush xml:id="br0">
      <inkml:brushProperty name="width" value="0.1" units="cm"/>
      <inkml:brushProperty name="height" value="0.1" units="cm"/>
    </inkml:brush>
  </inkml:definitions>
  <inkml:trace contextRef="#ctx0" brushRef="#br0">4 768 2937,'-3'-1'5100,"2"-9"-3742,4-12-788,4 8-46,0 0 0,0 0 0,2 0 0,16-20 0,0 0 78,77-134 1815,6-8-1724,-90 152-631,0 0 0,2 2 0,42-38 1,80-46 17,-141 105-77,5-3 17,-1 0 0,1 0 1,0 1-1,1 0 0,-1 0 0,0 0 0,12-3 0,-17 7 11,-1-1-1,1 1 1,-1-1 0,1 0-1,-1 1 1,1-1 0,-1 1-1,1-1 1,-1 1-1,1-1 1,-1 1 0,0-1-1,1 1 1,-1-1 0,0 1-1,0 0 1,1-1-1,-1 1 1,0 0 0,0-1-1,0 1 1,0-1 0,0 2-1,2 17 22,-3-15-9,0 0-1,0 0 0,-1 0 1,0-1-1,0 1 1,-4 7-1,4-8-37,0-1 0,0 1 0,1 0 0,-1 0 0,1 0 0,0 0 0,0 1 0,0-1 0,0 0 0,0 0 0,1 1 0,-1 3 0,1 26 7,-1 1 0,-11 62 1,-2 11-376,14-95-236,3-4 205</inkml:trace>
</inkml:ink>
</file>

<file path=ppt/ink/ink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55"/>
    </inkml:context>
    <inkml:brush xml:id="br0">
      <inkml:brushProperty name="width" value="0.1" units="cm"/>
      <inkml:brushProperty name="height" value="0.1" units="cm"/>
    </inkml:brush>
  </inkml:definitions>
  <inkml:trace contextRef="#ctx0" brushRef="#br0">1 0 9098,'0'3'435,"1"-1"1,0 0 0,0 1-1,0-1 1,0 0-1,3 4 1,37 54-276,21 36 834,-54-82-751,0 1 0,-1 1 0,-1 0-1,7 28 1,-13-42-241,1 0-126,-1 1 0,1-1 0,-1 0 0,1 1 0,0-1 0,-1 0 0,1 0 0,1 0 0,1 4 1,0-10-464</inkml:trace>
</inkml:ink>
</file>

<file path=ppt/ink/ink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56"/>
    </inkml:context>
    <inkml:brush xml:id="br0">
      <inkml:brushProperty name="width" value="0.1" units="cm"/>
      <inkml:brushProperty name="height" value="0.1" units="cm"/>
    </inkml:brush>
  </inkml:definitions>
  <inkml:trace contextRef="#ctx0" brushRef="#br0">9 163 2505,'-9'9'4056,"19"-13"320,6-2-3510,23-3-171,0 2 1,60-4 0,-14 2-588,245-43 368,150-18 297,-466 69-791,2-1 139,28 1 0,-40 1-342,0 1-1,0-1 1,-1 1 0,1 0-1,0 0 1,-1 0 0,1 0-1,-1 0 1,1 1-1,-1 0 1,0-1 0,5 5-1,3 7-1001</inkml:trace>
</inkml:ink>
</file>

<file path=ppt/ink/ink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57"/>
    </inkml:context>
    <inkml:brush xml:id="br0">
      <inkml:brushProperty name="width" value="0.1" units="cm"/>
      <inkml:brushProperty name="height" value="0.1" units="cm"/>
    </inkml:brush>
  </inkml:definitions>
  <inkml:trace contextRef="#ctx0" brushRef="#br0">20 561 2320,'-15'10'3746,"10"-9"-2612,9-7 244,22-16 915,-11 10-1822,9-7-187,1 1 0,41-22-1,-50 32-123,0 0 0,0 1-1,1 1 1,0 1-1,0 0 1,0 1 0,1 1-1,0 0 1,-1 2 0,1 0-1,0 1 1,27 3-1,26 3 236,1-2 0,122-10 0,-178 4-335,-1 1 0,1 1 0,22 2 0,-36-2-43,-1 1 0,0-1 1,1 0-1,-1 0 1,1 0-1,-1 0 0,1 0 1,-1 0-1,0 0 0,1-1 1,-1 1-1,3-1 1,-3 0-13,1-1 0,0 1 1,0-1-1,-1 0 1,1 1-1,-1-1 1,3-3-1,20-33 5,-18 27-8,1 0 0,0 1 0,17-19-1,132-110-1,-134 121 0,-10 8 0,1 1 0,0 0 0,0 1 0,24-11 0,58-16-6,-40 16 6,-30 6 13,-21 11-4,0-1 1,-1 1-1,1 1 0,0-1 1,0 0-1,6 0 0,-10 1 15,5 2 3,-5 0-27,0 0 0,0 0 0,0 0 0,0 0 0,0-1-1,0 1 1,0 0 0,-1 0 0,1 0 0,0 0 0,-1-1 0,1 1 0,-1 0 0,0 1 0,0 0 3,0 0-1,0-1 1,-1 1 0,1 0 0,-1-1 0,1 1-1,-3 1 1,2-1-2,0-1 0,1 1 0,-1-1 1,1 1-1,-1-1 0,1 1 0,0 0 0,-2 2 0,-7 15 6,7-16-10,1 0 0,0 1 0,1-1 0,-1 0 0,1 1 0,0-1 0,-2 5-1,2-5 4,0 0-1,0 0 0,0-1 0,-1 1 0,1 0 0,-5 4 0,-4 10 9,0 1-1,7-13-13,1-1 0,-1 1 1,1 0-1,0 0 0,1 0 0,-3 8 0,3-8 4,0 0-1,0 1 0,-1-2 1,1 1-1,-1 0 0,-1 0 1,1 0-1,-1-1 0,0 1 1,0-1-1,0 0 0,0 0 1,-1 0-1,1 0 0,-1-1 1,0 0-1,0 1 0,-1-1 1,1-1-1,-6 4 0,5-2 4,-1 0-1,0 1 1,1 0-1,0 0 0,0 0 1,-7 11-1,7-8 1,-1-1 0,-1 0 0,-10 10 0,-3-3 5,0-1 0,-28 14 0,29-17 0,-43 31 55,14-8-733,43-34-1188</inkml:trace>
</inkml:ink>
</file>

<file path=ppt/ink/ink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58"/>
    </inkml:context>
    <inkml:brush xml:id="br0">
      <inkml:brushProperty name="width" value="0.1" units="cm"/>
      <inkml:brushProperty name="height" value="0.1" units="cm"/>
    </inkml:brush>
  </inkml:definitions>
  <inkml:trace contextRef="#ctx0" brushRef="#br0">50 2 1616,'10'-2'793,"-4"2"-12,1 8-98,-5-6-570,0 0-1,-1-1 1,1 1 0,0-1 0,0 1 0,0-1-1,1 0 1,-1 0 0,0 0 0,0 0 0,1 0-1,-1 0 1,0-1 0,1 1 0,3 0 0,-3-1-20,1 1 1,-1 0-1,0 0 0,0 0 1,0 0-1,1 0 1,-1 1-1,0-1 1,3 4-1,-4-4-77,0 0 0,0 1-1,-1 0 1,1-1 0,0 1 0,-1 0 0,0 0-1,1 0 1,-1 0 0,0 0 0,0 0 0,0 0-1,0 0 1,-1 0 0,1 1 0,0-1-1,-1 0 1,1 5 0,-2-4-1,1 0 0,-1 0 0,1 0-1,-1 0 1,0 0 0,0-1 0,0 1 0,-1 0 0,1 0 0,0-1-1,-1 1 1,-3 3 0,-4 3 10,1 0 0,-1-1 0,0 0 0,-1-1 0,0 0 0,-12 6 0,-41 22-510,52-29 267</inkml:trace>
</inkml:ink>
</file>

<file path=ppt/ink/ink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59"/>
    </inkml:context>
    <inkml:brush xml:id="br0">
      <inkml:brushProperty name="width" value="0.1" units="cm"/>
      <inkml:brushProperty name="height" value="0.1" units="cm"/>
    </inkml:brush>
  </inkml:definitions>
  <inkml:trace contextRef="#ctx0" brushRef="#br0">1 30 2184,'6'-9'505,"0"-1"383,2 5-216,1-1-408,3 6-136,2 0-104,3 6-16,0 5 0,1 2-8,-1 1 8,-2-2 8,-5 2 0,-3-5 8,-4 3-8,-1-2-240,-4-2 160</inkml:trace>
</inkml:ink>
</file>

<file path=ppt/ink/ink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60"/>
    </inkml:context>
    <inkml:brush xml:id="br0">
      <inkml:brushProperty name="width" value="0.1" units="cm"/>
      <inkml:brushProperty name="height" value="0.1" units="cm"/>
    </inkml:brush>
  </inkml:definitions>
  <inkml:trace contextRef="#ctx0" brushRef="#br0">1 68 1456,'7'-7'1012,"1"0"0,0 0-1,0 1 1,1 0 0,15-7-1,-15 9-872,1 0-1,-1 1 1,1 0-1,0 1 1,1 0-1,-1 0 1,0 1-1,0 0 1,17 2-1,182 15 498,-23-1-2503,-158-14 1076</inkml:trace>
</inkml:ink>
</file>

<file path=ppt/ink/ink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61"/>
    </inkml:context>
    <inkml:brush xml:id="br0">
      <inkml:brushProperty name="width" value="0.1" units="cm"/>
      <inkml:brushProperty name="height" value="0.1" units="cm"/>
    </inkml:brush>
  </inkml:definitions>
  <inkml:trace contextRef="#ctx0" brushRef="#br0">0 56 2881,'6'-1'608,"2"-4"496,0 1-216,5-1-368,3 2-152,1-3-168,1 2-72,2-1-96,2 1-16,7-2 0,3 3 32,3-3-1112,2 3 800</inkml:trace>
</inkml:ink>
</file>

<file path=ppt/ink/ink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62"/>
    </inkml:context>
    <inkml:brush xml:id="br0">
      <inkml:brushProperty name="width" value="0.1" units="cm"/>
      <inkml:brushProperty name="height" value="0.1" units="cm"/>
    </inkml:brush>
  </inkml:definitions>
  <inkml:trace contextRef="#ctx0" brushRef="#br0">0 315 680,'3'-1'404,"-1"1"0,0-1 0,1 0 0,-1 0 0,0 0 0,0 0 0,0 0 0,1 0 0,-1-1 0,-1 1 0,5-4 0,14-8 1180,0 7-1194,34-7 1,-6 2-174,153-36 1031,-143 40-937,-30 4 278,29-7 1,86-18 2121,38-14-1988,-88 17-675,108-34-355,-198 58-37,1 0 0,-2 0-1,1-1 1,0 1 0,0-1 0,0 0 0,-1 0-1,1 0 1,2-2 0,9-12-1171</inkml:trace>
</inkml:ink>
</file>

<file path=ppt/ink/ink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63"/>
    </inkml:context>
    <inkml:brush xml:id="br0">
      <inkml:brushProperty name="width" value="0.1" units="cm"/>
      <inkml:brushProperty name="height" value="0.1" units="cm"/>
    </inkml:brush>
  </inkml:definitions>
  <inkml:trace contextRef="#ctx0" brushRef="#br0">43 0 968,'-8'39'2731,"9"-34"-687,-3 4-1108,-6 12-397,2 0 0,0 0 1,1 0-1,2 0 1,0 1-1,0 28 0,4-38-519,0-1-1,0 1 0,2-1 1,6 22-1,21 45-26,-11-31 29,-15-37 4,45 106-1064,-30-81 614</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99"/>
    </inkml:context>
    <inkml:brush xml:id="br0">
      <inkml:brushProperty name="width" value="0.025" units="cm"/>
      <inkml:brushProperty name="height" value="0.025" units="cm"/>
    </inkml:brush>
  </inkml:definitions>
  <inkml:trace contextRef="#ctx0" brushRef="#br0">0 1 9354,'5'7'576,"2"1"192,5 3-320,7 1-272,1-1-104,8-2-72,2 1-8,8-4-152,6 1-72,6-3-168,5-1-120,3-3-360,2 1-512,1 3 800</inkml:trace>
</inkml:ink>
</file>

<file path=ppt/ink/ink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64"/>
    </inkml:context>
    <inkml:brush xml:id="br0">
      <inkml:brushProperty name="width" value="0.1" units="cm"/>
      <inkml:brushProperty name="height" value="0.1" units="cm"/>
    </inkml:brush>
  </inkml:definitions>
  <inkml:trace contextRef="#ctx0" brushRef="#br0">0 1 2593,'0'5'740,"1"0"0,-1 0 0,1-1 0,0 1 0,2 6 0,4 5-399,10 21 0,1 0-146,-1 7-153,-3 0 0,16 85 0,1 97-293,-15-91-597,-14-126 773,14 89-1450,-6-58 989</inkml:trace>
</inkml:ink>
</file>

<file path=ppt/ink/ink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65"/>
    </inkml:context>
    <inkml:brush xml:id="br0">
      <inkml:brushProperty name="width" value="0.1" units="cm"/>
      <inkml:brushProperty name="height" value="0.1" units="cm"/>
    </inkml:brush>
  </inkml:definitions>
  <inkml:trace contextRef="#ctx0" brushRef="#br0">1 19 3177,'9'-5'680,"0"-1"760,0 0-24,3 5-255,1 1-201,2 9-448,0 10-208,1 13-240,-1 7-24,2 13-8,1 5-8,2 8-8,2 3 0,1-5 0,0-1 32,1-6-592,-2-3-968,12-5 912</inkml:trace>
</inkml:ink>
</file>

<file path=ppt/ink/ink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0:53:03.866"/>
    </inkml:context>
    <inkml:brush xml:id="br0">
      <inkml:brushProperty name="width" value="0.1" units="cm"/>
      <inkml:brushProperty name="height" value="0.1" units="cm"/>
    </inkml:brush>
  </inkml:definitions>
  <inkml:trace contextRef="#ctx0" brushRef="#br0">1 325 4065,'5'-4'3436,"1"-8"-2510,-3 6-371,4-5-94,1 0 0,0 1 0,0 0 1,1 1-1,16-14 0,58-39 904,-42 33-795,-12 7-369,0 2 0,2 1 0,0 2-1,44-19 1,-63 31-185,1 1-1,0 0 0,0 1 1,0 0-1,0 1 1,1 1-1,-1 0 0,1 0 1,-1 2-1,1-1 1,-1 2-1,1 0 0,-1 0 1,22 8-1,-16-2-284,0 1 0,0 1 0,28 20 0,-20-13-497,17 10 4</inkml:trace>
</inkml:ink>
</file>

<file path=ppt/ink/ink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2:47.223"/>
    </inkml:context>
    <inkml:brush xml:id="br0">
      <inkml:brushProperty name="width" value="0.1" units="cm"/>
      <inkml:brushProperty name="height" value="0.1" units="cm"/>
    </inkml:brush>
  </inkml:definitions>
  <inkml:trace contextRef="#ctx0" brushRef="#br0">193 1262 5465,'5'-22'972,"0"4"-24,0-1 0,9-17 0,-31 119 1638,-1-14-2476,4-21 80,3 1 1,-10 86-1,21-121 1111,4-26-490,3-29-44,9-54-245,-2 16-384,7-142 1,-23 241-163,0 0-1,-6 24 1,-1 4-6,6-29 34,0 9 34,-1 0-1,-1-1 0,-2 0 0,-1 0 0,-13 30 0,21-56-27,0 0-1,-1 0 1,0 1 0,1-1-1,-1 0 1,1 0 0,-1 0-1,0-1 1,0 1-1,0 0 1,0 0 0,0 0-1,-1 0 1,2 0-5,0-1 1,-1 0-1,1 0 0,0 0 1,0 0-1,-1 0 0,1-1 1,0 1-1,-1 0 1,1 0-1,0 0 0,0 0 1,-1 0-1,1 0 0,0 0 1,0 0-1,-1-1 1,1 1-1,0 0 0,0 0 1,0 0-1,-1 0 0,1-1 1,0 1-1,0 0 1,0 0-1,0 0 0,-1-1 1,1 1-1,0 0 0,0 0 1,0-1-1,0 1 0,0-1 1,-1-3 18,-1 0 1,1 0-1,1 0 0,-1 0 1,1 0-1,0-6 1,4-65 8,3-1 1,21-87 0,-22 136-68,15-45 0,-40 150 27,13-51 21,2-12 19,0 0 1,-10 25-1,14-39-27,0 0 1,-1 0 0,1 0-1,0-1 1,-1 1 0,1 0-1,-1 0 1,1-1-1,-1 1 1,1 0 0,-1-1-1,0 1 1,1-1 0,-1 1-1,0-1 1,-1 1 0,2-1-3,0 0 1,0 0-1,-1 0 1,1 0-1,0 0 1,-1 0-1,1 0 1,0 0-1,-1 0 1,1 0-1,0 0 1,0-1-1,-1 1 1,1 0-1,0 0 1,0 0-1,-1 0 1,1-1-1,0 1 1,0 0-1,0 0 1,-1-1-1,1 1 1,0 0 0,0 0-1,0-1 1,0 1-1,0 0 1,-1-1-1,0-2 11,0 0 0,0 0-1,1 0 1,-1 0 0,1 0 0,-1 0 0,1-6-1,6-49-5,3 1-1,18-67 0,-19 93-3,-4 13-5,-2 7 0,0 1 0,1 0 1,0 0-1,6-12 0,-13 61 8,-5 19 71,-19 59-1,25-111 104,1-16-47,2-16 3,4-16-108,2-1 0,2 1 0,2 0-1,1 1 1,17-40 0,-25 75-35,-2 3-3,0-1 0,0 1 1,1-1-1,-1 1 0,1 0 0,0 0 0,0 0 0,0 0 1,1 0-1,-1 0 0,6-4 0,-8 7 4,1 1 0,-1-1 0,1 0 1,-1 1-1,1-1 0,-1 0 0,1 1 0,-1-1 0,0 1 0,1-1 0,-1 1 0,0-1 0,1 1 0,-1-1 0,0 1 0,0-1 1,1 1-1,-1-1 0,0 1 0,0-1 0,0 1 0,0-1 0,0 1 0,0 0 0,0-1 0,0 1 0,0-1 0,0 1 0,0-1 1,0 1-1,0 0 0,0 22-26,-2 1 36,-9 37-1,7-42 15,0 1-1,2-1 1,-1 27 0,4-46-19,-1 0 1,0 0-1,0 0 0,0 0 1,1 0-1,-1 0 1,0 0-1,0 0 0,0 0 1,1 0-1,-1 0 1,0 0-1,0 0 0,0 0 1,1 0-1,-1-1 1,0 1-1,0 0 0,0 0 1,1 0-1,-1 0 1,0 0-1,0 0 0,0-1 1,0 1-1,1 0 1,-1 0-1,0 0 0,0 0 1,0-1-1,0 1 0,0 0 1,0 0-1,0 0 1,0-1-1,0 1 0,1 0 1,-1 0-1,0-1 1,0 1-1,0 0 0,0 0 1,0-1-1,123-226 201,-70 115-108,-37 73-101,2 1 0,1 1 0,48-67 0,-80 119-27,-1 0 0,-22 18 0,28-27 45,0 0 0,-1 0 0,-14 7 0,19-12-8,1 1 0,0-1 0,-1 0 0,1 0 0,-1 0 0,0 0 1,1-1-1,-1 1 0,0-1 0,1 0 0,-7 0 0,9-1-2,0 1 0,0 0 0,0 0 1,0-1-1,0 1 0,-1 0 0,1-1 0,0 1 1,0-1-1,1 1 0,-1-1 0,0 0 0,0 1 1,0-1-1,0 0 0,0 0 0,1 0 0,-1 0 0,0 1 1,1-1-1,-1 0 0,1 0 0,-1 0 0,1 0 1,-1-2-1,0 0-2,1 1 1,-1-1-1,1 0 0,0 0 1,0 0-1,0 0 1,1 1-1,-1-1 1,2-5-1,1-2-9,0 0 0,1 0 1,1 1-1,7-14 0,-2 8-6,-1 2 0,2-1 1,0 1-1,1 1 0,0 0 0,0 1 1,1 0-1,1 1 0,28-16 1,-28 22-3,-18 12 31,-19 15 29,3-6-31,-1 0 0,0-2 0,-1 0 0,0-2 0,-1 0 0,-1-2 0,-37 13 0,61-24-12,-1 1 1,1-1-1,-1 0 1,1 0-1,-1 0 1,1 0-1,-1 1 1,1-1-1,-1 0 1,1 0-1,-1 0 1,1 0-1,-1 0 1,1 0-1,-1 0 1,1-1-1,-1 1 0,1 0 1,-1 0-1,1 0 1,-1 0-1,0-1 1,3-8-43,16-12-38,10 1-2,0 1 1,54-26-1,-37 21 28,174-84-60,-169 87 137,0 3 0,82-19 0,-108 35 34,-24 2-54,0 0-1,0 0 1,0 1 0,0-1 0,0 0 0,0 0 0,1 0 0,-1 0 0,0 0 0,0 0 0,0 0 0,0 0 0,0 0 0,0 0 0,0 0-1,0 0 1,0 0 0,1 0 0,-1 1 0,0-1 0,0 0 0,0 0 0,0 0 0,0 0 0,0 0 0,0 0 0,0 0 0,0 0-1,0 1 1,0-1 0,0 0 0,0 0 0,0 0 0,0 0 0,0 0 0,0 0 0,0 1 0,0-1 0,0 0 0,0 0 0,0 0 0,0 0-1,0 0 1,0 0 0,0 0 0,0 1 0,-11 7 92,-6 2-25,0-1 0,-1 0 0,-33 9 0,41-15-54,0 0 1,0-1-1,0 0 1,0-1-1,-1 0 0,1-1 1,0 0-1,-21-3 1,30 3-17,0 0 0,0 0 0,0 0 0,-1 0 0,1-1 0,0 1 1,0 0-1,0-1 0,0 1 0,0-1 0,0 1 0,0-1 0,0 0 0,0 1 1,0-1-1,0 0 0,-1-1 0,2 1-5,0 1 0,0 0 1,0-1-1,0 1 0,0-1 0,0 1 1,0-1-1,1 1 0,-1-1 0,0 1 1,0-1-1,0 1 0,0 0 0,1-1 0,-1 1 1,0-1-1,0 1 0,1 0 0,-1-1 1,0 1-1,1 0 0,-1-1 0,1 1 1,-1 0-1,0 0 0,1-1 0,0 1 1,4-3-38,1 0 0,0 0 0,0 0 1,11-2-1,26-4-56,61-5 0,-23 4 74,-59 7 30,-3-1 15,0 2 0,1 0 0,-1 1 0,25 2 0,-44-1-16,0-1 0,0 1 0,0 0-1,0 0 1,0 0 0,0 0 0,0 0-1,0 0 1,0 0 0,0 0 0,0 0-1,0 0 1,0 0 0,1 0 0,-1 0-1,0 0 1,0 0 0,0 0 0,0 0-1,0 1 1,0-1 0,0 0 0,0 0-1,0 0 1,0 0 0,0 0 0,0 0-1,0 0 1,0 0 0,0 0 0,1 0-1,-1 0 1,0 0 0,0 0 0,0 0-1,0 0 1,0 0 0,0 0 0,0 0-1,0 1 1,0-1 0,0 0-1,0 0 1,0 0 0,0 0 0,0 0-1,0 0 1,0 0 0,0 0 0,0 0-1,0 0 1,0 0 0,0 0 0,0 1-1,0-1 1,0 0 0,0 0 0,0 0-1,0 0 1,0 0 0,0 0 0,-1 0-1,1 0 1,0 0 0,0 0 0,0 0-1,-7 5 129,-11 4 26,-19 5-83,-1-1 1,0-2 0,-1-1 0,0-2 0,-66 4-1,81-11-56,0 1-1,-36 8 0,50-7-28,-1 0 1,1 1-1,0 0 1,0 1-1,0 0 1,0 0 0,-16 13-1,5 0-5,2 0 0,0 1 0,1 0 0,1 2 0,1 0 0,-15 26-1,-68 144-10,96-185 25,-5 8 50,8-14-48,0 0 0,0 0 1,0 0-1,0 0 0,0 0 1,0 0-1,0 0 0,0 0 0,0 0 1,0 0-1,0 0 0,0 0 1,0 0-1,0 0 0,0 0 1,0 0-1,0-1 0,0 1 1,0 0-1,0 0 0,0 0 0,0 0 1,0 0-1,0 0 0,0 0 1,0 0-1,0 0 0,0 0 1,0 0-1,0 0 0,0 0 1,0 0-1,0 0 0,0 0 0,0 0 1,0 0-1,-1 0 0,1 0 1,0 0-1,0 0 0,0 0 1,0 0-1,0 0 0,0 0 1,7-28 82,-3 15-88,1-3 11,-3 8-7,1 1 0,-1-1 0,-1 1-1,1-1 1,-1 0 0,-1 1 0,0-14 0,0 21-1,0 0 0,0-1 0,0 1 0,0 0 0,0-1 0,0 1 0,0 0 0,0 0 0,0-1 0,0 1 0,-1 0-1,1 0 1,0-1 0,0 1 0,0 0 0,0 0 0,-1 0 0,1-1 0,0 1 0,0 0 0,0 0 0,-1 0 0,1 0 0,0-1-1,0 1 1,-1 0 0,1 0 0,0 0 0,0 0 0,-1 0 0,1 0 0,0 0 0,-1 0 0,1 0 0,0 0 0,0 0 0,-1 0-1,1 0 1,-1 0 0,-13 7-40,-11 16-29,25-23 68,-13 14-26,1 1-1,1 0 0,0 1 0,1 0 1,-13 29-1,18-33 16,0 0 0,0 0 0,2 0 0,-1 1 0,2 0 0,-1 0 0,2-1 0,0 1 0,1 15 0,-1-27 11,1 0 0,0 0 1,1 0-1,-1 0 1,0 0-1,0 0 0,0 0 1,1 0-1,-1 0 1,0 0-1,1-1 0,-1 1 1,0 0-1,1 0 0,-1 0 1,2 1-1,-2-2 3,1 0 1,-1 0-1,1 0 0,-1 0 0,0 0 1,1 0-1,-1 0 0,0 0 0,1 0 1,-1 0-1,0 0 0,1 0 0,-1 0 1,0 0-1,1 0 0,-1 0 0,1 0 1,-1 0-1,0 0 0,1-1 0,-1 1 1,0 0-1,0 0 0,1 0 0,-1-1 1,0 1-1,1-1 0,1-1 13,1 0 0,-1-1-1,0 1 1,0-1 0,-1 0-1,1 0 1,2-4 0,0-6 11,0 1 1,0-1-1,-1 0 0,-1 0 1,0 0-1,-1 0 0,0 0 1,-1 0-1,0-1 0,-4-16 1,4 30-28,0-1-1,0 1 1,0-1 0,0 1 0,0-1 0,0 0-1,0 1 1,0-1 0,0 1 0,-1-1 0,1 1-1,0-1 1,0 1 0,-1-1 0,1 1 0,0-1-1,-1 1 1,1-1 0,-1 1 0,1-1 0,-1 0 0,-6 9-88,-3 22-23,-51 230 47,45-188 79,11-51-11,2 0 1,0 0 0,1 1-1,1 0 1,3 25 0,-1-36-3,0 0 0,1 0 0,1-1 0,0 1 0,0-1 0,1 1 0,0-1 0,1 0 0,0-1 0,0 1 0,1-1 0,9 10 0,-13-17-1,0 1 0,1 0 1,0-1-1,-1 0 0,1 1 1,0-1-1,0 0 0,0-1 1,0 1-1,1-1 1,-1 1-1,0-1 0,1 0 1,-1 0-1,1 0 0,-1-1 1,1 1-1,0-1 0,-1 0 1,1 0-1,4 0 0,-2-1 9,0-1-1,1 1 0,-1-1 1,0 0-1,0-1 1,0 1-1,0-1 0,-1 0 1,1-1-1,9-7 0,-7 3 30,-7 5 14,-17 14-7,-3 12-47,0 0 0,2 2 0,1-1 0,-21 44-1,-40 115 20,56-128 2,10-23 16,12-28 2,5-21-14,3-10 12,-2 0 1,-1-1 0,-1 1-1,-1-1 1,-1-1 0,-2-44-1,-2 68-42,-1 6-15,-3 12-47,-4 20-54,-5 57 74,-19 89 30,26-152 73,-1 0 0,-1-1 0,-1 0 0,-19 34 0,34-101 153,12-89-132,-14 89-75,2 1 1,20-79-1,-33 197-283,-4-30 287,-20 54-1,16-55 24,-11 52-1,24-69 5,3-29-29,0-1-1,0 0 1,0 1 0,0-1-1,0 0 1,0 1 0,0-1 0,0 0-1,0 1 1,1-1 0,-1 0 0,0 0-1,0 1 1,0-1 0,0 0 0,1 1-1,-1-1 1,0 0 0,0 0 0,1 1-1,-1-1 1,0 0 0,0 0-1,1 0 1,-1 1 0,0-1 0,1 0-1,-1 0 1,1 0 0,0 0 0,0 0-1,0-1 1,0 1 0,0 0 0,0 0 0,0-1-1,-1 1 1,1-1 0,0 1 0,0-1 0,0 1-1,-1-1 1,1 0 0,0 1 0,0-2-1,11-9 9,-1 0-1,0-1 0,-1-1 0,17-26 0,25-60 6,-7 11-18,-26 65-26,-10 18 1,-9 6 27,0-1 1,1 1-1,-1-1 1,0 1-1,1-1 1,-1 1-1,0-1 1,0 1-1,0-1 1,1 1-1,-1-1 0,0 1 1,0-1-1,0 1 1,0-1-1,0 1 1,0 0-1,0-1 1,0 1-1,0-1 1,0 1-1,-1-1 1,1 1-1,-3 17 14,-1-1-1,0 1 1,-12 29-1,-27 49 44,27-68-33,-1 0-1,-24 30 0,22-32-6,0 1 1,-14 30-1,32-55-16,0-1 0,0 1 0,0 0 0,0 0 0,1 0 0,-1-1 0,1 1 0,-1 0 0,1 0 0,-1 2 0,2-3 0,-1-1 0,0 0-1,0 0 1,1 0 0,-1 0 0,0 0 0,0 0-1,1 1 1,-1-1 0,0 0 0,1 0 0,-1 0-1,0 0 1,0 0 0,1 0 0,-1 0-1,0 0 1,1 0 0,-1-1 0,0 1 0,0 0-1,1 0 1,-1 0 0,0 0 0,0 0 0,1 0-1,-1-1 1,0 1 0,0 0 0,1 0 0,-1 0-1,0 0 1,0-1 0,0 1 0,0 0-1,1 0 1,-1-1 0,33-31-53,80-115-5,11-12 18,-115 150 62,-1 0 1,18-13-1,-22 20 46,-4 5-37,-6 6 10,-65 94 140,-153 170-1,209-256-181,14-17 1,1 0 0,0 0 0,0 0 0,0 0 0,0 0 0,0 0 0,-1 1 1,1-1-1,0 0 0,0 0 0,0 0 0,0 0 0,0 0 0,0 0 0,0 0 1,-1 1-1,1-1 0,0 0 0,0 0 0,0 0 0,0 0 0,0 0 1,0 1-1,0-1 0,0 0 0,0 0 0,0 0 0,0 0 0,0 0 0,0 1 1,0-1-1,0 0 0,0 0 0,0 0 0,0 0 0,0 1 0,0-1 0,0 0 1,0 0-1,0 0 0,0 0 0,1 0 0,-1 1 0,0-1 0,0 0 0,0 0 1,0 0-1,0 0 0,0 0 0,1 0 0,7-2-45,13-10 16,-1 0 1,-1-1-1,0-2 0,0 0 1,27-30-1,-24 24 39,0 0-1,1 2 0,31-20 1,19-3 28,-33 21 85,-2-2 1,60-47-1,-134 104 351,-35 43 1,70-76-477,0 0 1,0 0 0,0 1 0,0-1-1,0 0 1,1 0 0,-1 1-1,0-1 1,1 0 0,-1 1-1,1-1 1,-1 1 0,1-1-1,-1 2 1,7 0-65,9-8 14,36-23-22,-32 16 64,1 2 0,0 0 0,1 0 0,-1 2 0,2 1 0,40-9 0,-62 16 46,1 0 0,-1-1 0,1 1 1,-1 0-1,1 0 0,-1 0 0,1 0 0,-1 0 0,1 0 0,-1 0 0,1 0 1,-1 0-1,1 0 0,-1 0 0,1 0 0,-1 0 0,1 0 0,-1 0 1,1 0-1,-1 1 0,1-1 0,-1 0 0,0 0 0,1 1 0,-1-1 0,1 0 1,-1 0-1,1 1 0,-1-1 0,0 1 0,1-1 0,-1 0 0,0 1 0,0-1 1,1 1-1,-1-1 0,0 1 0,0-1 0,1 0 0,-1 2 0,0 2 955</inkml:trace>
</inkml:ink>
</file>

<file path=ppt/ink/ink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3:02.096"/>
    </inkml:context>
    <inkml:brush xml:id="br0">
      <inkml:brushProperty name="width" value="0.1" units="cm"/>
      <inkml:brushProperty name="height" value="0.1" units="cm"/>
      <inkml:brushProperty name="color" value="#FFC114"/>
    </inkml:brush>
  </inkml:definitions>
  <inkml:trace contextRef="#ctx0" brushRef="#br0">234 268 1000,'-1'0'149,"1"-1"-1,-1 1 0,1 0 1,-1 0-1,1-1 0,-1 1 1,1 0-1,-1-1 0,1 1 1,-1 0-1,1-1 0,-1 1 1,1-1-1,-1 1 0,1 0 1,0-1-1,-1 1 0,1-1 1,0 1-1,0-1 0,-1 0 1,1 1-1,0-1 0,0 1 1,0-1-1,0 1 0,-1-1 1,1 0-1,0 1 0,0-1 1,0 1-1,0-1 0,0 0 1,1 1-1,-1-1 0,0 1 1,0-1-1,0 0 0,0 1 1,1-1-1,-1 1 0,1-2 1,-1 0 635,0 2-735,0 0-1,0 0 1,0 0 0,0 0-1,-1 0 1,1-1 0,0 1-1,0 0 1,0 0 0,-1 0-1,1 0 1,0 0 0,0 0-1,0 0 1,-1 0 0,1 0-1,0 0 1,0 0 0,0 0-1,-1 0 1,1 0 0,0 0-1,0 1 1,0-1-1,-1 0 1,1 0 0,0 0-1,0 0 1,0 0 0,0 0-1,-1 0 1,1 1 0,0-1-1,0 0 1,0 0 0,0 0-1,0 0 1,0 1 0,-1-1-1,1 0 1,0 0 0,0 0-1,0 1 1,-10 8 469,-26 45 1107,45-86-362,0 12-1144,-6 15-61,0 0-1,0 0 0,-1 0 1,0-1-1,0 1 1,-1-1-1,1 0 0,-1 1 1,0-7-1,-1 12-46,0 0 0,0 0 0,0-1 0,0 1 0,0 0-1,0 0 1,0 0 0,0 0 0,0 0 0,0 0 0,0-1 0,0 1 0,0 0 0,0 0-1,0 0 1,0 0 0,0 0 0,0 0 0,-1-1 0,1 1 0,0 0 0,0 0 0,0 0 0,0 0-1,0 0 1,0 0 0,0 0 0,-1 0 0,1 0 0,0 0 0,0 0 0,0 0 0,0 0 0,0-1-1,0 1 1,-1 0 0,1 0 0,0 0 0,0 0 0,0 0 0,0 0 0,0 1 0,-1-1-1,1 0 1,0 0 0,0 0 0,0 0 0,0 0 0,-9 6 149,-5 10-170,11-11 10,1 0 0,0 0-1,0 0 1,0 0 0,1 0 0,-1 0-1,1 1 1,1-1 0,-1 1 0,1-1-1,0 0 1,0 1 0,0-1-1,2 7 1,-2-12 8,0 0-1,0 0 1,0 0-1,0 0 1,0 0-1,0 0 1,0 1-1,0-1 1,0 0-1,0 0 1,1 0-1,-1 0 1,0 0-1,0 0 1,0 0-1,0 0 1,0 0-1,0 0 1,0 1-1,0-1 1,0 0-1,1 0 1,-1 0-1,0 0 1,0 0-1,0 0 1,0 0 0,0 0-1,0 0 1,1 0-1,-1 0 1,0 0-1,0 0 1,0 0-1,0 0 1,0 0-1,0 0 1,0 0-1,1 0 1,-1 0-1,0 0 1,0 0-1,0 0 1,0-1-1,0 1 1,0 0-1,0 0 1,1 0-1,-1 0 1,0 0-1,7-8 291,3-11 81,-3 4-305,-2 5-34,-1 0 1,1 1-1,1 0 1,0 0-1,8-10 1,-9 18-52,-3 8-13,-3 10-12,-7 18 46,6-29-1,0 0 0,1 0 0,-1 0 0,1 0-1,1 0 1,-1 11 0,1-17-8,0 1 1,0-1-1,0 0 0,0 1 1,0-1-1,0 0 0,0 1 0,0-1 1,0 0-1,0 1 0,0-1 1,0 0-1,0 0 0,1 1 1,-1-1-1,0 0 0,0 0 1,0 1-1,0-1 0,1 0 1,-1 0-1,0 1 0,0-1 1,1 0-1,-1 0 0,0 0 1,0 1-1,1-1 0,-1 0 1,0 0-1,0 0 0,1 0 1,-1 0-1,1 1 0,10-7 42,12-19 18,-21 23-54,88-105 107,-107 142-28,3-13-63,-6 9 13,1 0 0,1 1 0,2 1 0,-15 45 0,30-78-33,1 1 0,0-1-1,0 0 1,0 0 0,0 0 0,0 1-1,0-1 1,0 0 0,0 0 0,0 1 0,-1-1-1,1 0 1,0 0 0,0 1 0,0-1 0,0 0-1,0 0 1,0 1 0,0-1 0,1 0 0,-1 0-1,0 0 1,0 1 0,0-1 0,0 0-1,0 0 1,0 1 0,0-1 0,0 0 0,1 0-1,-1 0 1,0 1 0,0-1 0,8-3 50,9-13 12,5-16-16,-1-2 1,-2 0-1,17-39 0,-24 48-11,-63 100 102,-68 110-81,118-184-57,0 0 0,0 0 0,0 0 1,1 0-1,-1 0 0,0 0 0,1 0 1,-1 1-1,1-1 0,0 0 0,-1 1 1,1 1-1,0-3-1,0 1 0,0-1 0,1 0 1,-1 0-1,0 0 0,0 0 0,1 0 0,-1 0 1,0 0-1,1 0 0,-1 1 0,0-1 0,0 0 1,1 0-1,-1 0 0,0 0 0,1 0 0,-1 0 1,0-1-1,0 1 0,1 0 0,-1 0 0,0 0 1,1 0-1,-1 0 0,0 0 0,0 0 0,1-1 1,-1 1-1,0 0 0,0 0 0,1-1 0,29-21 51,-12 3-33,-1-2-1,-1 0 1,-1-1 0,13-26 0,-12 19 11,39-50 1,-118 158 191,18-23-79,-51 51 0,77-87-61,15-15 12,14-21-38,-6 10-48,13-19 29,17-33 1,-30 51-25,-1-1 1,0 1-1,0-1 1,0 0-1,-1 1 1,-1-1 0,1 0-1,-1-1 1,0-14-1,-1 23-12,0-1 0,0 1-1,0 0 1,0 0-1,0 0 1,0-1 0,0 1-1,0 0 1,0 0-1,0 0 1,0-1 0,0 1-1,0 0 1,0 0-1,0 0 1,0 0 0,0-1-1,0 1 1,-1 0 0,1 0-1,0 0 1,0-1-1,0 1 1,0 0 0,0 0-1,0 0 1,-1 0-1,1 0 1,0 0 0,0-1-1,0 1 1,0 0-1,-1 0 1,1 0 0,0 0-1,0 0 1,0 0-1,-1 0 1,-6 5 28,-6 13 5,4-3-33,3-6 0,1 0 0,0 0 0,0 0 0,1 1 0,-6 18 0,12-24 10,3-10 7,4-11 3,-5 0-11,-1 0 0,0 0-1,-1 0 1,-1-25-1,-16 113-114,14-62 106,-1 2 9,0 1-1,0 0 1,-1-1 0,-8 19-1,8-28 50,1-9-29,1-8-9,2 4-18,3-35 6,-3 42-12,-1 1 1,1-1 0,0 1-1,0 0 1,0-1-1,1 1 1,-1 0-1,1 0 1,0 0 0,2-3-1,-11 41-82,-1-5 71,4-14 13,0-1 1,1 1-1,0 0 0,2 0 0,0 0 1,1 22-1,0-38 1,0 0 0,0 0 1,0 1-1,0-1 0,0 0 0,0 0 0,0 0 0,0 0 1,0 1-1,0-1 0,0 0 0,0 0 0,0 0 0,0 0 1,0 0-1,0 1 0,0-1 0,0 0 0,0 0 0,0 0 1,0 0-1,0 0 0,0 1 0,1-1 0,-1 0 0,0 0 0,0 0 1,0 0-1,0 0 0,0 0 0,0 0 0,1 0 0,-1 1 1,0-1-1,0 0 0,0 0 0,0 0 0,0 0 0,1 0 1,-1 0-1,0 0 0,0 0 0,0 0 0,1 0 0,4-7 13,4-11 14,-4 4-15,-1 0 0,2-20 1,-4 25-19,-1-1 0,1 1 1,1 0-1,-1 0 1,2 0-1,-1 0 0,10-16 1,-13 25 3,0 0 0,0-1 0,0 1 0,0 0 0,0 0 0,1-1 0,-1 1 0,0 0 0,0 0 0,0 0 1,0 0-1,0-1 0,1 1 0,-1 0 0,0 0 0,0 0 0,0 0 0,1 0 0,-1-1 0,0 1 0,0 0 0,1 0 0,-1 0 0,0 0 0,0 0 1,1 0-1,-1 0 0,0 0 0,0 0 0,0 0 0,1 0 0,-1 0 0,0 0 0,0 0 0,1 0 0,-1 0 0,0 0 0,0 0 0,1 0 0,-1 0 1,0 1-1,0-1 0,0 0 0,1 0 0,-1 0 0,0 0 0,0 1 0,6 15-47,-2 21 25,-8 29 38,2-48 2,0 36 0,2-53-17,0-1 1,0 1 0,-1 0-1,1 0 1,0 0-1,1-1 1,-1 1 0,0 0-1,0 0 1,0-1-1,0 1 1,0 0 0,1 0-1,-1-1 1,0 1-1,1 0 1,-1-1 0,1 1-1,-1 0 1,0-1-1,1 1 1,0 0 0,-1-1-1,1 1 1,-1-1-1,1 1 1,0-1 0,-1 0-1,2 1 1,-1-1-1,1 0 0,-1 0 0,0-1 0,0 1 1,1 0-1,-1-1 0,0 1 0,0-1 0,0 0 1,0 1-1,0-1 0,0 0 0,0 0 0,0 0 1,2-1-1,6-8-1,0 0 0,9-16 0,-17 25 3,14-24 13,-1 0-1,-2-1 0,11-29 0,16-36 12,-33 80-32,1-1-1,0 1 1,1 1 0,0-1-1,12-12 1,-15 20 2,-5 5 6,-7 14 11,-15 22 16,-158 288 100,173-312-127,6-12-3,1-3-1,13-24-16,27-56-15,45-82 21,-72 142 4,1 1 0,0 0 0,2 1 0,0 1 0,28-24 0,-33 32 2,-6 6 8,-1 0-1,0 0 1,1 0 0,0 1 0,-1 0-1,1 0 1,1 0 0,8-4 0,-14 7 1,0 1 0,0-1-1,0 0 1,1 0 0,-1 0 0,0 0 0,0 0 0,0 0 0,0 0 0,0 1 0,1-1 0,-1 0-1,0 0 1,0 0 0,0 0 0,0 0 0,0 1 0,0-1 0,0 0 0,0 0 0,0 0 0,0 0-1,0 1 1,0-1 0,0 0 0,0 0 0,0 0 0,0 0 0,0 1 0,0-1 0,0 0 0,0 0-1,0 0 1,0 1 0,0-1 0,0 0 0,0 0 0,0 0 0,0 0 0,0 0 0,0 1 0,-1-1 0,1 0-1,0 0 1,0 0 0,0 0 0,0 0 0,-7 12 57,-22 29 50,-52 56 0,25-33-83,10-10 3,15-19 154,-44 64 0,68-82-171,16-21-46,19-21-8,110-126 32,33-33 72,-157 170-29,-7 6 75,-15 19 7,4-7-109,-307 379 182,295-362-189,9-12-8,-1 1-1,1 0 1,1 0-1,0 1 1,-7 16-1,14-27 8,-1 0 0,0 0 0,0 0 0,0-1 0,1 1 0,-1 0 0,0 0 0,0 0 1,1 0-1,-1 0 0,0 0 0,0 0 0,1 0 0,-1 0 0,0 0 0,1 0 0,-1 0 0,0 0 0,0 0 0,1 0 0,-1 0 0,0 0 0,0 0 0,1 0 0,-1 0 0,0 0 0,0 0 0,1 1 0,-1-1 0,0 0 0,0 0 0,0 0 0,1 0 0,-1 1 0,0-1 0,0 0 0,0 0 0,0 0 0,1 1 0,-1-1 0,0 0 0,0 0 0,0 1 0,0-1 0,0 0 0,0 0 0,0 1 0,0-1 0,0 0 0,0 1 1,0-1-1,0 0 0,0 0 0,0 1 0,0-1 0,0 0 0,0 0 0,0 1 0,0-1 0,0 0 0,0 0 0,0 1 0,0-1 0,-1 0 0,1 0 0,0 1 0,0-1 0,-1 0 0,23-13-76,2-9 61,-2 0 1,0-2 0,23-35-1,-16 23 13,192-257 78,-149 212 42,-135 142 110,-130 178-187,145-176-28,24-34-3,2 2 1,1 0 0,-31 63-1,46-77-26,6-17 16,0 0 1,0 0 0,0 0-1,0 1 1,0-1 0,0 0-1,0 0 1,0 0-1,0 0 1,0 0 0,0 1-1,0-1 1,0 0 0,0 0-1,0 0 1,0 0-1,0 0 1,0 1 0,0-1-1,0 0 1,0 0 0,0 0-1,0 0 1,0 0-1,0 0 1,1 1 0,-1-1-1,0 0 1,0 0 0,0 0-1,0 0 1,0 0 0,0 0-1,0 0 1,0 0-1,1 1 1,-1-1 0,0 0-1,0 0 1,0 0 0,0 0-1,0 0 1,1 0-1,1-1-8,0 0 0,0-1 0,0 1 0,0 0 0,0-1 0,-1 0 0,1 1 0,0-1 0,-1 0 0,2-2 0,153-207-77,-67 86 95,-47 69 29,3 3-1,76-72 1,-110 113 40,-18 16 36,-23 18-17,-45 46-63,2 4 0,-74 96 0,141-161-32,0 1 0,-62 77 8,58-71-13,1 0 0,0 1 0,1 0 0,-7 20 0,13-26-39,6-12 18,7-14 17,-2-5 27,0 0 1,-2-1-1,0 0 1,-2 0-1,-1 0 1,0-1-1,0-30 1,-4 54-20,0 0 0,0 0 0,0 0 0,0 0 0,0 0 0,0-1 0,0 1 0,0 0 0,0 0 1,0 0-1,0 0 0,0 0 0,0 0 0,0 0 0,0-1 0,0 1 0,0 0 0,0 0 0,0 0 0,0 0 0,-1 0 1,1 0-1,0 0 0,0 0 0,0 0 0,0-1 0,0 1 0,0 0 0,0 0 0,0 0 0,0 0 0,0 0 0,0 0 1,-1 0-1,1 0 0,0 0 0,0 0 0,0 0 0,0 0 0,0 0 0,0 0 0,0 0 0,0 0 0,-1 0 0,1 0 1,0 0-1,0 0 0,0 0 0,0 0 0,0 0 0,0 0 0,0 0 0,-1 0 0,1 0 0,0 0 0,0 0 0,-8 7-8,-7 9-16,4 2 14,1 1 0,0 1 0,2-1 0,-12 37 1,-8 21 11,27-75 2,0 1 1,0-1-1,0 0 0,0 1 0,0-1 1,-1 0-1,1 0 0,-1 0 0,0 0 1,0 0-1,0 0 0,0 0 0,0 0 1,0-1-1,-2 2 0,3-3-4,1 0 1,0 0-1,0-1 0,0 1 0,-1 0 0,1 0 1,0-1-1,0 1 0,0 0 0,0-1 1,0 1-1,-1 0 0,1 0 0,0-1 1,0 1-1,0 0 0,0-1 0,0 1 1,0 0-1,0-1 0,0 1 0,0 0 0,0-1 1,0 1-1,0 0 0,1-1 0,-1 1 1,0 0-1,0 0 0,0-1 0,0 1 1,1-1-1,2-11-9,-3 12 9,22-59-44,-12 33 46,-1 0 0,7-34 0,-17 50 42,-6 15-38,-7 16-30,6 0 15,0-1-1,1 2 1,-4 22 0,7-25 25,-1 0-1,-1 0 0,-1-1 0,-14 28 1,21-45-16,0-1 1,0 0 0,0 0-1,0 0 1,0 0 0,0 0-1,0 1 1,0-1 0,0 0 0,0 0-1,0 0 1,0 0 0,0 0-1,0 1 1,0-1 0,0 0-1,0 0 1,0 0 0,0 0-1,0 0 1,-1 1 0,1-1-1,0 0 1,0 0 0,0 0-1,0 0 1,0 0 0,0 0-1,0 0 1,-1 0 0,1 0-1,0 1 1,0-1 0,0 0-1,0 0 1,0 0 0,-1 0-1,1 0 1,0 0 0,0 0-1,0 0 1,0 0 0,0 0-1,-1 0 1,1 0 0,0 0 0,0 0-1,0 0 1,0 0 0,0 0-1,-1 0 1,1-1 0,0 1-1,0 0 1,0 0 0,0 0-1,0 0 1,0 0 0,-1 0-1,1 0 1,0 0 0,0 0-1,0-1 1,-2-13 6,5-22-27,3 0 7,-3 20 21,0-1 1,-1 0 0,-1 0-1,0 0 1,-1 0-1,-4-24 1,4 41-9,0 0 0,0-1 0,0 1 0,0 0 0,0 0 0,0-1 0,0 1 0,0 0 0,0 0 0,0-1 0,0 1 0,0 0 0,0-1 0,0 1 0,0 0 0,0 0 0,-1-1 0,1 1 0,0 0 0,0 0 0,0 0 0,0-1 0,-1 1 0,1 0 0,0 0 0,0 0 0,0-1 0,-1 1 0,1 0 0,0 0 0,0 0 0,-1 0 0,1 0 0,0 0 0,-1 0 0,1 0 0,0-1 0,0 1 0,-1 0 0,-6 11-27,-3 17-26,8-4 33,0 0 1,2 0-1,4 39 0,-2-33 64,-2 52-1,-2-140 197,0 42-242,1 0 0,1 0 0,0 0 0,1 1 0,6-32 0,-7 47 1,0 0-1,0 0 1,0 0-1,0-1 1,0 1-1,0 0 0,0 0 1,0 0-1,0 0 1,0 0-1,0 0 1,0 0-1,0 0 1,0 0-1,0 0 1,0-1-1,0 1 1,0 0-1,0 0 1,0 0-1,0 0 1,0 0-1,0 0 0,0 0 1,0 0-1,1 0 1,-1 0-1,0 0 1,0 0-1,0 0 1,0 0-1,0 0 1,0-1-1,0 1 1,0 0-1,0 0 1,0 0-1,0 0 1,0 0-1,1 0 1,-1 0-1,0 0 0,0 0 1,0 0-1,0 0 1,0 0-1,0 0 1,0 0-1,0 0 1,0 0-1,0 0 1,0 0-1,1 0 1,-1 0-1,0 0 1,0 1-1,0-1 1,0 0-1,0 0 0,0 0 1,0 0-1,3 7-39,1 12 4,-4 16 51,-1 0 0,-2-1 1,-2 1-1,-1-1 0,-1 0 0,-17 44 1,18-62 14,4-13-1,3-10-13,4-28-13,-1 2-6,2 0 0,14-44 0,-31 155-4,-67 237 151,82-390-188,-4 69 41,2-20 1,0-1 0,2 0 0,1 1-1,1 0 1,14-36 0,-20 62 5,0 0 0,0-1-1,0 1 1,0 0 0,0-1-1,0 1 1,0 0 0,0-1 0,0 1-1,0 0 1,0-1 0,0 1 0,1 0-1,-1-1 1,0 1 0,0 0-1,0 0 1,1-1 0,-1 1 0,0 0-1,0 0 1,1-1 0,-1 1-1,0 0 1,0 0 0,1 0 0,-1 0-1,0-1 1,1 1 0,-1 0 0,0 0-1,1 0 1,-1 13 20,-5 22-6,0-8-11,-11 62 44,-35 109 1,34-141-5,24-120-43,-6 46-4,0 1 0,2 0 1,0-1-1,7-22 1,-8 61 13,-3 17 6,-23 215 110,28-290-165,20-162-91,-19 171 113,2 0 1,0 0-1,2 1 1,1 0 0,14-28-1,-22 51 15,0-1 0,0 0-1,0 0 1,0 1-1,0-1 1,1 0-1,-1 1 1,1 0-1,0-1 1,0 1-1,0 0 1,1 1-1,5-5 1,-9 7 0,0 0 1,1 0 0,-1 0-1,0 0 1,0 0 0,0 0-1,1 0 1,-1 0 0,0 0 0,0 0-1,0 0 1,0 0 0,1 0-1,-1 0 1,0 0 0,0 0 0,0 0-1,0 1 1,1-1 0,-1 0-1,0 0 1,0 0 0,0 0 0,0 0-1,0 0 1,0 1 0,1-1-1,-1 0 1,0 0 0,0 0-1,0 0 1,0 1 0,0-1 0,0 0-1,0 0 1,0 0 0,0 0-1,0 1 1,0-1 0,0 0 0,1 13 20,-5 10 9,4-23-29,-68 238 92,33-129-77,70-216-350,49-106-1,-57 154 337,3 1-1,3 1 0,60-80 0,-87 130 9,-2 1 7,0 0-1,1 1 1,-1-1 0,1 1 0,1 0 0,-1 1 0,1-1 0,10-5-1,-16 10-14,0-1 0,0 1-1,0 0 1,0 0-1,0 0 1,1 0 0,-1 0-1,0 0 1,0 0-1,0 0 1,0 0 0,0 0-1,0 0 1,1 0-1,-1 0 1,0 0 0,0 0-1,0 0 1,0 0-1,0 0 1,1 0 0,-1 0-1,0 0 1,0 0-1,0 0 1,0 0 0,0 0-1,0 0 1,1 1-1,-1-1 1,0 0 0,0 0-1,0 0 1,0 0-1,0 0 1,0 0 0,0 0-1,0 0 1,0 1-1,0-1 1,1 0 0,-1 0-1,0 0 1,0 0-1,0 0 1,0 1 0,0-1-1,0 0 1,0 0-1,0 0 1,0 0 0,0 0-1,0 0 1,0 1-1,0-1 1,0 0 0,0 0-1,0 0 1,0 0-1,-1 1 1,-2 9 47,-34 68 35,-3-3-1,-58 83 1,-38 35-7,132-188-172,3-7 21,7-12-31,12-27-34,210-402-52,-197 394 249,1 1 1,38-44-1,-49 66 62,-19 22 36,-10 8-72,-14 14-9,-4 7-59,2 1 1,-35 49 0,-33 67 5,53-80-12,21-35-12,10-16-11,1 0 0,0 0-1,1 0 1,0 1 0,-8 22 0,14-34 10,0 0 1,0 0-1,0 0 0,0 0 1,0 1-1,-1-1 0,1 0 1,0 0-1,0 0 0,0 1 1,0-1-1,0 0 0,0 0 1,0 0-1,0 1 0,0-1 1,0 0-1,0 0 0,0 0 1,0 1-1,0-1 0,0 0 1,0 0-1,0 0 0,0 1 1,0-1-1,0 0 0,0 0 1,1 0-1,-1 1 0,0-1 1,0 0-1,0 0 0,0 0 1,0 0-1,0 0 0,1 1 1,-1-1-1,0 0 0,0 0 1,0 0-1,0 0 0,1 0 0,-1 0 1,11-5-89,13-18-25,9-14 42,49-76 0,19-52 106,-61 96-17,7-14 16,-7 14 53,51-71 0,-76 123-33,-15 17-49,0 0 0,0 0 0,0 0-1,0 0 1,0 0 0,0 0 0,0 0 0,0 0 0,0 0-1,0 0 1,0 0 0,0 0 0,0 1 0,0-1-1,0 0 1,0 0 0,0 0 0,0 0 0,0 0 0,0 0-1,0 0 1,0 0 0,0 0 0,0 0 0,0 0-1,0 0 1,0 0 0,0 0 0,0 0 0,1 1 0,-1-1-1,0 0 1,0 0 0,0 0 0,0 0 0,0 0-1,0 0 1,0 0 0,0 0 0,0 0 0,0 0 0,0 0-1,-18 38 91,17-37-92,-225 387 184,212-366-181,-4 5-10,2 0 1,1 1 0,-22 54-1,37-81 2,0-1-1,-1 1 0,1 0 0,0 0 1,-1-1-1,1 1 0,0 0 1,0 0-1,0-1 0,0 1 1,0 0-1,0 0 0,0-1 0,0 1 1,0 0-1,0 0 0,0 0 1,0-1-1,1 2 0,8-9-86,15-23-31,233-384-3,-228 365 180,2 2 0,2 0 0,54-58-1,-76 96 108,-22 23 42,-48 56-113,4 3 0,-53 91 0,55-83-57,-22 40-52,113-170-226,53-93 123,80-111 157,-152 229-14,-9 14 12,-1-2-1,0 1 1,0-1-1,-1-1 0,-1 1 1,9-21-1,-16 32-26,0 1-1,1 0 0,-1-1 1,0 1-1,0-1 1,1 1-1,-1-1 0,0 1 1,0-1-1,0 1 1,0-1-1,0 1 0,1-1 1,-1 1-1,0-1 0,0 1 1,0-1-1,0 1 1,-1-1-1,1 1 0,0-1 1,0 1-1,0-1 0,0 1 1,0 0-1,-1-1 1,1 1-1,0-1 0,0 1 1,-1-1-1,1 1 1,-14 6 52,-19 25-68,32-29 12,-32 30-15,18-17 2,0 0-1,1 0 1,-22 32-1,115-149-186,-42 57 174,-31 37 18,28-31-9,-31 35 12,0 1 0,0 0 0,1 1 0,-1-1 1,1 1-1,0-1 0,-1 1 0,9-3 0,-11 5 3,-1 0 0,0 0-1,0-1 1,0 1 0,1 0 0,-1 0 0,0 0 0,0 0-1,1 0 1,-1 0 0,0 0 0,0 0 0,1 0 0,-1 0-1,0 0 1,0 0 0,0 0 0,1 0 0,-1 0 0,0 0-1,0 0 1,1 0 0,-1 0 0,0 0 0,0 1 0,0-1-1,1 0 1,-1 0 0,0 0 0,0 0 0,0 0-1,1 1 1,-1-1 0,0 0 0,0 0 0,0 0 0,0 1-1,0-1 1,0 0 0,1 0 0,-1 0 0,0 1 0,0-1-1,0 0 1,-3 15 5,-12 17 15,15-32-20,-25 40 41,-2-1 0,-1-2 0,-39 40 0,38-44-33,8-5-28,71-81-244,-27 29 243,80-82-15,-85 91 40,-12 14 6,-6 10 4,-9 12-12,-1 0 1,0-1-1,-2-1 1,-21 29-1,19-28 5,-143 192 68,-4 6-44,161-217-32,-4 4-13,0 1 0,0-1 0,1 1 0,0 0 0,-2 6 0,5-12 12,0 0 1,0 0 0,0 0-1,0 0 1,0 0-1,0 0 1,0 0-1,0 1 1,0-1-1,0 0 1,0 0 0,0 0-1,0 0 1,0 0-1,1 0 1,-1 0-1,0 0 1,0 0-1,0 0 1,0 1-1,0-1 1,0 0 0,0 0-1,0 0 1,0 0-1,0 0 1,0 0-1,1 0 1,-1 0-1,0 0 1,0 0-1,0 0 1,0 0 0,0 0-1,0 0 1,0 0-1,0 0 1,0 0-1,1 0 1,-1 0-1,0 0 1,0 0-1,0 0 1,0 0 0,0 0-1,0 0 1,0 0-1,0 0 1,0 0-1,1 0 1,-1 0-1,0 0 1,0-1-1,0 1 1,0 0 0,0 0-1,0 0 1,0 0-1,0 0 1,0 0-1,0 0 1,0 0-1,0 0 1,0 0-1,0-1 1,0 1 0,1 0-1,7-6-48,25-33-36,-2-1 1,39-65 0,-40 57 70,62-75-1,-92 123 16,21-25 20,1 2-1,2 0 1,25-19 0,-42 39 63,-6 8-8,-8 11 22,6-14-88,-30 56 80,-3-3-1,-46 61 1,17-29-45,22-28-20,11-18-19,-45 83 1,73-116-135,11-16 58,13-20-14,55-89-48,-46 67 128,1 1 0,3 2-1,43-44 1,-7 23 153,-118 126 252,-44 50-333,-122 188 0,209-291-81,1 1 1,0-1-1,0 1 0,0-1 1,-3 10-1,6-15 13,0 0-1,0 0 0,0 0 1,0 0-1,0 0 0,0 1 0,0-1 1,0 0-1,0 0 0,0 0 1,0 0-1,0 0 0,0 0 0,0 0 1,0 0-1,0 1 0,0-1 1,0 0-1,0 0 0,1 0 0,-1 0 1,0 0-1,0 0 0,0 0 1,0 0-1,0 0 0,0 1 1,0-1-1,0 0 0,0 0 0,0 0 1,0 0-1,1 0 0,-1 0 1,0 0-1,0 0 0,0 0 0,0 0 1,0 0-1,0 0 0,0 0 1,0 0-1,1 0 0,-1 0 0,0 0 1,0 0-1,0 0 0,0 0 1,0 0-1,0 0 0,0 0 1,1 0-1,-1 0 0,0 0 0,0 0 1,0 0-1,0 0 0,0 0 1,0 0-1,0 0 0,0 0 0,0 0 1,0-1-1,1 1 0,-1 0 1,0 0-1,0 0 0,8-6-68,28-31-34,-3-2 1,33-48 0,32-38 89,-83 109 24,0 0 1,2 1-1,0 0 0,36-23 1,-52 37-5,-1 1 1,1-1 0,-1 1 0,1 0-1,-1-1 1,1 1 0,0 0 0,-1-1-1,1 1 1,-1 0 0,1 0 0,0-1-1,-1 1 1,1 0 0,0 0 0,-1 0-1,1 0 1,0 0 0,-1 0-1,2 0 1,-5 10 73,-20 21 9,22-31-86,-234 270 163,48-58-87,179-202-78,0-2-8,1 1 0,0 0 1,0 0-1,1 0 1,0 1-1,1 0 1,-5 12-1,9-22 5,1 0-1,0 0 0,0 0 1,0 0-1,0 1 0,0-1 1,0 0-1,0 0 0,0 0 1,-1 0-1,1 0 0,0 0 1,0 1-1,0-1 0,0 0 1,0 0-1,0 0 0,0 0 1,0 1-1,0-1 0,0 0 1,0 0-1,0 0 0,0 0 1,0 0-1,0 1 0,0-1 1,0 0-1,0 0 0,0 0 1,0 0-1,0 0 0,1 1 1,-1-1-1,0 0 0,0 0 1,0 0-1,0 0 0,0 0 1,0 0-1,0 0 0,0 1 1,1-1-1,-1 0 0,0 0 1,0 0-1,0 0 0,8-5-95,12-16-34,130-177-142,15-17 274,-156 202 17,1 1 1,0 1-1,1 0 0,0 0 0,1 1 0,24-16 0,-36 26-13,0 0 0,0 0-1,1-1 1,-1 1 0,0 0-1,1 0 1,-1 0 0,1-1-1,-1 1 1,0 0 0,1 0 0,-1 0-1,0 0 1,1 0 0,-1 0-1,1 0 1,-1 0 0,0 0-1,1 0 1,-1 0 0,1 0-1,-1 0 1,0 0 0,1 1 0,-1-1-1,1 0 1,-1 0 0,1 1 1,-1-1 0,0 1 0,0-1 0,0 1 0,0-1 0,0 1 0,0-1 0,0 1 0,0-1 0,0 1 0,0-1 0,0 1 0,0-1 0,0 1 0,0-1 0,-1 1 0,1-1 0,0 1 0,0-1 0,-1 1 0,1 0 0,-14 21 64,-1-1 0,0 0 0,-24 24 0,-4 4-28,-343 375 136,373-411-180,10-8-19,-1-1 0,0 0 0,0 0 0,0 0 0,0-1 1,0 1-1,-6 2 0,15-9-25,0 0 0,0 0 1,0 0-1,-1-1 0,1 1 1,-1-1-1,1-1 1,4-6-1,2-1-4,63-66-119,31-32 87,-38 49 64,-29 29 271,59-67 0,-105 109-172,-132 153 209,139-162-288,-127 140 35,103-110-48,1 2 1,-34 59-1,52-73-77,6-19 84,0 1 1,0-1-1,0 0 0,0 0 1,0 0-1,0 0 0,1 1 1,-1-1-1,0 0 1,0 0-1,0 0 0,1 0 1,-1 0-1,0 1 1,0-1-1,0 0 0,1 0 1,-1 0-1,0 0 0,0 0 1,0 0-1,1 0 1,-1 0-1,0 0 0,0 0 1,1 0-1,-1 0 1,0 0-1,0 0 0,0 0 1,1 0-1,-1 0 0,0 0 1,0 0-1,0 0 1,1-1-1,-1 1 0,0 0 1,0 0-1,1 0 0,3-2-35,0-1-1,0 1 1,0-1-1,0 0 1,6-6-1,22-25-77,44-63-1,-29 34 94,-9 15 16,8-12 21,90-91 1,-110 132 86,-19 18-2,-12 13 17,-26 34-41,-3-1 0,-2-2 0,-49 47 0,46-50-51,-49 52-2,-143 160 32,221-240-58,7-8-7,-1 0-1,1 0 0,0 0 1,1 0-1,-1 0 0,1 1 1,-2 4-1,42-40-442,8-18 369,441-429 175,-478 470 37,-9 10 28,-16 16 48,14-17-200,-151 155 215,-130 147-116,263-275-132,16-17-60,5-11 87,-1 0 0,0 1 0,1-1 0,-1 0 0,1 0 0,-1 0 1,0 0-1,1 0 0,-1 0 0,0 0 0,1 0 0,-1 0 0,1-1 1,-1 1-1,0 0 0,1 0 0,-1 0 0,0 0 0,1 0 0,-1-1 1,0 1-1,1 0 0,-1 0 0,0 0 0,1-1 0,-1 0 0,18-12-67,-1-2-1,0-1 0,-2 0 1,23-28-1,-1-1 26,40-40 50,150-130 0,-216 206 59,1 1-1,18-11 0,-25 19 225,-9 6-149,-11 10-12,-108 112 164,35-33-244,44-52-28,-45 48 13,75-74-36,0 1 0,1 0 0,-18 33 0,26-35-75,5-16 77,0 0 0,0 0 0,0 0 0,0 0-1,1 1 1,-1-1 0,0 0 0,0 0 0,0 0-1,0 0 1,0 0 0,0 0 0,0 1 0,1-1-1,-1 0 1,0 0 0,0 0 0,0 0 0,0 0-1,0 0 1,1 0 0,-1 0 0,0 0 0,0 0-1,0 0 1,0 0 0,1 0 0,-1 0 0,0 0-1,0 0 1,0 0 0,0 0 0,1 0 0,-1 0-1,0 0 1,0 0 0,0 0 0,0 0 0,0 0-1,1 0 1,-1 0 0,0 0 0,0-1 0,25-17-229,96-101-46,-57 53 283,143-113 0,-177 160 244,-30 19-242,0 0 1,0 0 0,0 0-1,0 0 1,0 0 0,0 0-1,0 0 1,0 0 0,0 0-1,0 0 1,0 0 0,0 0-1,0 0 1,0 0 0,0 1-1,0-1 1,0 0 0,0 0-1,0 0 1,0 0 0,0 0-1,0 0 1,0 0 0,0 0-1,0 0 1,0 0 0,0 0-1,0 0 1,0 0 0,1 0-1,-1 0 1,0 0 0,0 0-1,0 0 1,-16 14 158,-232 220 93,221-207-248,-51 54-1,66-68-23,0 2 1,2 0-1,-18 31 1,27-46 4,1 1 0,-1 0 1,1 0-1,-1 0 0,1 0 1,0 0-1,-1 0 1,1 0-1,0 0 0,0 0 1,0 0-1,-1 1 1,1-1-1,0 0 0,0 0 1,1 1-1,-1-2 3,0 0 1,1 1-1,-1-1 0,0 0 0,0 0 1,1 1-1,-1-1 0,0 0 0,1 0 1,-1 0-1,0 0 0,1 1 1,-1-1-1,0 0 0,1 0 0,-1 0 1,0 0-1,1 0 0,-1 0 0,0 0 1,1 0-1,-1 0 0,1 0 0,-1 0 1,0 0-1,1-1 0,-1 1 0,0 0 1,1 0-1,4-2-35,0 0 1,-1 0-1,1-1 0,-1 0 0,6-3 1,190-174-265,-57 47 292,-47 51 271,-149 128 713,-51 44-891,71-58-65,2 2 1,1 2 0,-42 66-1,70-101-21,1 1 0,0 0 0,0-1 0,1 1 0,-1 0 0,0 0-1,0 0 1,1 0 0,-1 0 0,1-1 0,0 1 0,0 0 0,-1 2-1,2-3 2,-1-1 0,0 1 0,0-1-1,0 0 1,1 1 0,-1-1-1,0 0 1,0 1 0,1-1 0,-1 0-1,0 1 1,1-1 0,-1 0 0,0 0-1,1 1 1,-1-1 0,0 0-1,1 0 1,-1 0 0,0 1 0,1-1-1,-1 0 1,1 0 0,-1 0 0,1 0-1,-1 0 1,0 0 0,1 0-1,-1 0 1,1 0 0,-1 0 0,1 0-1,-1 0 1,1 0 0,4-1-23,-1-1 0,1 1 0,-1-1 0,1 0 0,-1 0 1,1 0-1,-1-1 0,5-3 0,20-18-33,-2-1 1,33-39-1,19-18 40,44-27 671,-198 181-448,-47 52-123,105-105-91,1 1-1,1 1 0,1 1 1,-18 37-1,31-58 5,0-1-1,1 1 0,-1 0 0,1 0 0,-1 0 0,1 0 0,0 0 0,-1 0 1,1 0-1,0 0 0,-1 0 0,1 0 0,0 0 0,0 0 0,0 0 1,0 0-1,0 0 0,0 0 0,0 0 0,1 0 0,-1 0 0,0 0 0,1 1 1,0-2-3,0 0 0,0 0 1,-1 1-1,1-1 0,0 0 1,0 0-1,0 0 0,0 0 1,0-1-1,0 1 0,0 0 1,-1 0-1,1 0 0,0-1 1,0 1-1,0 0 0,0-1 1,-1 1-1,2-2 0,42-28-211,56-60 90,-68 59 195,2 0 0,1 3 0,66-43 0,-106 75 39,1 0 1,-1 0-1,1 0 0,-7 9 1,-3 2-51,-32 33-8,-71 93 0,115-139-54,0 1 0,1 0 0,-1-1 0,1 1-1,0 0 1,0-1 0,-1 5 0,5 1-105,11-8-33,-5-4 119,1 0-1,-1-1 0,0 1 0,-1-2 1,1 1-1,-1-1 0,0-1 0,12-11 0,54-68 69,-56 64 0,-9 9 102,-12 13 75,-18 19-24,-31 48-152,45-58-118,7-10-84,13-19 94,19-40 0,-28 51 84,-1 0 0,0 0 1,0-1-1,-1 1 1,0-1-1,0 1 0,0-15 1,-2 22-6,0 0-1,-1 0 1,1 0 0,0 0 0,-1 0 0,1 0 0,-1 0 0,0 0 0,0 0 0,1 0-1,-1 0 1,-1 1 0,1-1 0,0 0 0,-3-2 0,-25-18 93,25 20-107,1 0-1,-1 0 0,1 0 1,0 0-1,-1-1 1,1 1-1,0-1 0,1 0 1,-1 0-1,0 0 1,1 0-1,0-1 0,-4-6 1,4 4-15,0-1 1,1 1-1,-1-1 1,1 0-1,1 0 1,-1 0-1,1 1 1,1-1-1,0-10 1,3-3-34,12-36 0,-10 40 59,-1-1-1,-1 0 1,2-18-1,-7 20 1,-5 23-111,-9 27-178,14-32 253,-58 133-674,56-127 549,10-20 52,12-25-1,-5-4 86,-3-1-1,-1 0 1,5-48-1,-6 33 25,-5 33-1,-1 15 6,-2 0-1,1 0 1,-1 0-1,0-1 1,-1 1 0,0-1-1,-1-8 1,1 17-13,0 0 1,0 0-1,0 0 1,0 0 0,0 0-1,0 0 1,0 0-1,0 0 1,0 0-1,0 0 1,-1 0-1,1-1 1,0 1 0,0 0-1,0 0 1,0 0-1,0 0 1,0 0-1,0 0 1,0 0 0,0 0-1,0 0 1,0 0-1,-1 0 1,1 0-1,0 0 1,0 0-1,0 0 1,0 0 0,0 0-1,0 0 1,0 0-1,0 0 1,-1 0-1,1 0 1,0 0 0,0 0-1,0 0 1,0 0-1,0 0 1,0 0-1,0 0 1,0 0-1,0 0 1,0 1 0,0-1-1,-1 0 1,1 0-1,0 0 1,0 0-1,0 0 1,0 0 0,0 0-1,0 0 1,0 0-1,0 0 1,0 0-1,0 1 1,0-1-1,0 0 1,0 0 0,0 0-1,0 0 1,-5 8-4,-3 10-15,0 1 0,2 1 0,-6 23 1,-10 63 23,10-46 28,54-267-48,-30 131 30,25-78 1,-43 178-22,2 0 0,1 1 0,-1 30 0,1-7 8,-31 318 110,33-343-88,1-21-8,2-5 0,4-37 33,-2-365 77,-9 210-68,5 142 99,-2-75 287,1 128-446,1 0 0,0 0 0,0 0 0,0 0 0,0 0 0,0 0 0,0-1 0,0 1 0,0 0 0,0 0 1,0 0-1,0 0 0,0 0 0,0 0 0,-1 0 0,1 0 0,0-1 0,0 1 0,0 0 0,0 0 0,0 0 0,0 0 1,0 0-1,0 0 0,0 0 0,0-1 0,0 1 0,0 0 0,0 0 0,0 0 0,0 0 0,1 0 0,-1 0 1,0 0-1,0-1 0,0 1 0,0 0 0,0 0 0,0 0 0,0 0 0,0 0 0,0 0 0,0 0 0,0 0 0,0 0 1,1 0-1,-1 0 0,0-1 0,0 1 0,0 0 0,0 0 0,0 0 0,0 0 0,0 0 0,1 0 0,-1 0 0,0 0 1,0 0-1,0 0 0,0 0 0,0 0 0,0 0 0,0 0 0,1 0 0,-1 0 0,0 0 0,7 10-136,5 15-87,-4 1 226,-1 0-1,-1 1 1,-2-1 0,2 46-1,-8 108 124,-16 23 17,-1 53 16,23-222-154,0-28-27,1-24-8,1-30 39,-1-91 0,-15-50 45,0-23-31,10 168-57,2 0 1,15-78 0,-17 119 30,1-6-1,1 0 0,0 1 0,0-1 0,1 1 0,0 0 0,0 0 0,1 0 0,0 0 0,0 0 0,9-10 0,-13 18 3,0-1 1,0 1-1,1 0 1,-1 0 0,0-1-1,0 1 1,1 0-1,-1 0 1,0 0-1,0 0 1,1-1-1,-1 1 1,0 0-1,0 0 1,1 0-1,-1 0 1,0 0-1,0 0 1,1 0-1,-1 0 1,0 0 0,1 0-1,-1 0 1,0 0-1,0 0 1,1 0-1,-1 0 1,0 0-1,1 0 1,-1 0-1,0 0 1,0 0-1,1 0 1,-1 0-1,6 11-31,-2 19-3,-13 255 66,0-141 16,3 6 46,17 187 1,-10-327-83,-1-7-5,0 0 1,0 1-1,0-1 1,1 0 0,0 0-1,-1 0 1,1 0-1,0 0 1,3 6-1,-1-10 25,0-7-8,-1-10 14,-2-71 50,-16-113 0,6 103-67,5 35-8,-16-200-3,22-1-76,0 256 59,-1 2-10,0-1 1,1 1-1,0-1 1,0 1 0,1 0-1,-1 0 1,2-1-1,-1 2 1,5-10-1,-7 16 16,0 0 0,0 0 0,0-1 0,0 1 0,0 0-1,0 0 1,1 0 0,-1 0 0,0 0 0,0 0 0,0 0 0,0 0-1,0-1 1,0 1 0,0 0 0,1 0 0,-1 0 0,0 0 0,0 0-1,0 0 1,0 0 0,0 0 0,1 0 0,-1 0 0,0 0 0,0 0 0,0 0-1,0 0 1,0 0 0,0 0 0,1 0 0,-1 0 0,0 0 0,0 0-1,0 0 1,0 0 0,0 0 0,1 0 0,-1 0 0,0 1 0,0-1-1,0 0 1,0 0 0,0 0 0,0 0 0,5 9-66,0 11 8,-5-20 59,11 89-38,1 168 0,-11-168 48,1-32-9,-2 211 146,-2-216-74,-3-1 1,-3 0-1,-15 57 1,22-104-78,-1 2-17,1 0 0,-1 0-1,0 0 1,-5 8 0,6-13 1,1-1 0,0 1 0,-1 0 0,1-1 0,-1 1 0,1-1 0,0 1 1,-1-1-1,1 1 0,-1-1 0,0 1 0,1-1 0,-1 0 0,1 1 0,-1-1 0,0 0 0,1 1 0,-1-1 0,0 0 1,1 0-1,-1 0 0,0 1 0,1-1 0,-1 0 0,0 0 0,1 0 0,-1 0 0,0 0 0,1-1 0,-1 1 0,0 0 1,1 0-1,-1 0 0,0 0 0,1-1 0,-1 1 0,0 0 0,1-1 0,-1 1 0,1 0 0,-1-1 0,1 1 0,-1-1 1,1 1-1,-1-1 0,1 1 0,-1-1 0,1 1 0,-1-2 0,-50-58-1609,36 40 1339,-1 1 1,-31-28-1,39 40 249,0 0-1,-1 1 1,0 0-1,0 1 0,0 0 1,-1 0-1,0 1 1,0 0-1,0 1 1,0 0-1,0 1 1,-1 0-1,1 0 1,-1 1-1,1 1 0,-1-1 1,1 2-1,-1 0 1,0 0-1,1 1 1,0 0-1,-14 4 1,5 0 11,0 0 0,1 0 0,0 2 0,0 0 0,0 1 0,1 1 1,1 1-1,-1 0 0,-14 15 0,85-85-453,70-93 0,-91 107 590,5-10 230,3 2 0,72-73 0,-102 118-96,-11 13 3,-12 16 1,-19 22 2,-58 64 0,-48 32-50,53-57 50,73-71-208,8-9-42,-1 1 1,1-1 0,0 1-1,0 0 1,0 0 0,0 0-1,1 1 1,0-1 0,-1 1-1,-2 6 1,23-17-223,7-11 108,36-34 0,-39 33-345,46-33 1,-34 32 124</inkml:trace>
</inkml:ink>
</file>

<file path=ppt/ink/ink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3:04.604"/>
    </inkml:context>
    <inkml:brush xml:id="br0">
      <inkml:brushProperty name="width" value="0.1" units="cm"/>
      <inkml:brushProperty name="height" value="0.1" units="cm"/>
      <inkml:brushProperty name="color" value="#FFC114"/>
    </inkml:brush>
  </inkml:definitions>
  <inkml:trace contextRef="#ctx0" brushRef="#br0">1 289 2096,'3'-4'880,"1"-1"1,0 1-1,1 0 0,-1 0 0,9-5 0,6-5 241,9-14 417,0 0 1,-2-1 0,38-57-1,-85 121-1134,-20 44 0,8-12-382,25-50-3,14-23 167,14-26 168,-8 12-226,7-16-13,31-42 0,-43 69-94,0 0-1,1 0 1,-1 1 0,2 0 0,-1 0-1,1 1 1,0 0 0,1 1-1,14-8 1,-53 47 718,17-20-721,0 0 1,1 1-1,0 1 0,2 0 1,-1 0-1,2 1 0,-9 22 1,23-50-12,1 0 1,12-16 0,-6 8 2,-12 20-10,8-16 67,1 1-1,1 0 0,0 1 0,1 0 1,1 0-1,16-13 0,-29 31-20,1-1 0,-1 1 0,0-1 0,-1 1 0,1-1 0,-1 0 0,1 1 0,-3 4 0,-7 20-1,-18 35 1,19-46-9,1 0 0,1 1 1,0-1-1,2 2 0,-8 34 0,-24 192 243,23-149-195,-17 191 120,14-92-48,1-8-15,15-241-324,1-48 118,52-329-90,-23 229 188,-19 147-51,2 2 0,33-88 0,-16 52 240,-26 79-181,-3 8-36,0-1 1,0 1 0,1 0-1,-1 0 1,1 0 0,0 0-1,0-1 1,0 1 0,0 0-1,0 1 1,2-4-1,1 34-122,-6 24 107,-2-1-1,-15 66 1,8-49 7,-20 86 55,15-82 132,-9 103 0,8 40 314,1-17-905,9-67-5130,7-114 3448</inkml:trace>
</inkml:ink>
</file>

<file path=ppt/ink/ink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3:13.984"/>
    </inkml:context>
    <inkml:brush xml:id="br0">
      <inkml:brushProperty name="width" value="0.1" units="cm"/>
      <inkml:brushProperty name="height" value="0.1" units="cm"/>
      <inkml:brushProperty name="color" value="#E71224"/>
    </inkml:brush>
  </inkml:definitions>
  <inkml:trace contextRef="#ctx0" brushRef="#br0">490 187 4417,'-2'0'275,"0"0"-1,1 0 1,-1 1 0,0-1-1,1 1 1,-1-1-1,0 1 1,1 0 0,-1 0-1,0 0 1,1-1 0,0 1-1,-1 1 1,1-1 0,-1 0-1,1 0 1,-2 3 0,-23 28 185,20-25-112,-27 35 270,3 2 1,1 1-1,2 1 1,-34 81 0,60-124 188,3-7-204,8-15 138,13-30-55,-18 38-590,133-289 1019,-133 291-1095,-3 6-4,-1 1-1,1-1 1,-1 1-1,0-1 1,0 0-1,0 0 0,0 1 1,0-1-1,0 0 1,-1 0-1,1-4 1,-22 32 222,-12 27-226,-42 93 0,4-7 83,62-126 46,8-19 22,8-23-51,2 4-107,2-12 3,3-1-1,1 2 1,2 0-1,31-52 1,-65 117 54,-24 59 0,8-14 13,6-25-44,17-32-31,0 0-1,2 1 1,0 0-1,0 1 1,2 0-1,-5 19 1,39-92 86,-5 12-54,15-51 44,-30 72-75,0 0-1,1 1 1,1-1-1,1 2 1,27-39-1,-37 59-2,-1-1-1,1 0 1,-1 0 0,1 1-1,-1-1 1,1 0 0,-1 1-1,1-1 1,0 1 0,-1-1-1,1 0 1,0 1 0,0 0-1,-1-1 1,1 1 0,0-1 0,0 1-1,1-1 1,-3 14-8,-14 25 41,-103 209 88,104-207-166,14-39 46,0-1 0,-1 0 0,1 1 0,0-1 0,0 1 0,0-1 0,0 0 0,0 1-1,0-1 1,0 0 0,0 1 0,0-1 0,0 0 0,0 1 0,0-1 0,0 1 0,0-1 0,0 0 0,0 1 0,1-1 0,-1 0 0,0 1 0,0-1 0,0 0-1,1 1 1,-1-1 0,0 0 0,0 0 0,1 1 0,-1-1 0,1 1 0,0-2 0,0 1-1,1-1 1,-1 1 0,0-1 0,1 0-1,-1 0 1,0 1 0,0-1 0,0 0-1,0 0 1,1 0 0,-1 0 0,-1 0-1,2-2 1,27-30 15,-3-1-1,45-75 1,-19 27-3,-16 27-16,4 2 0,68-73 0,-103 124 4,-6 10 3,-7 12 4,-22 35 18,-2 0 0,-54 67 0,21-32-19,39-52 24,8-15 65,1 2 0,1 0 1,2 0-1,-21 52 0,35-71-61,5-11-18,8-11 1,103-165 138,-47 72-129,126-156 1,-229 324 171,-147 164-82,126-162 58,3 2 0,-77 123 1,123-177-173,4-6-5,0 1 0,0-1 1,0 1-1,1 0 1,-1 0-1,1-1 0,-1 6 1,4-4-14,4-8-1,9-12-2,23-34 36,43-74 1,22-28 9,-43 81-28,91-83 1,-138 144 29,-24 25-1,-164 184-25,16-21-6,120-131 3,-57 95 0,92-138-5,1 0 0,1 1 1,-1-1-1,1 1 0,0-1 0,-2 9 1,4-14 3,-1 0 0,1 1 0,0-1 1,0 0-1,0 0 0,0 1 1,0-1-1,0 0 0,0 0 0,0 0 1,0 1-1,0-1 0,0 0 0,0 0 1,0 0-1,0 1 0,0-1 0,0 0 1,0 0-1,1 0 0,-1 1 0,0-1 1,0 0-1,0 0 0,0 0 0,0 1 1,0-1-1,0 0 0,1 0 0,-1 0 1,0 0-1,0 0 0,0 0 0,0 1 1,1-1-1,-1 0 0,0 0 1,0 0-1,1 0 0,8-4-40,9-10 8,22-31 28,65-97 0,-40 51 22,107-130 16,-119 159 0,86-78-1,-119 123-11,-74 82 89,-385 472-27,408-498-40,3 2 1,-30 54 0,57-91-52,-1-1 1,1 0-1,-1 1 0,1-1 1,0 1-1,1-1 1,-1 1-1,0 0 0,1 6 1,0-10 5,0 0 0,0 1-1,0-1 1,0 1 0,0-1 0,0 0 0,0 1 0,1-1 0,-1 0-1,0 1 1,0-1 0,0 0 0,0 1 0,1-1 0,-1 0 0,0 1-1,0-1 1,1 0 0,-1 0 0,0 1 0,1-1 0,-1 0 0,0 0-1,1 1 1,-1-1 0,0 0 0,1 0 0,-1 0 0,0 0 0,1 0-1,0 0 1,0 0-3,1 0-1,-1 0 1,1-1-1,-1 1 0,1 0 1,-1-1-1,1 0 1,-1 1-1,0-1 0,1 0 1,-1 0-1,2-1 1,25-21-3,-2-1 0,-1-2 1,-1 0-1,27-40 0,-37 49 13,91-123 43,-32 41-5,86-89-1,-76 112 113,-78 70-86,-10 7-19,-14 10-5,-8 13-49,2 1 0,1 1-1,-37 52 1,26-33-2,-103 126 9,-98 131 476,224-286-451,5-8-25,1 0 0,0 1 1,1 0-1,0 0 0,0 0 1,-4 14-1,9-23-3,0 0 0,0 0 0,0 0 0,0 0 0,0 0-1,0 0 1,-1 0 0,1 0 0,0 0 0,0 0 0,0 0 0,0 0 0,0 1 0,0-1 0,0 0 0,0 0 0,0 0 0,0 0 0,0 0 0,0 0-1,0 0 1,0 0 0,0 0 0,0 0 0,0 1 0,0-1 0,0 0 0,0 0 0,0 0 0,0 0 0,0 0 0,0 0 0,0 0 0,0 0-1,0 0 1,0 0 0,0 1 0,0-1 0,0 0 0,0 0 0,1 0 0,-1 0 0,0 0 0,0 0 0,0 0 0,0 0 0,0 0 0,0 0-1,0 0 1,0 0 0,0 0 0,0 0 0,0 0 0,0 0 0,1 0 0,-1 0 0,0 0 0,0 0 0,0 0 0,0 0 0,0 0 0,0 0-1,0 0 1,0 0 0,0 0 0,1 0 0,-1 0 0,8-6-40,12-15 2,153-204-14,45-53 73,-173 227 6,2 3 0,2 1 0,66-48 1,-108 92 88,-11 12-65,-16 15-6,-447 547 94,447-546-135,5-6 1,-16 18 15,2 1 1,-45 80-1,73-117-25,0 1 1,0-1 0,1 0-1,-1 1 1,0-1-1,1 1 1,-1-1 0,1 0-1,0 1 1,-1-1-1,1 1 1,0 2 0,0-4 1,1 0 1,0 0-1,-1 0 1,1 0 0,-1 0-1,1 0 1,-1 0-1,1 0 1,-1-1 0,1 1-1,-1 0 1,1 0-1,-1-1 1,1 1 0,-1 0-1,1-1 1,-1 1-1,1 0 1,-1-1-1,0 1 1,1-1 0,-1 0-1,34-36-89,169-217-2,200-224 236,-380 454-91,-16 17-6,-13 12 15,-249 296-114,134-150 35,57-74 25,-12 12 17,-88 135 1,157-213-30,1-1 0,1 1 0,-8 18 0,13-29 5,0 1 0,0-1 1,-1 0-1,1 0 0,0 0 1,0 0-1,0 0 1,0 1-1,0-1 0,0 0 1,0 0-1,0 0 0,0 1 1,-1-1-1,1 0 1,0 0-1,0 0 0,0 1 1,0-1-1,0 0 0,0 0 1,0 0-1,0 1 1,0-1-1,1 0 0,-1 0 1,0 0-1,0 1 0,0-1 1,0 0-1,0 0 1,0 0-1,0 0 0,0 1 1,0-1-1,1 0 0,-1 0 1,0 0-1,0 0 1,0 0-1,0 1 0,1-1 1,-1 0-1,0 0 0,0 0 1,0 0-1,0 0 1,1 0-1,-1 0 0,10-6-68,16-20 27,-2-1 1,-1-1 0,24-38 0,-1 1 29,-18 28 11,195-251 12,23 20 14,-218 243-9,-16 15 59,0 0-1,17-21 1,-505 622 130,454-566-194,-98 118 116,90-104-68,-43 75 0,72-112-64,0 0-1,0-1 1,0 1-1,0 0 0,0 0 1,1 0-1,-1 1 1,0-1-1,1 0 1,0 0-1,-1 0 0,1 0 1,0 3-1,0-5 4,0 0 1,1 1-1,-1-1 0,0 0 0,0 0 1,0 0-1,0 0 0,0 1 0,0-1 0,1 0 1,-1 0-1,0 0 0,0 0 0,0 0 1,1 1-1,-1-1 0,0 0 0,0 0 0,0 0 1,1 0-1,-1 0 0,0 0 0,0 0 1,0 0-1,1 0 0,-1 0 0,0 0 0,0 0 1,0 0-1,1 0 0,-1 0 0,0 0 1,0 0-1,0 0 0,1 0 0,-1 0 1,0 0-1,1-1 0,15-10-86,18-24 23,-2-2 0,47-69 0,-46 60 53,56-79 10,89-118 22,-119 170 14,81-79 0,-88 101 41,-47 47-46,-9 13-13,-12 17-2,-321 372 62,267-321-38,-4 4 42,-77 86 190,114-122-157,-57 93 0,91-132-112,-2 2-14,0 0 0,1 0 1,0 1-1,0 0 0,1 0 0,-3 10 0,6-18 7,-1 0 0,1-1 0,0 1-1,0 0 1,0 0 0,0 0 0,0-1 0,0 1 0,0 0 0,0 0-1,0 0 1,0 0 0,0-1 0,0 1 0,0 0 0,1 0-1,-1 0 1,0-1 0,1 1 0,-1 0 0,0 0 0,1-1 0,0 2-1,0-2 0,0 0-1,-1 1 0,1-1 1,0 0-1,0 0 0,-1 0 1,1 0-1,0 0 1,0 0-1,-1 0 0,1 0 1,0 0-1,0 0 0,-1 0 1,1-1-1,0 1 0,0 0 1,-1-1-1,2 0 0,4-2-22,0-1 0,0 1 0,0-2 0,7-6 0,204-231-44,-151 163 87,171-213 146,-136 164-49,-82 104-14,-16 17-15,-12 12 5,-25 25-54,-54 62-1,38-38-24,-22 21 13,-155 168 185,172-178-126,-86 132 1,135-187-92,0 0-1,1-1 1,0 2 0,1-1-1,-5 15 1,9-25 9,0 1 0,0-1 0,0 0 0,-1 1 0,1-1 0,0 0 0,0 1 0,0-1 0,0 1 0,0-1 0,0 0 1,-1 1-1,1-1 0,0 1 0,0-1 0,0 0 0,0 1 0,1-1 0,-1 1 0,0-1 0,0 0 0,0 1 0,0-1 0,0 1 0,0-1 0,1 0 0,-1 1 0,0-1 0,0 0 1,0 1-1,1-1 0,-1 0 0,0 0 0,1 1 0,-1-1 0,0 0 0,1 0 0,-1 1 0,0-1 0,1 0 0,-1 0 0,0 0 0,1 1 0,-1-1 0,0 0 0,1 0 1,-1 0-1,1 0 0,-1 0 0,0 0 0,1 0 0,-1 0 0,1 0 0,-1 0 0,0 0 0,1 0 0,-1 0 0,1 0 0,-1-1 0,0 1 0,1 0 0,-1 0 0,0 0 0,1-1 1,-1 1-1,1 0 0,23-16-124,20-25 42,70-85 0,-58 63 72,5-7 14,235-243 72,-280 297-30,1 2 0,0 0 0,37-22 0,-52 36 84,-7 5-47,-15 13-1,10-10-45,-398 417 206,260-246-22,128-151-196,0 1 0,2 1 0,2 1 0,-22 53 0,36-78-28,0-3-5,1 0 0,0 0 0,0 1 0,0-1 1,0 0-1,0 1 0,1-1 0,-1 1 0,1-1 0,0 1 0,0-1 0,0 1 0,1-1 0,0 6 0,-1-9 8,0 1-1,1-1 0,-1 1 1,0-1-1,0 0 1,0 1-1,1-1 0,-1 0 1,0 1-1,0-1 1,1 0-1,-1 1 1,0-1-1,1 0 0,-1 1 1,0-1-1,1 0 1,-1 0-1,1 0 0,-1 1 1,0-1-1,1 0 1,-1 0-1,1 0 0,-1 0 1,0 0-1,1 0 1,-1 0-1,1 0 0,-1 0 1,1 0-1,-1 0 1,0 0-1,1 0 0,-1 0 1,1 0-1,-1 0 1,0 0-1,1 0 0,-1-1 1,1 1-1,17-14-100,-18 14 99,34-35-72,-2-2 0,34-51 0,-11 15 57,57-66 190,156-149 0,-522 544 235,43-24-202,166-174-159,2 2 1,-44 85-1,74-117-108,12-28 59,1 1 0,0-1 0,0 1 0,-1 0 0,1-1 1,0 1-1,0-1 0,0 1 0,0-1 0,0 1 0,0 0 0,0-1 0,0 1 1,0-1-1,0 1 0,0-1 0,0 1 0,0-1 0,0 1 0,1 0 1,-1 0-1,9-1-115,13-12-24,-9 1 111,0-1 0,0-1 0,-1 0 0,-1-1 0,12-18 0,4-5 6,177-204-59,-163 199 109,2 2 0,2 1-1,66-42 1,-99 75 214,-14 13-108,-21 19-12,20-22-89,-54 58 19,-200 233 209,180-199-67,-74 122 0,147-212-206,0 0-1,0 0 1,1 0-1,0 1 1,0-1-1,1 1 1,-3 10-1,5-17 15,0 0 0,0 0 0,0 1 0,0-1 0,0 0 0,0 0 0,0 0 0,0 1 0,0-1 0,0 0 0,0 0 0,0 1 0,1-1 0,-1 0 0,0 0 1,0 1-1,0-1 0,0 0 0,0 0 0,0 0 0,1 1 0,-1-1 0,0 0 0,0 0 0,0 0 0,0 0 0,1 1 0,-1-1 0,0 0 0,0 0 0,0 0 0,1 0 0,-1 0 0,0 0 0,0 0 0,1 1 0,-1-1 0,0 0 0,0 0 0,1 0 0,-1 0 0,0 0 0,0 0 0,1 0 0,-1 0 0,0-1 0,0 1 0,1 0 0,-1 0 0,0 0 0,14-7-125,0-5 70,0-1 0,-2-1 0,1 0 1,14-21-1,2-3 26,12-13 26,175-207-2,-146 182 66,98-84 0,-147 143 37,-17 15 33,-5 4-74,-5 7 13,-183 184 179,-2 1-85,146-144-44,-75 112 0,119-160-118,-25 44 1,24-43-13,1 0 0,-1 1 0,1-1 0,0 1 0,0-1 0,1 1 0,-1-1 0,1 1-1,-1 0 1,1-1 0,1 6 0,-1-9 8,0 1 0,0-1 0,0 1 0,0-1 1,0 1-1,0-1 0,1 1 0,-1-1 0,0 0 0,0 1 0,1-1 0,-1 1 0,0-1 0,1 0 0,-1 1 0,0-1 0,1 0 0,-1 1 1,0-1-1,1 0 0,-1 1 0,1-1 0,-1 0 0,1 0 0,-1 0 0,0 1 0,1-1 0,-1 0 0,1 0 0,-1 0 0,1 0 1,-1 0-1,1 0 0,-1 0 0,1 0 0,-1 0 0,1 0 0,-1 0 0,1 0 0,-1 0 0,1-1 0,-1 1 0,1 0 0,-1 0 0,1 0 1,-1-1-1,25-14-152,13-19 58,62-70-1,-26 24 86,-61 67 18,39-40 58,94-73 0,-136 121 57,-12 11 3,-10 11 18,11-16-139,-128 141 284,83-96-284,-55 73 0,86-98-41,12-13-70,8-11 27,11-13-8,106-114-21,-108 117-81,1 1 0,0 1 1,0 0-1,2 0 0,-1 2 0,1 0 1,24-8-1,-26 14-1103,-14 3 1256,-1 0-1,0 0 1,0 0-1,0 0 1,1 0-1,-1 0 1,0 0 0,0 0-1,1 0 1,-1 0-1,0 0 1,0 0-1,0 0 1,1 0-1,-1 0 1,0 1 0,0-1-1,0 0 1,0 0-1,1 0 1,-1 0-1,0 0 1,0 1 0,0-1-1,0 0 1,0 0-1,1 0 1,-1 0-1,0 1 1,0-1 0,0 0-1,0 0 1,0 0-1,0 1 1,0-1-1,0 0 1,0 0-1,0 0 1,0 1 0,0-1-1,0 0 1,0 0-1,0 1 1,0-1-1,0 0 1,0 0 0,0 0-1,0 1 1,0-1-1,0 0 1,0 0-1,-1 0 1,1 0 0,0 1-1,0-1 1,0 0-1,0 0 1,0 0-1,-1 0 1,1 1-1,0-1 1,0 0 0,0 0-1,0 0 1,-1 0-1,1 0 1,-11 11-755</inkml:trace>
</inkml:ink>
</file>

<file path=ppt/ink/ink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3:37.272"/>
    </inkml:context>
    <inkml:brush xml:id="br0">
      <inkml:brushProperty name="width" value="0.1" units="cm"/>
      <inkml:brushProperty name="height" value="0.1" units="cm"/>
      <inkml:brushProperty name="color" value="#E71224"/>
    </inkml:brush>
  </inkml:definitions>
  <inkml:trace contextRef="#ctx0" brushRef="#br0">160 452 1688,'-8'15'978,"-1"0"-1,0 0 0,-1-1 1,-1-1-1,0 0 0,-18 16 1,29-29-964,0 0 0,0 0 0,0 0 0,0 0 1,0 0-1,0 0 0,0 0 0,0 0 0,0 0 0,0 0 0,0 0 1,0 0-1,0 0 0,0-1 0,0 1 0,0 0 0,0 0 0,0 0 1,0 0-1,0 0 0,0 0 0,0 0 0,0 0 0,0 0 0,0 0 1,0 0-1,0 0 0,0 0 0,0 0 0,0-1 0,0 1 1,0 0-1,0 0 0,0 0 0,0 0 0,0 0 0,-1 0 0,1 0 1,0 0-1,0 0 0,0 0 0,0 0 0,0 0 0,0 0 0,0 0 1,0 0-1,0 0 0,0 0 0,0 0 0,0 0 0,0 0 0,-1 0 1,1 0-1,0 0 0,0 0 0,0 0 0,0 0 0,0 0 0,0 0 1,0 0-1,0 0 0,0 0 0,0 0 0,0 0 0,0 0 1,0 1-1,-1-1 0,2-11 292,5-11-119,11-19 150,3 0-1,1 2 1,37-52 0,-53 85-279,0 0 0,1 1 0,-1-1 0,1 1 0,11-7 0,-34 46 645,-4 5-244,-35 51 1,50-82-307,6-7-146,0-1 1,0 0-1,0 0 1,0 0-1,0 0 1,0 1-1,0-1 1,0 0-1,0 0 1,0 0-1,0 0 1,0 1-1,0-1 1,0 0-1,0 0 1,0 0-1,0 0 1,-1 0-1,1 1 1,0-1-1,0 0 1,0 0-1,0 0 1,0 0-1,0 0 1,-1 0-1,1 0 1,0 0-1,0 1 1,0-1-1,0 0 1,-1 0-1,1 0 1,0 0-1,0 0 1,0 0-1,0 0 1,-1 0-1,1 0 1,0 0-1,0 0 1,0 0-1,0 0 1,-1 0-1,1 0 1,0 0-1,0 0 1,0 0-1,0-11 124,7-16-52,0 6-56,1 0-1,1 0 0,1 1 1,0 0-1,2 1 0,0 0 1,28-33-1,-38 51-22,-1-1-1,0 0 0,1 1 0,-1-1 1,1 1-1,0-1 0,-1 1 0,1 0 0,0 0 0,2-1 1,3 5-6,-2 12 4,-4-6 8,-1 0 0,0-1 1,-1 1-1,0-1 0,0 1 0,-1-1 0,0 0 0,0 0 0,-1 1 1,0-2-1,-1 1 0,-4 8 0,8-17-2,-1 1 1,1 0-1,0 0 0,0-1 1,-1 1-1,1 0 0,0-1 1,-1 1-1,1-1 1,0 1-1,0 0 0,0-1 1,-1 1-1,1-1 0,0 1 1,0-1-1,0 1 0,0-1 1,0 1-1,0 0 0,0-1 1,0 1-1,0-1 0,0 1 1,0-1-1,0 0 0,7-31 77,12-41-1,-4 20-21,31-105 143,-46 157-194,0 0 0,0 0 1,1 0-1,-1 0 0,0 0 0,1 0 0,-1 0 1,1 0-1,-1 1 0,1-1 0,-1 0 1,1 0-1,0 1 0,-1-1 0,2-1 1,-2 2-5,1 0 0,-1 1 0,0-1 0,1 0 0,-1 0 0,0 0 0,0 0 0,1 1 0,-1-1 0,0 0 0,0 0 0,1 0 1,-1 1-1,0-1 0,0 0 0,0 0 0,0 1 0,1-1 0,-1 0 0,0 1 0,0-1 0,0 0 0,0 1 0,0-1 0,0 0 0,0 1 0,0-1 1,0 1-1,2 33 61,-13 25-48,5-32-8,-2 34-1,5-3 2,1-12 8,-7 46 0,6-79-8,1 0 1,-2 0-1,1 0 0,-2 0 0,0-1 0,0 0 0,-2 0 0,-7 13 1,-30 20 115,44-45-124,0 0-1,0 1 0,0-1 1,-1 0-1,1 0 1,0 0-1,0 0 0,0 0 1,-1 0-1,1 0 0,0 0 1,0 0-1,0 0 1,0 0-1,-1 0 0,1 0 1,0 0-1,0 0 0,0 0 1,-1 0-1,1 0 1,0 0-1,0 0 0,0 0 1,0 0-1,-1 0 0,1-1 1,0 1-1,0 0 1,0 0-1,0 0 0,-1 0 1,1 0-1,0 0 0,0-1 1,0 1-1,0 0 1,0 0-1,0 0 0,0 0 1,-1-1-1,1 1 0,0 0 1,0 0-1,0 0 1,0 0-1,0-1 0,0 1 1,-4-11 26,4 4-18,-1 1 0,2-1 0,-1 0 0,1 1 0,0-1 0,0 1 0,4-11 0,20-45 30,-7 21-24,10-54 9,-21 67-21,1 1 1,19-43 0,-29 80-27,1 0-1,0 0 1,1 12 0,-2 34 8,-14 28 35,-43 139-1,51-196-13,0 0 7,-1 1-1,-2-1 0,-1-1 1,-1 0-1,-18 28 0,29-51-8,1-2-1,0 0-1,0 1 1,0-1-1,0 1 1,0 0-1,0-1 1,0 1-1,1-1 1,-1 1-1,1 0 1,-1 3-1,22-39 70,-15 20-69,-3 7-2,0-1 0,1 1 0,-1-1 0,2 1 0,8-12 0,-13 19-2,0 0 0,0 0 0,0 0 0,0 0 0,0 0 0,0-1 0,0 1 0,0 0 0,1 0 0,-1 0 0,0 0 0,0 0 0,0 0 0,0 0 0,0-1 0,1 1-1,-1 0 1,0 0 0,0 0 0,0 0 0,0 0 0,0 0 0,1 0 0,-1 0 0,0 0 0,0 0 0,0 0 0,1 0 0,-1 0 0,0 0 0,0 0 0,0 0 0,0 0 0,0 0 0,1 0-1,-1 0 1,0 0 0,0 1 0,0-1 0,0 0 0,1 0 0,-1 0 0,0 0 0,0 0 0,0 0 0,0 1 0,3 9-6,-4 13-2,-5 1 8,0 0 0,-12 26 0,9-25 5,-10 42 0,16-56 0,2-9-3,0-1-1,1 1 1,-1-1 0,0 1 0,1-1 0,0 1 0,-1 0 0,1-1 0,0 1 0,0 0 0,0-1 0,0 1 0,0 0 0,1-1 0,-1 1 0,0-1 0,1 1 0,-1 0 0,1-1 0,-1 1 0,2 1 0,0-5 5,-1-1 0,1 1 0,-1 0 0,0-1-1,0 1 1,0-1 0,0 1 0,0-1 0,0-3 0,0 4-6,-1 1-1,0-1-1,1 0 1,0 1 0,-1-1-1,1 1 1,0-1-1,0 1 1,0-1-1,0 1 1,0 0-1,0-1 1,0 1-1,1 0 1,-1 0-1,0 0 1,3-2-1,-4 5 3,0 0 0,0 0 0,0 0 0,0 0 0,0-1 0,-1 1 0,1 0 0,-1 0 0,1-1 0,-1 1 0,0 2 0,-3 0 3,1 0 0,-1 0 0,0 0 0,0 0 0,0 0-1,0-1 1,-1 0 0,1 0 0,-1 0 0,0 0 0,0-1-1,0 0 1,0 0 0,-8 2 0,6-2 2,1 0 0,-1 1 0,1 0 0,-1 0 0,1 0 0,0 1 0,1 0 0,-11 9 0,5 1 4,8-10-8,0 0 1,-1 0-1,1 0 0,-1 0 1,-5 4-1,10-13-1,0-1-1,1 2 1,-1-1-1,1 0 1,3-6-1,23-40 1,-17 34-3,-2 0 1,10-25-1,-16 27-12,-3 15 13,0 0 0,0 0 0,0 0 0,0-1 0,0 1 0,0 0 0,0 0-1,0 0 1,-1 0 0,1 0 0,0 0 0,0 0 0,0 0 0,0 0 0,0 0 0,0 0 0,0 0 0,-1-1-1,1 1 1,0 0 0,0 0 0,0 0 0,0 0 0,0 0 0,0 0 0,-1 0 0,1 0 0,0 0 0,0 0-1,0 0 1,0 0 0,0 1 0,0-1 0,0 0 0,-1 0 0,1 0 0,0 0 0,0 0 0,0 0 0,0 0-1,0 0 1,0 0 0,0 0 0,0 0 0,-1 1 0,-9 7-5,7-4 4,2-3 2,0 1-1,-1-1 1,1 0-1,0 1 1,-1-1-1,1 0 1,0 0-1,-1 0 1,0 0-1,1-1 1,-1 1-1,0 0 1,-2 0-1,3-1 1,0 1-1,1-1 0,-1 0 0,0-1 0,0 1 0,1 0 0,-1 0 0,0 0 1,1 0-1,-1 0 0,0-1 0,0 1 0,1 0 0,-1-1 0,1 1 1,-1 0-1,0-1 0,1 1 0,-1-1 0,1 1 0,-1-1 0,1 1 0,-1-1 1,1 1-1,-1-1 0,1 0 0,0 1 0,-1-1 0,1 0 0,0 1 0,-1-1 1,1 0-1,0 1 0,0-1 0,0 0 0,0 0 0,0 1 0,0-1 1,0 0-1,0 0 0,0 1 0,0-1 0,0 0 0,0 1 0,0-1 0,1 0 1,-1 1-1,0-2 0,1-1-1,-1-3-123,1-1 1,1 1-1,-1-1 1,1 1 0,0 0-1,1 0 1,-1 0-1,1 0 1,0 0-1,1 1 1,-1-1-1,1 1 1,0 0 0,0 0-1,7-6 1,-6 10-1756,0 2 710</inkml:trace>
</inkml:ink>
</file>

<file path=ppt/ink/ink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3:40.676"/>
    </inkml:context>
    <inkml:brush xml:id="br0">
      <inkml:brushProperty name="width" value="0.1" units="cm"/>
      <inkml:brushProperty name="height" value="0.1" units="cm"/>
      <inkml:brushProperty name="color" value="#E71224"/>
    </inkml:brush>
  </inkml:definitions>
  <inkml:trace contextRef="#ctx0" brushRef="#br0">209 62 1432,'2'-7'1141,"0"-1"-1,0 1 1,-1-1-1,0 1 0,0-1 1,-1-9-1,-1 22-991,-1 1 0,0-1-1,0 0 1,-1-1-1,-3 6 1,-5 12-112,1-1-8,-8 24 52,15-40 130,1-8 167,1-12-80,3 3-267,1 1-1,0 0 0,1 0 1,1 1-1,7-16 1,-11 25 6,-5 2 114,-3 6-85,1 0 1,0 0 0,0 1-1,-9 15 1,-14 19 32,27-39-73,0-1 0,0 1 0,0-1-1,0 1 1,1-1 0,0 1 0,-1 0 0,1 0 0,-1 5 0,2-10 113,0-1-126,0 1-1,0 0 1,1-1-1,-1 1 0,1 0 1,0-1-1,-1 1 0,1 0 1,0 0-1,0-1 0,3-2 1,-2 2-12,10-9 14,-8 13 2,-3 10 12,-4 5 15,-7 29 0,-2 11 104,10-48-28,1-2 145,12-6-135,-8-2-122,0 1 0,-1 0 0,1-1 0,-1 0 0,0 1 0,1-1 0,-1 0 0,0 0 0,0 0 0,0-1 0,0 1 0,-1 0 0,1-1 0,1-2-1,-2 2-4,1 1-1,-1-1 1,1 1-1,-1 0 1,1 0-1,0 0 1,0 0-1,0 0 1,0 0-1,0 0 1,0 0-1,1 1 1,-1-1-1,1 1 1,-1 0-1,1 0 1,3-1-1,-5 2-1,-1 0 0,1 0 0,0 0 0,0 0 0,-1 0 0,1 1 0,0-1 0,-1 0 0,1 0 0,0 1 0,-1-1 0,1 1-1,-1-1 1,1 1 0,0-1 0,-1 1 0,1-1 0,-1 1 0,1-1 0,-1 1 0,0-1 0,1 1 0,-1 0 0,0-1 0,1 1 0,-1 0 0,0-1 0,0 1-1,1 0 1,-1 0 0,0-1 0,0 1 0,0 0 0,0-1 0,0 1 0,0 0 0,0 0 0,0-1 0,0 1 0,-1 1 0,-4 31 40,-77 184 103,80-188-114,2-29-29,0 1 0,0-1 0,0 1 1,0-1-1,0 1 0,0-1 0,0 1 1,0-1-1,0 1 0,0-1 0,0 1 1,0-1-1,1 1 0,-1-1 1,0 1-1,0-1 0,1 1 0,-1-1 1,0 0-1,0 1 0,1-1 0,-1 1 1,0-1-1,1 0 0,-1 1 0,1-1 1,-1 0-1,0 1 0,1-1 0,-1 0 1,1 0-1,-1 0 0,1 1 0,-1-1 1,1 0-1,-1 0 0,1 0 0,-1 0 1,1 0-1,-1 0 0,1 0 0,-1 0 1,1 0-1,-1 0 0,1 0 0,-1 0 1,1 0-1,-1 0 0,1 0 0,-1-1 1,2 1-1,6-11 22,-8 10-22,0 0 0,0 1 0,1-1 0,-1 0 0,0 0 0,1 1 0,-1-1-1,1 0 1,-1 1 0,1-1 0,-1 1 0,1-1 0,-1 1 0,1-1 0,-1 1 0,1-1 0,0 1 0,-1-1 0,1 1 0,0 0 0,-1 0 0,1-1 0,0 1 0,1 0 0,-2 1-1,1 0 0,0 0 0,-1 0 0,1 1 1,-1-1-1,0 0 0,1 0 0,-1 1 1,0-1-1,0 0 0,0 1 0,0-1 0,0 0 1,0 1-1,0-1 0,0 2 0,-1-2 1,-1 18 7,-1 0-1,-2-1 1,0 1 0,-1-1 0,-9 22 0,5-17 2,2 0 0,-8 36 0,14-45-7,0 0 0,0 19 0,16-78 83,-11 27-85,2 0 0,0 1 0,1 0 0,1 0 1,1 0-1,0 1 0,21-30 0,-21 39-8,-2 11 6,-6-2 2,1-1 0,-1 1 0,1 0 0,-1 0 0,0-1 0,0 1 0,0 0 0,0 0 0,0-1 0,0 3 0,-4 15 12,-1-1 0,-1 1 0,-1-1 0,0-1 0,-14 24 0,10-19-1,0 1 1,-10 34 0,10-20 4,24-45 2,65-84 72,-53 60-63,35-35 1,-43 51-24,0 0 0,2 2 0,-1 0 0,2 1 0,0 1 0,0 0 0,23-8 0,-41 20-3,-1-1 0,1 0 0,0 1 1,-1-1-1,1 1 0,0-1 0,0 1 1,-1 0-1,1-1 0,0 1 0,0 0 1,0 0-1,-1 1 0,3-1 0,-3 1 1,-1-1-1,1 1 0,0-1 0,-1 1 1,1 0-1,-1-1 0,1 1 0,-1 0 1,0 0-1,1-1 0,-1 1 0,0 0 1,1 0-1,-1 0 0,0-1 0,0 1 1,0 0-1,0 0 0,0 0 0,0-1 1,0 1-1,0 0 0,0 0 1,0 0-1,0 0 0,-1-1 0,1 1 1,0 0-1,0 0 0,-1-1 0,1 1 1,-1 1-1,-8 21 28,-2 0 1,0 0-1,-1-1 0,-1 0 1,-24 28-1,15-19-8,0 1-3,7-13 1,1 0 0,2 1 0,0 1 0,-17 39 0,30-55-14,5-8-1,6-9 3,-12 12-7,217-207 87,-165 168-75,-48 37 3,-1 0 1,1 0-1,0 0 1,0 0-1,-1 0 0,1 1 1,0 0-1,0-1 1,1 1-1,-1 1 0,0-1 1,6 1-1,-10 0-5,0 0 0,0 0 0,1 0 0,-1 0 0,0 0 0,1 0 0,-1 0-1,0 0 1,0 0 0,1 1 0,-1-1 0,0 0 0,0 0 0,0 0 0,1 0 0,-1 1-1,0-1 1,0 0 0,0 0 0,1 0 0,-1 1 0,0-1 0,0 0 0,0 0 0,0 1-1,0-1 1,0 0 0,0 1 0,0-1 0,1 0 0,-1 0 0,0 1 0,0-1 0,-4 13 229,-10 13 32,12-24-228,-108 165 420,-12 19-265,117-175-116,8-10 20,13-15-22,39-47-43,31-32-3,-70 78-28,0 1-1,1 0 0,35-20 0,-52 34-5,1-1 1,-1 1-1,1-1 0,0 1 0,0-1 0,-1 1 0,1-1 0,0 1 0,0 0 0,0-1 1,-1 1-1,1 0 0,0 0 0,0 0 0,0 0 0,0 0 0,-1 0 0,1 0 0,0 0 1,0 0-1,1 0 0,-2 1 1,0-1 1,0 1-1,0 0 1,0-1-1,1 1 1,-1-1-1,0 1 1,0 0-1,-1-1 1,1 1-1,0 0 1,0-1-1,0 1 1,0-1 0,0 1-1,-1 0 1,1-1-1,0 1 1,-1-1-1,0 2 1,-23 35 87,-66 71 35,-114 106 0,190-201-103,-26 17 0,4-5-9,20-15-5,13-8-5,0 0-1,-1 0 1,1 1-1,0-1 1,0 1-1,0-1 1,1 1-1,-4 5 1,-9 20-6,13-23 3,1-1-1,-2 0 0,1 0 1,0 0-1,-1 0 1,1 0-1,-1 0 0,-5 4 1,2-1-5,9-5-6,-2-2 10,0-1 0,0 1 0,0 0 0,0-1 0,0 1 0,-1-1 0,1 1 0,0-1 0,0 1 0,0-1 0,-1 1 0,1-1 0,0 0 0,-1 1 0,1-1 0,0-1-1,7-11 8,0 0 0,8-19 0,-16 26 2,-7 9 6,-9 10 4,2 3-16,0 1 0,1 1-1,0 0 1,-12 24 0,25-42-2,0 1 0,0-1 0,0 0 1,0 1-1,0-1 0,0 0 0,0 0 0,0 1 0,0-1 0,0 0 0,0 0 0,0 0 0,-1 1 1,1-1-1,0 0 0,0 0 0,0 1 0,0-1 0,-1 0 0,1 0 0,0 0 0,0 0 0,0 1 1,-1-1-1,1 0 0,0 0 0,0 0 0,0 0 0,-1 0 0,1 0 0,0 0 0,0 1 0,-1-1 1,1 0-1,0 0 0,0 0 0,-1 0 0,1 0 0,0 0 0,-1 0 0,1 0 0,0 0 1,0-1-1,-1 1 0,1 0 0,0 0 0,0 0 0,0 0 0,-1 0 0,1 0 0,0 0 0,0-1 1,-1 1-1,1 0 0,0 0 0,0 0 0,0 0 0,0-1 0,-1 1 0,1 0 0,0 0 0,0-1 1,0 1-1,0 0 0,0 0 0,0-1 0,0 1 0,-1 0 0,-3-14-7,4-8-1,0 21 8,0 0 0,0 1 0,0-1 1,0 0-1,0 1 0,0-1 1,0 0-1,1 1 0,-1-1 0,0 1 1,0-1-1,1 0 0,-1 1 0,0-1 1,0 1-1,1-1 0,-1 1 1,1-1-1,-1 1 0,1-1 0,-1 1 1,1-1-1,-1 1 0,1 0 0,-1-1 1,1 1-1,-1 0 0,1-1 1,-1 1-1,2 0 0,-2 0 0,0 0 1,1 1-1,-1-1 0,0 0 0,0 1 1,0-1-1,0 1 0,0-1 0,0 1 1,0-1-1,0 0 0,0 1 0,0-1 1,0 1-1,0-1 0,0 0 0,0 1 0,0-1 1,0 1-1,-1-1 0,1 0 0,0 1 1,0-1-1,0 0 0,-1 1 0,1-1 1,0 0-1,0 1 0,-1-1 0,1 0 1,-1 1-1,-8 14-31,5-10-55,0 0-221,0-1-1,1 1 1,0 0-1,0 0 1,0 0-1,0 0 1,1 1-1,-2 6 1,3-4-483</inkml:trace>
</inkml:ink>
</file>

<file path=ppt/ink/ink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2:23.680"/>
    </inkml:context>
    <inkml:brush xml:id="br0">
      <inkml:brushProperty name="width" value="0.1" units="cm"/>
      <inkml:brushProperty name="height" value="0.1" units="cm"/>
    </inkml:brush>
  </inkml:definitions>
  <inkml:trace contextRef="#ctx0" brushRef="#br0">0 420 5321,'19'-22'2939,"30"-26"0,29-14-618,87-45-958,-129 89-1182,1 0 0,0 3-1,75-21 1,-27 9-73,-18 7 64,112-18 0,-138 33-5,0 3 1,1 1-1,-1 2 0,1 1 0,-1 3 1,0 1-1,-1 2 0,1 2 0,57 22 0,-86-26 34,0 0 0,0 1-1,-1 0 1,0 0-1,13 13 1,3 1-76,-24-18-114,0-1 0,-1 1 0,1 0-1,-1 0 1,1 0 0,-1 0 0,0 0 0,0 0 0,-1 1 0,3 5 0,10 41 173,0 0 3738</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0"/>
    </inkml:context>
    <inkml:brush xml:id="br0">
      <inkml:brushProperty name="width" value="0.025" units="cm"/>
      <inkml:brushProperty name="height" value="0.025" units="cm"/>
    </inkml:brush>
  </inkml:definitions>
  <inkml:trace contextRef="#ctx0" brushRef="#br0">0 36 3033,'13'-6'2189,"0"1"1,25-6-1,-18 7-1646,1 0-1,-1 1 1,23 1 0,-8 2-488,-1 1 0,1 2 0,34 7 0,-37-3-827,1 2 1,-2 1-1,1 1 1,-2 1-1,47 25 1,-49-21-311</inkml:trace>
</inkml:ink>
</file>

<file path=ppt/ink/ink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2:24.587"/>
    </inkml:context>
    <inkml:brush xml:id="br0">
      <inkml:brushProperty name="width" value="0.1" units="cm"/>
      <inkml:brushProperty name="height" value="0.1" units="cm"/>
    </inkml:brush>
  </inkml:definitions>
  <inkml:trace contextRef="#ctx0" brushRef="#br0">149 0 1976,'14'2'7443,"-13"-1"-7133,8 15 2238,-4 23-2162,-5-36-74,0 44-75,-2 1-1,-2 0 1,-12 52 0,-3 32 159,10-46-231,-46 385 355,22-317-273,-1 8-1110,29-113-3322,4-28 2569</inkml:trace>
</inkml:ink>
</file>

<file path=ppt/ink/ink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2:25.743"/>
    </inkml:context>
    <inkml:brush xml:id="br0">
      <inkml:brushProperty name="width" value="0.1" units="cm"/>
      <inkml:brushProperty name="height" value="0.1" units="cm"/>
    </inkml:brush>
  </inkml:definitions>
  <inkml:trace contextRef="#ctx0" brushRef="#br0">2 455 1368,'0'0'8,"-1"23"8014,10-32-6643,5-7-912,1 1 1,0 0-1,0 1 0,2 0 1,-1 2-1,32-18 0,233-128 735,-164 91-1009,-92 54-88,1 1 1,0 1-1,43-11 0,86-12 216,95 4 103,-239 29-534,-1-1-4,0 1-1,0 0 1,0 1-1,0 0 1,0 0-1,0 1 1,-1 1-1,12 2 1,-14 0-616</inkml:trace>
</inkml:ink>
</file>

<file path=ppt/ink/ink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2:26.747"/>
    </inkml:context>
    <inkml:brush xml:id="br0">
      <inkml:brushProperty name="width" value="0.1" units="cm"/>
      <inkml:brushProperty name="height" value="0.1" units="cm"/>
    </inkml:brush>
  </inkml:definitions>
  <inkml:trace contextRef="#ctx0" brushRef="#br0">1 750 2769,'0'1'225,"0"1"-1,0 0 1,1-1 0,-1 1 0,1-1 0,0 1 0,-1-1 0,1 1 0,0-1 0,0 1 0,0-1 0,0 0 0,0 1 0,0-1 0,0 0-1,0 0 1,1 0 0,-1 0 0,0 0 0,1 0 0,-1 0 0,1 0 0,-1-1 0,1 1 0,-1 0 0,1-1 0,-1 1 0,1-1 0,0 0 0,-1 0-1,3 1 1,7 1 298,1-1-1,0 0 0,14-2 0,-19 1-184,40 0 195,0-3 0,0-2 0,0-2 0,-1-2 0,0-2 0,67-26-1,58-42 721,-142 62-1038,0-2 0,0 0 0,37-35 0,-44 30-36,-1 0 0,-1-1 0,24-41 0,-9 14-100,-13 16-5,-2 0 1,21-50-1,-4 7-1,-32 66-287,0 1 0,6-22 1,-3 6-2232,-4 17 1535</inkml:trace>
</inkml:ink>
</file>

<file path=ppt/ink/ink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2:27.573"/>
    </inkml:context>
    <inkml:brush xml:id="br0">
      <inkml:brushProperty name="width" value="0.1" units="cm"/>
      <inkml:brushProperty name="height" value="0.1" units="cm"/>
    </inkml:brush>
  </inkml:definitions>
  <inkml:trace contextRef="#ctx0" brushRef="#br0">0 221 2393,'14'-13'2070,"20"-25"0,11-11-359,-28 36-1478,0 0 0,1 2-1,0 0 1,1 1-1,0 1 1,0 0-1,1 2 1,0 0-1,37-7 1,-16 7-98,1 1 0,-1 3 0,84 3 0,-73 4-557,55 13 0,-89-13-50</inkml:trace>
</inkml:ink>
</file>

<file path=ppt/ink/ink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2:28.535"/>
    </inkml:context>
    <inkml:brush xml:id="br0">
      <inkml:brushProperty name="width" value="0.1" units="cm"/>
      <inkml:brushProperty name="height" value="0.1" units="cm"/>
    </inkml:brush>
  </inkml:definitions>
  <inkml:trace contextRef="#ctx0" brushRef="#br0">334 1 2016,'-5'20'5762,"5"16"-3752,0-16-1045,-2 15 141,-1 0 0,-2 0-1,-1 0 1,-22 66 0,5-29-354,-16 86 0,-1 77-206,-7 30-254,-31 55 170,34-148-251,39-153-1395,-3 30-1,8-35 492</inkml:trace>
</inkml:ink>
</file>

<file path=ppt/ink/ink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2:29.629"/>
    </inkml:context>
    <inkml:brush xml:id="br0">
      <inkml:brushProperty name="width" value="0.1" units="cm"/>
      <inkml:brushProperty name="height" value="0.1" units="cm"/>
    </inkml:brush>
  </inkml:definitions>
  <inkml:trace contextRef="#ctx0" brushRef="#br0">647 34 2168,'1'-2'212,"-1"1"0,0 0-1,0 0 1,-1-1 0,1 1-1,0 0 1,0-1-1,-1 1 1,1 0 0,0 0-1,-1-1 1,1 1-1,-1 0 1,0 0 0,1 0-1,-1 0 1,0 0-1,0 0 1,0 0 0,0 0-1,0 0 1,0 0-1,0 0 1,0 1 0,0-1-1,0 0 1,0 1 0,0-1-1,0 1 1,-1-1-1,1 1 1,0-1 0,0 1-1,-1 0 1,1 0-1,0 0 1,-1 0 0,1 0-1,0 0 1,-2 0-1,-6 1 365,0 0-1,0 1 0,0 0 1,-14 5-1,12-4-364,-48 13 638,1 0-128,-71 29 0,111-37-686,0 0 0,1 2-1,0 0 1,0 1 0,1 0-1,1 2 1,-28 27 0,34-30-137,-102 122-1950,96-111 1188</inkml:trace>
</inkml:ink>
</file>

<file path=ppt/ink/ink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2:30.433"/>
    </inkml:context>
    <inkml:brush xml:id="br0">
      <inkml:brushProperty name="width" value="0.1" units="cm"/>
      <inkml:brushProperty name="height" value="0.1" units="cm"/>
    </inkml:brush>
  </inkml:definitions>
  <inkml:trace contextRef="#ctx0" brushRef="#br0">1 149 5449,'15'-1'5826,"2"-1"-4382,153 15 1788,5 1-3005,-129-14-94,0-3-1,-1-1 1,0-2-1,1-2 1,-2-2-1,0-2 1,44-19-1,-70 23-254,0-1-1,-1-2 1,0 1 0,27-25-1,-13 9-196</inkml:trace>
</inkml:ink>
</file>

<file path=ppt/ink/ink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2:39.978"/>
    </inkml:context>
    <inkml:brush xml:id="br0">
      <inkml:brushProperty name="width" value="0.1" units="cm"/>
      <inkml:brushProperty name="height" value="0.1" units="cm"/>
    </inkml:brush>
  </inkml:definitions>
  <inkml:trace contextRef="#ctx0" brushRef="#br0">371 172 1352,'-4'3'8576,"-15"17"-6874,-24 30-2108,14-8 525,-32 61 0,18-28 652,88-158-565,16-25-210,-52 95 7,0 0 1,1 1-1,0 0 1,1 1-1,1 0 0,13-9 1,-37 30 24,1 0 0,1 0 0,0 1 1,-11 16-1,-42 64 45,36-51 35,27-40-103,0 0-1,0 0 1,0-1-1,0 1 1,0 0-1,0 0 0,0 0 1,-1 0-1,1 0 1,0 0-1,0 0 1,0 0-1,0 0 0,0-1 1,0 1-1,0 0 1,0 0-1,0 0 1,0 0-1,0 0 1,-1 0-1,1 0 0,0 0 1,0 0-1,0 0 1,0 0-1,0 0 1,0 0-1,0 0 0,-1 0 1,1 0-1,0 0 1,0 0-1,0 0 1,0 0-1,0 0 0,0 0 1,0 0-1,0 0 1,-1 0-1,1 0 1,0 0-1,0 0 1,0 0-1,0 0 0,0 0 1,0 0-1,0 1 1,0-1-1,0 0 1,-1 0-1,1 0 0,0 0 1,2-20 63,8-25-53,-6 33-14,0-1-1,1 1 0,0 0 1,1 0-1,0 1 1,1 0-1,0 0 1,13-15-1,-26 34-3,1-1 0,-1 1-1,2 0 1,-8 16 0,4-7 2,-3 3 0,5-10-5,0 0 1,1 0-1,0 0 1,1 1-1,0 0 0,-3 16 1,7-27 4,0 0 1,0 0 0,0 0-1,0-1 1,1 1-1,-1 0 1,0 0 0,0 0-1,0 0 1,0 0-1,0 0 1,0 0 0,1 0-1,-1 0 1,0 0-1,0-1 1,0 1 0,0 0-1,0 0 1,1 0-1,-1 0 1,0 0 0,0 0-1,0 0 1,0 0-1,0 0 1,1 0 0,-1 0-1,0 0 1,0 0-1,0 0 1,0 1 0,0-1-1,1 0 1,-1 0-1,0 0 1,0 0 0,0 0-1,0 0 1,0 0-1,0 0 1,0 0 0,1 0-1,-1 1 1,0-1-1,0 0 1,0 0 0,0 0-1,0 0 1,0 0-1,0 0 1,0 1 0,0-1-1,0 0 1,0 0-1,0 0 1,0 0 0,0 0-1,0 1 1,0-1-1,0 0 1,11-12-13,-8 7 14,20-27 10,0 0 1,3 2-1,41-41 1,-33 39-6,-19 17-8,-1 2-1,18-13 1,-32 26 2,0 0-1,1 0 1,-1 0 0,0 0 0,0 0 0,0 0-1,0 0 1,0 0 0,0 0 0,0-1 0,0 1-1,0 0 1,0 0 0,0 0 0,1 0 0,-1 0-1,0 0 1,0 1 0,0-1 0,0 0 0,0 0-1,0 0 1,0 0 0,0 0 0,0 0 0,0 0-1,0 0 1,1 0 0,-1 0 0,0 0 0,0 0-1,0 0 1,0 0 0,0 0 0,0 0 0,0 0-1,0 0 1,0 0 0,0 1 0,0-1 0,0 0-1,0 0 1,0 0 0,0 0 0,0 0 0,0 0-1,0 0 1,0 0 0,0 0 0,0 0 0,0 0-1,0 1 1,0-1 0,0 0 0,0 0 0,0 0-1,0 0 1,0 0 0,0 0 0,0 0 0,0 0-1,0 0 1,0 0 0,0 0 0,0 0 0,0 1-1,0-1 1,0 0 0,0 0 0,-4 12-3,-5 12 4,-6 2 13,-1-1 0,-36 41 0,37-49-11,1 1 0,0 0 0,2 1 1,0 0-1,1 1 0,-10 24 0,20-32-3,9-17 4,17-23 12,-22 23-12,235-288 44,-233 287-48,0-1-3,0 1-1,1 0 0,-1 0 1,1 0-1,0 1 0,8-5 0,-14 10 4,0 0 0,0 0 0,0 0-1,0 0 1,0 0 0,0 0 0,0 1-1,0-1 1,0 0 0,0 0-1,0 0 1,0 0 0,0 0 0,0 0-1,0 0 1,0 0 0,0 0-1,0 0 1,0 1 0,0-1 0,0 0-1,0 0 1,0 0 0,1 0 0,-1 0-1,0 0 1,0 0 0,0 0-1,0 0 1,0 0 0,0 0 0,0 0-1,0 0 1,0 0 0,0 0-1,0 0 1,0 1 0,0-1 0,1 0-1,-1 0 1,0 0 0,0 0 0,0 0-1,0 0 1,0 0 0,0 0-1,0 0 1,0 0 0,0 0 0,0 0-1,1 0 1,-1 0 0,0-1 0,0 1-1,0 0 1,0 0 0,0 0-1,0 0 1,0 0 0,0 0 0,0 0-1,0 0 1,0 0 0,-3 8-5,-147 199 14,-9 15 12,156-216-23,0-1 0,0 0-1,1 1 1,-1-1-1,-1 9 1,6-13-11,5-7 10,7-8 4,206-260 23,-120 174-37,-7 7 29,-213 235 387,-60 84-313,99-122-67,73-94-22,-3 2-1,1 1 0,0 0 0,1 1 0,1-1-1,0 2 1,1-1 0,-9 24 0,17-33-13,6-11 8,6-10 0,243-316-13,-85 148 2,-53 59 73,-352 397 120,171-200-152,-24 25-1,-73 111 1,158-205-24,-5 6 8,1 0-1,0 1 0,1-1 1,0 1-1,1 0 0,0 0 0,-3 11 1,7-21-10,0 0 1,0 0 0,0 0 0,0-1 0,1 1 0,-1 0-1,0 0 1,0 0 0,0 0 0,1 0 0,-1 0-1,0-1 1,0 1 0,0 0 0,1 0 0,-1 0 0,0 0-1,0 0 1,0 0 0,1 0 0,-1 0 0,0 0-1,0 0 1,0 0 0,1 0 0,-1 0 0,0 0 0,0 0-1,1 0 1,-1 0 0,0 0 0,0 1 0,0-1-1,1 0 1,-1 0 0,0 0 0,0 0 0,0 0-1,0 0 1,1 1 0,-1-1 0,0 0 0,0 0 0,0 0-1,0 0 1,0 1 0,0-1 0,1 0 0,-1 0-1,0 0 1,0 1 0,0-1 0,0 0 0,0 0 0,0 0-1,0 1 1,0-1 0,0 0 0,0 0 0,0 1-1,0-1 1,0 0 0,0 0 0,0 1 0,18-17-10,159-200 25,63-64 9,-202 244-26,-12 12 23,-1-2-1,27-34 1,-43 46 323,-17 18-29,-17 22 13,-392 479-1,395-476-327,-44 59 2,57-75-10,1 0 0,1 0 0,0 1-1,-9 28 1,14-23-28,2-18 35,0-1 0,0 0 0,1 0-1,-1 0 1,0 0 0,0 0 0,0 0-1,1 0 1,-1 1 0,0-1 0,0 0-1,0 0 1,1 0 0,-1 0 0,0 0-1,0 0 1,0 0 0,1 0 0,-1 0-1,0 0 1,0 0 0,0 0 0,1 0-1,-1 0 1,0 0 0,0-1 0,0 1-1,1 0 1,-1 0 0,0 0 0,0 0-1,0 0 1,1 0 0,-1 0 0,0-1-1,0 1 1,0 0 0,0 0 0,0 0-1,1-1 1,24-28-37,229-317 66,-186 254-22,4 3 0,3 3 1,102-88-1,-159 158-6,-12 14-10,-12 10 0,-215 265 97,74-96-25,-106 125 28,244-291-78,0 0 0,1 0 0,0 1 0,0 0 1,2 0-1,-11 25 0,17-37-12,0 0 0,0 1 0,-1-1 0,1 0 0,0 0 0,0 0 0,0 0-1,0 0 1,0 0 0,0 0 0,0 0 0,0 0 0,0 0 0,0 0 0,0 0 0,0 1 0,0-1 0,-1 0 0,1 0 0,0 0 0,0 0 0,0 0 0,0 0-1,0 0 1,0 0 0,0 1 0,0-1 0,0 0 0,0 0 0,0 0 0,0 0 0,0 0 0,0 0 0,0 0 0,0 0 0,0 1 0,1-1 0,-1 0-1,0 0 1,0 0 0,0 0 0,0 0 0,0 0 0,0 0 0,0 0 0,0 0 0,0 0 0,0 0 0,0 1 0,0-1 0,0 0 0,1 0 0,-1 0 0,0 0-1,0 0 1,0 0 0,0 0 0,0 0 0,0 0 0,0 0 0,0 0 0,1 0 0,6-7-6,8-12-4,292-391-17,-243 337 44,3 3 0,148-120 0,-200 179-11,-10 8 3,0-1 0,0 0 1,-1 0-1,1 0 0,4-6 0,-13 18 9,-1-1 1,0 0-1,0 0 0,0 0 0,-1-1 0,0 0 0,-9 7 0,-4 5 4,-224 263 95,24 17-86,193-261-24,-4 3 1,7-10-6,2 1 1,0 1 0,-27 60-1,47-90-5,0 0 0,0 1-1,0-1 1,0 0 0,0 0-1,1 1 1,-1-1-1,1 1 1,0-1 0,0 3-1,0-5 2,1 0 0,-1 0 0,1 0 0,-1 0 0,0 0 0,1 0 0,-1 0 0,1 0 0,-1 0 0,1 0-1,-1 0 1,1-1 0,-1 1 0,0 0 0,1 0 0,-1 0 0,1-1 0,-1 1 0,0 0 0,1-1 0,-1 1 0,0 0-1,1-1 1,-1 1 0,0 0 0,0-1 0,1 1 0,-1 0 0,0-2 0,37-44-64,100-156-19,12-16 61,-100 152 25,68-70 0,20 10 39,-24 23 35,-83 68-38,-21 23-9,-11 15 20,-222 259-279,45-55-188,-268 392 167,364-471 380,76-117-115,5-9-12,0 0-1,0 0 1,1 0 0,-1 1 0,1-1 0,0 0 0,0 1 0,-1-1 0,1 1 0,1-1 0,-1 1 0,0-1 0,1 1 0,-1 0 0,1 4 0,0-6-2,0-1 0,0 0 0,0 0 1,0 1-1,0-1 0,1 0 1,-1 1-1,0-1 0,0 0 0,0 1 1,1-1-1,-1 0 0,0 0 0,0 0 1,0 1-1,1-1 0,-1 0 1,0 0-1,1 0 0,-1 1 0,0-1 1,0 0-1,1 0 0,-1 0 1,0 0-1,1 0 0,-1 0 0,0 0 1,1 0-1,-1 0 0,0 0 0,1 0 1,-1 0-1,0 0 0,1 0 1,-1 0-1,0 0 0,1 0 0,-1 0 1,0 0-1,0 0 0,1 0 1,-1-1-1,0 1 0,1 0 0,-1 0 1,0-1-1,17-9-23,-16 9 21,12-10-6,-1 0-1,-1-2 1,0 1 0,-1-1-1,0 0 1,-1-1 0,9-18-1,6-7-3,8-12-2,261-389-33,-223 346 88,4 3 0,129-123 1,-73 107-5,-6 2 605,-454 472-209,18 14-448,290-355 25,-122 158-8,101-124-3,-38 70 1,73-115-13,1 0 0,0 0 1,-7 25-1,13-39 8,1 0-1,-1 0 1,1 0-1,0 0 1,0 0-1,-1 0 1,1 0-1,0 0 1,0 0-1,0 0 1,0 0-1,0 0 1,1 0-1,-1 1 1,0-1-1,0 0 1,1 1-1,0-1 3,-1-1 0,1 0 1,-1 0-1,0 0 0,1 0 0,-1 0 0,1 0 0,-1 0 0,1 0 0,-1 0 0,1 0 0,-1 0 0,1 0 0,-1 0 1,0 0-1,1 0 0,-1 0 0,1 0 0,-1 0 0,1-1 0,-1 1 0,0 0 0,1 0 0,-1-1 0,1 1 1,-1 0-1,1-1 0,4-3-21,1-1-1,-1 0 1,1 0 0,4-7 0,210-287-126,63-76 162,-189 270 64,6 5-1,152-122 1,-287 243 398,-2 9-392,2 0-1,-34 40 0,-59 78-43,112-129-22,-124 146 32,-297 380-1,432-538-48,-11 13-12,2 1 0,0 1 0,1 0 1,2 1-1,-13 34 0,23-56 5,0 1 0,1 0 0,-1-1 0,1 1 0,-1 0 0,1 0 0,0 0 0,0-1 1,0 1-1,0 0 0,0 3 0,1-5 6,-1 0-1,0 0 1,0 1 0,1-1-1,-1 0 1,0 0 0,1 0-1,-1 0 1,0 0 0,0 0-1,1 0 1,-1 0 0,0 0-1,1 0 1,-1 0 0,0 0-1,1 0 1,-1 0 0,0 0 0,0 0-1,1 0 1,-1 0 0,0 0-1,1 0 1,-1 0 0,0 0-1,0-1 1,1 1 0,-1 0-1,0 0 1,0 0 0,1 0-1,-1-1 1,0 1 0,0 0-1,0 0 1,1-1 0,-1 1-1,7-6-36,-1-1 0,0 0 0,7-10 0,40-56-33,273-369-135,-214 303 253,142-134 1,111-47 104,-349 310-93,-37 33 21,-284 302 18,-307 426-1,593-726-94,-101 146 24,100-138-32,2 0 0,0 1 0,-17 51 1,28-58-65,7-26 68,0-1 0,0 0 0,0 0 0,0 1 0,0-1 0,0 0 0,0 1 0,0-1 0,0 0 0,0 0 0,0 1 0,0-1 0,0 0 0,0 1-1,0-1 1,0 0 0,0 1 0,0-1 0,0 0 0,1 0 0,-1 1 0,0-1 0,0 0 0,0 0 0,0 1 0,1-1 0,-1 0 0,0 0 0,0 0 0,1 1 0,-1-1 0,0 0 0,0 0 0,1 0 0,-1 0 0,0 0 0,0 1 0,1-1 0,-1 0 0,12-8-116,0-6 29,16-28 0,-10 15 48,340-502-127,-333 493 168,59-82 34,6 3 0,4 5 1,171-155-1,-159 165 256,-191 177-71,-81 95 0,132-136-193,-637 765 3,663-791-29,-100 143-4,85-117-12,1 1-1,-19 46 0,40-81 11,0 0-1,0 1 1,0 0 0,0-1 0,0 1-1,1 0 1,-1-1 0,1 1-1,0 4 1,0-7 4,0 0 1,0 1-1,0-1 0,0 0 0,0 1 0,0-1 1,0 0-1,1 1 0,-1-1 0,0 0 0,0 0 1,0 1-1,1-1 0,-1 0 0,0 0 0,0 1 1,0-1-1,1 0 0,-1 0 0,0 0 0,1 1 1,-1-1-1,0 0 0,0 0 0,1 0 0,-1 0 1,0 0-1,1 0 0,-1 0 0,0 0 0,1 0 1,-1 0-1,0 0 0,1 0 0,-1 0 0,0 0 1,0 0-1,1 0 0,-1 0 0,0 0 0,1 0 1,-1 0-1,4-2-14,1 0 1,-1-1 0,-1 1-1,1-1 1,0 1-1,-1-1 1,1 0 0,-1-1-1,0 1 1,3-5-1,140-206-156,-53 70 140,237-291-1,-258 354 72,3 3 0,3 3 0,93-67 0,-99 94 101,-73 48-48,-79 61 613,-431 472-527,-26 151-137,523-665-40,10-15-5,1 0 1,0 1-1,-1-1 0,2 1 1,-1 0-1,0 0 1,1 0-1,0 1 1,0-1-1,-2 11 1,4-16 2,0 0 0,0 1 1,0-1-1,0 0 1,0 0-1,0 1 0,0-1 1,-1 0-1,1 1 1,0-1-1,0 0 0,0 0 1,0 1-1,0-1 1,0 0-1,1 1 0,-1-1 1,0 0-1,0 0 1,0 1-1,0-1 0,0 0 1,0 1-1,0-1 1,1 0-1,-1 0 0,0 1 1,0-1-1,0 0 0,0 0 1,1 0-1,-1 1 1,0-1-1,0 0 0,1 0 1,-1 0-1,0 1 1,0-1-1,1 0 0,-1 0 1,0 0-1,1 0 1,-1 0-1,0 0 0,0 0 1,1 0-1,-1 0 1,0 0-1,1 0 0,-1 0 1,0 0-1,1 0 1,-1 0-1,18-9-53,-17 8 50,13-9-16,-1 0 1,0-1-1,-1-1 0,0 0 1,17-23-1,47-78-13,-57 82 23,0 2 4,323-478-4,-275 420 25,4 2 1,4 4 0,128-109 0,-182 172-9,-1 1 4,0 1 0,1 1-1,1 1 1,35-18 0,-55 31-8,0 0 0,0 0 0,0 0 0,0 0 0,0 1 0,1-1 0,-1 1 0,4-1 0,-6 1-2,1 0 1,-1 0 0,0 0-1,0 1 1,0-1 0,0 0-1,0 0 1,1 0 0,-1 0-1,0 0 1,0 0 0,0 0-1,0 1 1,0-1 0,0 0-1,0 0 1,0 0-1,0 0 1,1 0 0,-1 1-1,0-1 1,0 0 0,0 0-1,0 0 1,0 0 0,0 1-1,0-1 1,0 0 0,0 0-1,0 0 1,0 0 0,0 1-1,0-1 1,0 0 0,-1 0-1,1 0 1,0 0 0,0 0-1,0 1 1,0-1 0,0 0-1,0 0 1,-12 17 29,-323 355 181,179-205-180,82-87-33,-191 218 110,208-228-10,4 3-1,-61 110 1,109-174-103,3-7 1,1-1 0,0 1 0,-1 0 0,1 0 0,0 0 0,0 1 0,0-1 0,0 0-1,1 0 1,-1 0 0,1 1 0,-1-1 0,1 0 0,0 0 0,0 1 0,0-1 0,0 0 0,0 1 0,1 1-1,-1-3 3,0-1-1,0 1 1,1-1-1,-1 0 0,0 1 1,1-1-1,-1 1 1,1-1-1,-1 0 1,0 0-1,1 1 0,-1-1 1,1 0-1,-1 0 1,1 1-1,-1-1 0,1 0 1,-1 0-1,1 0 1,-1 0-1,1 0 0,-1 0 1,1 0-1,-1 0 1,1 0-1,-1 0 0,1 0 1,-1 0-1,1 0 1,-1 0-1,1 0 0,-1 0 1,1-1-1,-1 1 1,1-1-1,19-10-32,-19 10 30,9-8-6,0 1-1,-1-2 1,0 1 0,0-1-1,12-20 1,-10 15 4,-6 8 4,244-327-75,20 15 87,-153 199 86,158-125 0,-224 198 532,-84 71-487,0 1 0,2 2 0,-44 45 0,42-38-108,-145 151 12,-200 268 1,299-347 8,-118 204 1,192-299-51,2-4-10,-1 1-1,1 0 1,0 1-1,1-1 1,0 1-1,-3 15 0,6-24 6,0 0 0,0 0 0,0 1 0,0-1 0,0 0 0,0 1 0,0-1 0,0 0 0,0 1 0,0-1 0,0 0 0,0 1 0,0-1 0,0 0 0,1 0 0,-1 1 0,0-1-1,0 0 1,0 0 0,0 1 0,1-1 0,-1 0 0,0 0 0,0 1 0,1-1 0,-1 0 0,0 0 0,0 0 0,1 0 0,-1 1 0,0-1 0,1 0 0,-1 0 0,0 0 0,1 0 0,-1 0 0,0 0-1,0 0 1,1 0 0,-1 0 0,0 0 0,1 0 0,-1 0 0,0 0 0,1 0 0,-1 0 0,0 0 0,1 0 0,-1-1 0,0 1 0,0 0 0,1 0 0,-1 0 0,1-1 0,18-11-68,5-14 37,-1-1 0,-1 0 0,28-47 0,-24 34 23,380-520-17,-330 469 49,4 3 0,4 4 1,172-132-1,-237 202 0,-12 9 8,-11 8 1,-29 27-1,-313 341 33,255-266-43,59-67-13,-382 460 139,403-483-136,0 0 1,2 0-1,-10 21 0,18-36-11,1 1-1,0-1 1,0 1-1,-1-1 0,1 0 1,0 1-1,0-1 0,0 1 1,0-1-1,-1 1 1,1-1-1,0 0 0,0 1 1,0-1-1,0 1 1,0-1-1,0 1 0,0-1 1,0 1-1,0-1 0,1 1 1,-1-1-1,0 1 1,11-7-57,33-37-15,57-75-1,-34 36 44,107-113 30,316-278 0,-454 443 11,-9 8 65,34-35 1,-112 100 278,-449 455-172,458-453-174,-12 12-14,-75 103 1,125-155-6,0 1 0,0 0 0,1 0 0,0 0 0,0 0 0,1 0 0,-3 12-1,5-18 10,0 0 0,-1 1-1,1-1 1,0 0-1,0 0 1,0 0-1,0 0 1,0 1-1,0-1 1,0 0-1,0 0 1,0 0-1,0 1 1,0-1-1,0 0 1,0 0-1,0 1 1,0-1-1,0 0 1,0 0-1,0 0 1,0 0-1,0 1 1,0-1-1,0 0 1,0 0-1,1 0 1,-1 1-1,0-1 1,0 0-1,0 0 1,0 0-1,0 0 1,1 0-1,-1 1 1,0-1-1,0 0 1,0 0-1,0 0 1,1 0-1,-1 0 1,0 0-1,0 0 1,0 0-1,1 0 1,-1 1-1,0-1 1,10-6-52,52-60-40,-23 22 74,6-4 14,281-281-31,-212 231 43,-90 80-2,1 0 0,46-24-1,-59 38 33,-15 9-15,-19 16-1,18-18-17,-274 268 50,119-112-52,-48 56 5,197-204-18,1 0-1,1 1 1,-11 19 0,17-25-47,4-6 23,8-7-20,91-101-145,-20 21 132,544-505 144,-624 591-22,-3 3-14,-9 9 8,-23 20-2,-234 220-18,18 21-19,232-251-5,1 0 0,2 1-1,0 1 1,-13 27 0,27-48-7,0-1 1,1 0 0,-1 1-1,1-1 1,-1 1 0,1-1-1,-1 1 1,1 0-1,0-1 1,0 1 0,0-1-1,0 1 1,0 2-1,0-3 2,1-1 0,-1 0 0,0 0-1,0 1 1,1-1 0,-1 0 0,0 1-1,0-1 1,1 0 0,-1 0 0,0 0-1,1 0 1,-1 1 0,0-1-1,1 0 1,-1 0 0,1 0 0,-1 0-1,0 0 1,1 0 0,-1 0 0,0 0-1,1 0 1,-1 0 0,1 0 0,-1 0-1,0 0 1,1 0 0,-1 0-1,0 0 1,1 0 0,-1-1 0,1 1-1,4-2-6,0-1 0,0 1 0,-1-1 0,1 0 0,-1 0 0,7-7-1,148-158-30,-30 29 26,154-115 40,-282 253-22,-1 0 0,1 1 0,0-1 0,0 0 0,0 0 0,0 1 0,0-1 0,0 0 0,0 1 0,0-1 0,0 1 0,0 0 1,0-1-1,0 1 0,2-1 0,-6 14 50,-22 25 10,-130 140 51,70-84-85,7-9-12,-29 35-6,99-111-14,6-7-1,0 0 0,0 0-1,0 1 1,0-1 0,0 1 0,1 0 0,-1-1-1,1 1 1,0 0 0,-1 4 0,43-41-114,101-107 61,37-35 33,-118 121 28,68-47-1,-126 100 139,-5 5-42,-12 12 12,-23 23 7,-51 42-39,-174 174-31,255-246-51,6-7-2,-1 1 0,0 0 0,1-1-1,-1 1 1,1 0 0,0 0 0,0 0 0,-1 0 0,1 0 0,0 0 0,0 3 0,1-5 1,0 0-1,0 0 1,0 0 0,0 0 0,0 0 0,0 0 0,0 1 0,0-1 0,0 0 0,0 0 0,0 0 0,0 0 0,0 0 0,0 0 0,0 0 0,0 0 0,0 0 0,0 1 0,0-1 0,0 0 0,0 0-1,1 0 1,-1 0 0,0 0 0,0 0 0,0 0 0,0 0 0,0 0 0,0 0 0,0 0 0,0 0 0,0 0 0,1 0 0,-1 0 0,0 0 0,0 1 0,0-1 0,0 0 0,0 0 0,0 0 0,0 0 0,1 0-1,-1-1 1,0 1 0,0 0 0,0 0 0,0 0 0,0 0 0,0 0 0,0 0 0,0 0 0,1 0 0,-1 0 0,11-4-30,12-9-3,120-109 12,-106 88 23,0 1 1,3 2-1,54-34 0,-68 53 17,-17 12 10,-9 0-26,0 0 0,1 1 0,-1-1 0,0 0 0,0 1 0,0-1 0,0 0 0,0 1 0,0-1 0,0 0 0,0 1 0,0-1 0,0 0 0,-1 1-1,1-1 1,0 0 0,0 1 0,0-1 0,0 0 0,0 0 0,0 1 0,-1-1 0,1 0 0,0 1 0,0-1 0,-1 0 0,1 0 0,0 1 0,-73 89 152,33-41-127,-32 31-4,48-55-21,0 2 1,-39 56 0,51-57-18,12-25 13,-1 0-1,1-1 0,-1 1 1,1 0-1,0 0 0,-1-1 1,1 1-1,0 0 0,0 0 1,0 0-1,-1-1 0,1 1 1,0 0-1,0 0 0,0 0 0,0 0 1,1-1-1,-1 1 0,0 0 1,0 0-1,0 0 0,1 0 1,-1-1-1,0 1 0,1 0 1,0 1-1,0-2-1,0 0-1,0 0 1,0 0 0,0 0 0,0 0-1,1 0 1,-1 0 0,0-1 0,0 1-1,0 0 1,0-1 0,0 1-1,0 0 1,0-1 0,0 0 0,0 1-1,0-1 1,-1 1 0,3-2 0,20-18-25,-16 14 19,58-55-18,-33 30 21,71-54 1,-102 85 7,-1-1 0,1 1 0,-1-1 1,1 1-1,-1 0 0,1-1 0,0 1 1,-1-1-1,1 1 0,-1 0 0,1 0 1,0-1-1,-1 1 0,1 0 0,0 0 1,-1 0-1,1 0 0,0 0 0,-1 0 1,2 0-1,-5 11 32,-18 19 17,-21 20-30,-49 47 0,82-90-185,8-9 156,13-18 924,10-7-430</inkml:trace>
</inkml:ink>
</file>

<file path=ppt/ink/ink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2:42.880"/>
    </inkml:context>
    <inkml:brush xml:id="br0">
      <inkml:brushProperty name="width" value="0.1" units="cm"/>
      <inkml:brushProperty name="height" value="0.1" units="cm"/>
    </inkml:brush>
  </inkml:definitions>
  <inkml:trace contextRef="#ctx0" brushRef="#br0">176 112 2769,'-10'0'983,"0"0"1,-1 1 0,-12 2-1,19-2-772,0 1 0,0-1 0,0 1 0,0-1 0,0 1 0,0 1 0,0-1 0,1 0-1,-1 1 1,-4 5 0,-8 6 69,0 2 287,-27 30 0,95-99 445,-40 37-934,0 1 0,2 1 0,0 0 1,0 1-1,2 1 0,-1 0 0,2 0 0,-1 2 0,1 0 0,1 1 1,27-10-1,-45 19-61,0 0 1,1 0 0,-1 0 0,0 0 0,0-1 0,0 1-1,1 0 1,-1 0 0,0 0 0,0 0 0,0 0 0,1 0-1,-1-1 1,0 1 0,0 0 0,1 0 0,-1 0-1,0 0 1,0 0 0,1 0 0,-1 0 0,0 0 0,0 0-1,1 0 1,-1 0 0,0 0 0,0 0 0,1 1 0,-1-1-1,0 0 1,0 0 0,1 0 0,-1 0 0,0 0 0,0 0-1,0 1 1,1-1 0,-1 0 0,0 0 0,0 0-1,0 0 1,0 1 0,1-1 0,-1 0 0,0 0 0,0 0-1,0 1 1,0-1 0,0 0 0,0 1 0,-8 14 568,-22 17-104,30-32-478,-39 37 197,11-10 302,-40 46-1,83-90-433,1 1-1,0 0 1,35-25 0,67-39-68,-107 73-2,-6 4-1,-1 0 0,1 0 0,-1 1 0,1-1 0,0 1 0,6-2 0,-11 4 4,1 0-1,-1 0 1,0 0-1,0 0 1,0 0-1,0 0 1,1 0-1,-1 0 1,0 0-1,0 0 1,0 1-1,1-1 1,-1 0-1,0 0 1,0 0-1,0 0 1,0 0-1,1 0 1,-1 0-1,0 1 1,0-1-1,0 0 1,0 0-1,0 0 1,0 0-1,0 0 1,1 1-1,-1-1 1,0 0-1,0 0 1,0 0-1,0 1 1,0-1-1,0 0 1,0 0-1,0 0 1,0 0-1,0 1 1,0-1-1,0 0 1,0 0-1,0 0 1,0 1-1,0-1 1,0 0-1,0 0 1,0 0-1,0 1 1,0-1-1,-1 0 1,1 0-1,0 0 1,0 0-1,0 1 1,0-1-1,0 0 1,0 0-1,-1 0 1,1 0-1,0 0 1,-8 16 180,7-15-170,-86 140 759,68-114-502,-2-1 0,-46 47-1,48-52-95,17-14-82,15-10-13,12-11-50,-1 0 0,-1-2 0,0-1 0,-1 0 0,31-33 0,-27 26-16,1 0 0,50-33 0,-71 52-12,-3 3 0,0 1 0,0-1 0,0 0 0,0 1 0,0-1 0,1 1 0,-1 0 0,4-1 0,-6 2 0,-1 0 0,0 0 0,0 0 0,0 0 0,0 0 0,0 0 0,0 0 0,1 0 1,-1 0-1,0 0 0,0 0 0,0 0 0,0 0 0,0 1 0,0-1 0,0 0 0,0 0 0,1 0 0,-1 0 0,0 0 0,0 0 0,0 0 0,0 0 1,0 0-1,0 0 0,0 1 0,0-1 0,0 0 0,0 0 0,0 0 0,0 0 0,0 0 0,0 0 0,0 0 0,0 1 0,0-1 0,0 0 0,0 0 1,0 0-1,0 0 0,0 0 0,0 0 0,0 1 0,0-1 0,0 0 0,0 0 0,0 0 0,0 0 0,0 0 0,0 0 0,0 0 0,0 0 1,0 1-1,0-1 0,0 0 0,-1 0 0,-5 12 6,-13 14 8,-103 111 38,-36 47 267,143-158-215,15-26-103,0 1 0,0-1 0,-1 0 0,1 0 0,0 0 0,0 0 0,0 0 0,0 0 0,0 0 0,0 0 0,0 1-1,0-1 1,0 0 0,0 0 0,0 0 0,0 0 0,0 0 0,0 0 0,0 1 0,0-1 0,0 0 0,0 0 0,0 0 0,0 0 0,0 0 0,0 0 0,0 0 0,0 1-1,0-1 1,1 0 0,-1 0 0,0 0 0,0 0 0,0 0 0,0 0 0,0 0 0,0 0 0,0 0 0,0 0 0,0 0 0,0 1 0,1-1 0,-1 0 0,0 0 0,0 0 0,0 0-1,0 0 1,0 0 0,0 0 0,0 0 0,1 0 0,-1 0 0,0 0 0,0 0 0,0 0 0,15-10 31,71-70 68,8-7-41,-50 52-43,-18 17-4,-2-2 1,0 0-1,-1-2 1,28-34-1,-167 190 7,82-99-14,2 2 0,2 0 0,1 2-1,-25 45 1,45-59-7,9-25 2,0 0 0,-1 1 0,1-1 0,0 0 0,0 0 0,0 0 0,0 0 0,0 1 0,0-1 0,0 0 0,0 0 0,0 0 0,0 1 0,0-1 0,0 0 0,1 0 0,-1 0 0,0 1 0,0-1 0,0 0 0,0 0 0,0 0 0,0 0 0,0 0 0,0 1 0,1-1 0,-1 0 0,0 0 0,0 0 0,0 0 0,0 0 0,0 0 0,1 1 0,-1-1 0,0 0 0,0 0 0,12-7 3,4-8 17,0-1-1,20-26 0,3-5 2,16-7-1,74-57 0,-129 111-20,0 0 0,0 0 0,0 0 0,0 0 0,0 0 0,0 0 0,1 0 0,-1 0 0,0 0 0,0 0 0,0 0 0,0 1 0,0-1 0,0 0 0,0 0 0,0 0 0,0 0 0,0 0 0,0 0 0,0 0 0,0 0 0,0 0 0,1 0 0,-1 0 0,0 0 0,0 0 0,0 0 0,0 0 0,0 0 0,0 0 0,0 0 0,0 0 0,-10 14 0,-18 22 0,27-35 0,-49 55 14,3 3 0,-70 112-1,114-166-10,2-3-1,-1 1-1,0 0 1,1 0-1,-1 0 1,1-1-1,0 2 1,0-1-1,0 0 1,0 0 0,0 0-1,1 0 1,-1 7-1,2-10-1,-1 0 1,0 0-1,1 1 0,-1-1 1,1 0-1,-1 0 0,1 0 0,-1 0 1,1 0-1,-1 0 0,0 0 1,1 0-1,-1 0 0,1 0 0,-1 0 1,1 0-1,-1 0 0,0 0 1,1 0-1,-1-1 0,1 1 0,-1 0 1,1 0-1,-1 0 0,0-1 1,1 1-1,-1 0 0,0 0 0,1-1 1,-1 1-1,0 0 0,1-1 1,-1 1-1,1-1 0,15-13 14,-15 13-13,41-39 37,142-142 19,-166 164-57,-11 13 0,-9 11 1,-27 37 5,-65 73-1,5-8 6,75-89-13,1 1 0,0 1 0,-16 38 0,21-33-16,10-17 10,-1-9 8,-1 0 0,1 0 0,-1 0-1,1 0 1,-1 0 0,1 0 0,-1 0 0,1 0 0,0 0-1,-1 0 1,1 0 0,-1-1 0,1 1 0,-1 0 0,1 0 0,-1-1-1,0 1 1,1 0 0,-1 0 0,1-1 0,-1 1 0,1-1-1,13-11 11,-1-1 0,0-1-1,17-23 1,5-6 6,70-63 6,-58 59-20,-111 135-1,44-64 3,-13 15 17,1 2 0,2 1-1,-32 59 1,49-67 18,13-33-38,0 0 0,0 0-1,0 0 1,-1 0-1,1 0 1,0-1 0,0 1-1,0 0 1,0 0 0,1 0-1,-1 0 1,0 0 0,0-1-1,0 1 1,1 1 0,0-1-1,-1-1 0,1 0 0,-1 0 0,1 1 1,-1-1-1,1 0 0,-1 0 0,1 0 1,-1 0-1,1 0 0,-1 0 0,1 0 0,-1 0 1,1 0-1,-1 0 0,1 0 0,-1 0 0,1 0 1,-1 0-1,1 0 0,-1-1 0,1 1 1,-1 0-1,1 0 0,-1-1 0,1 1 0,-1 0 1,1-1-1,-1 1 0,1-1 0,18-12 13,0-1 0,-1-1 0,16-17 1,12-9-4,22-16 1,-68 57-11,0 0 0,0 0 1,0 0-1,0 0 1,0 0-1,0 0 1,0 0-1,0 0 0,0 0 1,0 1-1,0-1 1,0 0-1,0 0 1,0 0-1,0 0 1,0 0-1,0 0 0,0 0 1,0 0-1,0 0 1,0 0-1,0 0 1,0 0-1,1 0 0,-1 0 1,0 0-1,0 1 1,0-1-1,0 0 1,0 0-1,0 0 1,0 0-1,0 0 0,0 0 1,0 0-1,0 0 1,0 0-1,0 0 1,0 0-1,1 0 0,-1 0 1,0 0-1,0 0 1,0 0-1,0 0 1,0 0-1,0 0 1,0 0-1,0 0 0,0 0 1,0 0-1,0 0 1,0 0-1,0 0 1,1 0-1,-1-1 0,-6 13 15,-11 14 6,-29 25-6,-24 29 18,61-69-30,2 0 0,-1 1 0,1 0 0,1 1 0,-7 19 0,12-31-3,0 0 1,1 1-1,-1-1 0,1 0 0,0 1 0,-1-1 1,1 0-1,0 1 0,0-1 0,0 1 0,0-1 0,0 0 1,0 1-1,0-1 0,1 3 0,0-4 0,-1 0 1,0 1-1,1-1 0,-1 0 0,0 0 1,1 1-1,-1-1 0,1 0 0,-1 0 1,0 0-1,1 1 0,-1-1 0,1 0 1,-1 0-1,1 0 0,-1 0 0,1 0 1,-1 0-1,1 0 0,-1 0 0,0 0 1,1 0-1,-1 0 0,1 0 0,-1 0 1,1-1-1,-1 1 0,1 0 0,-1 0 1,7-4 3,0 1 0,-1 0 0,0-1 0,7-6 0,100-83 37,-113 93-41,0 0 1,1 0-1,-1-1 0,0 1 0,0 0 0,0 0 0,0-1 0,1 1 0,-1 0 1,0 0-1,0 0 0,0-1 0,1 1 0,-1 0 0,0 0 0,0 0 0,1 0 1,-1 0-1,0 0 0,0-1 0,1 1 0,-1 0 0,0 0 0,1 0 1,-1 0-1,0 0 0,0 0 0,1 0 0,-1 0 0,0 0 0,0 0 0,1 0 1,-1 1-1,0-1 0,1 0 0,-1 0 0,0 0 0,0 0 0,1 0 0,-1 1 1,-3 11 11,-14 18 12,3-9-9,-31 33 1,33-42-12,2 0 0,0 0-1,0 1 1,1 0 0,0 1-1,1-1 1,-9 24 0,17-36-5,0-1-1,-1 1 1,1-1 0,0 1-1,0 0 1,-1-1 0,1 1 0,0 0-1,0-1 1,0 1 0,0 0-1,0-1 1,0 1 0,0 0-1,0-1 1,0 1 0,0 0-1,0-1 1,1 1 0,-1 0 0,0-1-1,0 1 1,1 0 0,0 0-1,-1-1 1,1 0 0,0 1 0,-1-1-1,1 0 1,-1 0 0,1 0-1,0 0 1,-1 0 0,1 0 0,0 0-1,-1 0 1,1 0 0,0 0-1,-1-1 1,1 1 0,0 0 0,-1 0-1,1-1 1,0 1 0,31-21-11,-31 21 13,17-15 5,-12 10 0,0-1 0,1 1 0,0 1 0,0-1 0,0 1 0,10-4 0,-17 8-6,0 0 0,0 0 1,1 0-1,-1 0 0,0 0 1,0 0-1,0 0 1,0 1-1,1-1 0,-1 0 1,0 0-1,0 0 0,0 0 1,0 0-1,0 0 0,1 1 1,-1-1-1,0 0 1,0 0-1,0 0 0,0 0 1,0 1-1,0-1 0,0 0 1,0 0-1,0 0 0,0 1 1,1-1-1,-1 0 1,0 0-1,0 0 0,0 1 1,0-1-1,0 0 0,-1 0 1,1 0-1,0 1 0,0-1 1,0 0-1,0 0 1,0 0-1,0 0 0,0 1 1,0-1-1,0 0 0,0 0 1,0 0-1,-1 0 0,1 1 1,0-1-1,0 0 1,0 0-1,0 0 0,-1 0 1,1 0-1,-6 13 9,-19 26-1,12-20-2,1 1-1,0 0 1,1 1-1,2 0 1,-12 33-1,21-53-5,0 0 0,-1 0-1,1 1 1,0-1-1,0 0 1,-1 0 0,1 0-1,0 0 1,0 1-1,0-1 1,0 0 0,1 0-1,-1 0 1,0 1-1,0-1 1,1 0 0,-1 0-1,1 2 1,0-3-1,-1 0 0,1 0 1,-1 1-1,1-1 0,0 0 1,-1 0-1,1 1 0,-1-1 1,1 0-1,-1 0 0,1 0 1,0 0-1,-1 0 0,1 0 1,-1 0-1,1 0 0,0 0 1,-1 0-1,1 0 0,-1 0 1,1-1-1,0 1 0,-1 0 1,2-1-1,5-3-7,1 0 1,-1 0-1,12-10 0,-14 10 7,3-2 1,-5 4 0,0-1 0,0 1 0,0 0 0,0 0-1,1 0 1,-1 0 0,4-1 0,-7 3 0,1 0-1,-1 0 1,0 0-1,0 0 1,1 0 0,-1 0-1,0 0 1,0 1-1,0-1 1,1 0 0,-1 0-1,0 0 1,0 0 0,0 0-1,1 0 1,-1 0-1,0 1 1,0-1 0,0 0-1,0 0 1,1 0-1,-1 0 1,0 1 0,0-1-1,0 0 1,0 0 0,0 0-1,0 1 1,0-1-1,0 0 1,0 0 0,1 0-1,-1 1 1,0-1-1,0 0 1,0 0 0,0 0-1,0 1 1,0-1 0,0 0-1,0 0 1,-1 1-1,1-1 1,0 0 0,0 0-1,0 0 1,0 1-1,0-1 1,0 0 0,0 0-1,0 0 1,-1 1 0,1-1-1,0 0 1,0 0-1,0 0 1,-1 0 0,-5 14-9,-43 55 3,39-57 6,1 0 0,0 0 0,0 1-1,1 0 1,1 0 0,0 1 0,1 0-1,-6 21 1,11-34-2,1-1 1,0 0-1,0 0 0,0 1 0,0-1 0,0 0 0,-1 0 0,1 1 0,0-1 1,0 0-1,0 0 0,0 1 0,0-1 0,0 0 0,0 0 0,0 1 0,0-1 1,0 0-1,0 0 0,0 1 0,0-1 0,0 0 0,0 1 0,0-1 0,0 0 1,1 0-1,-1 1 0,0-1 0,0 0 0,0 0 0,0 0 0,0 1 0,1-1 1,-1 0-1,0 0 0,0 0 0,0 1 0,1-1 0,-1 0 0,0 0 0,0 0 1,1 0-1,10-8-108,12-18-95,-22 25 192,-23 33-51,2 1 0,1 1-1,1 0 1,-22 66 0,39-99 44,-6 23-58,7-24 59,0 1-1,-1 0 1,1 0-1,0-1 1,0 1-1,0 0 1,0 0-1,0 0 1,0-1-1,0 1 1,0 0-1,0 0 1,0-1-1,0 1 1,0 0-1,1 0 1,-1-1-1,0 1 0,0 0 1,1-1-1,-1 1 1,1 0-1,-1-1 1,1 2-1,0-2-5,0 0-1,-1 0 0,1 0 1,0 0-1,-1 0 1,1 0-1,0-1 0,-1 1 1,1 0-1,0 0 0,-1 0 1,1-1-1,0 1 0,-1 0 1,1-1-1,-1 1 1,1-1-1,-1 1 0,1 0 1,-1-1-1,1 1 0,-1-1 1,1 1-1,-1-1 1,1 0-1,12-18-278,-11 17 261,43-84-277,-21 40 289,-36 62 34,1 2 0,0-1 1,2 2-1,0-1 0,1 1 0,-9 31 1,17-50-17,0 0-1,0 1 1,0-1 0,0 0 0,0 0 0,0 0 0,0 0 0,0 0-1,0 1 1,0-1 0,0 0 0,1 0 0,-1 0 0,0 0-1,0 0 1,0 0 0,0 1 0,0-1 0,0 0 0,0 0 0,0 0-1,0 0 1,1 0 0,-1 0 0,0 0 0,0 0 0,0 0 0,0 1-1,0-1 1,0 0 0,1 0 0,-1 0 0,0 0 0,0 0 0,0 0-1,0 0 1,0 0 0,1 0 0,-1 0 0,0 0 0,0 0-1,0 0 1,0 0 0,0 0 0,1 0 0,-1 0 0,0-1 0,0 1-1,0 0 1,0 0 0,1 0 0,0 0-186,6-1-167</inkml:trace>
</inkml:ink>
</file>

<file path=ppt/ink/ink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1:03:54.676"/>
    </inkml:context>
    <inkml:brush xml:id="br0">
      <inkml:brushProperty name="width" value="0.1" units="cm"/>
      <inkml:brushProperty name="height" value="0.1" units="cm"/>
    </inkml:brush>
  </inkml:definitions>
  <inkml:trace contextRef="#ctx0" brushRef="#br0">1107 1 1944,'-1'85'2903,"-3"0"-1,-28 162 1,-62 214 399,28-137-2700,-64 367 473,12-57 44,-30-5 1,8-153-203,-24 87-282,38 9-453,109-459-167,-30 156-74,32-229-1445,11-27 844</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1"/>
    </inkml:context>
    <inkml:brush xml:id="br0">
      <inkml:brushProperty name="width" value="0.025" units="cm"/>
      <inkml:brushProperty name="height" value="0.025" units="cm"/>
    </inkml:brush>
  </inkml:definitions>
  <inkml:trace contextRef="#ctx0" brushRef="#br0">0 25 4633,'49'-14'2551,"-24"10"-1911,-1 0 0,1 2 1,0 1-1,31 3 0,-20 1-598,75 10 334,-97-11-782,0 2 1,0 0-1,-1 0 1,1 1-1,23 13 1,-27-13-371</inkml:trace>
</inkml:ink>
</file>

<file path=ppt/ink/ink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14"/>
    </inkml:context>
    <inkml:brush xml:id="br0">
      <inkml:brushProperty name="width" value="0.1" units="cm"/>
      <inkml:brushProperty name="height" value="0.1" units="cm"/>
      <inkml:brushProperty name="color" value="#33CCCC"/>
    </inkml:brush>
  </inkml:definitions>
  <inkml:trace contextRef="#ctx0" brushRef="#br0">24 1 4177,'1'10'10316,"2"6"-7685,3 29-3752,-6 35 2099,-4 0-1,-16 98 0,17-159-806,1-11-88,1 1 0,0-1 1,0 1-1,1 0 0,0-1 0,0 1 0,3 11 0,-7-26 609</inkml:trace>
</inkml:ink>
</file>

<file path=ppt/ink/ink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15"/>
    </inkml:context>
    <inkml:brush xml:id="br0">
      <inkml:brushProperty name="width" value="0.1" units="cm"/>
      <inkml:brushProperty name="height" value="0.1" units="cm"/>
      <inkml:brushProperty name="color" value="#33CCCC"/>
    </inkml:brush>
  </inkml:definitions>
  <inkml:trace contextRef="#ctx0" brushRef="#br0">0 9 6513,'11'6'4472,"13"-4"-2681,-19-2-1315,220-8 3397,-95 1-3156,-122 6-641,27 1 112,-34 0-158,0 0 0,1 0 0,-1 0 0,0 0 0,0 0 0,1 0 1,-1 1-1,0-1 0,0 0 0,1 1 0,-1-1 0,0 1 0,0-1 0,0 1 0,0 0 1,0 0-1,0-1 0,0 1 0,2 2 0,-3 4-8</inkml:trace>
</inkml:ink>
</file>

<file path=ppt/ink/ink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16"/>
    </inkml:context>
    <inkml:brush xml:id="br0">
      <inkml:brushProperty name="width" value="0.1" units="cm"/>
      <inkml:brushProperty name="height" value="0.1" units="cm"/>
      <inkml:brushProperty name="color" value="#33CCCC"/>
    </inkml:brush>
  </inkml:definitions>
  <inkml:trace contextRef="#ctx0" brushRef="#br0">1 41 8930,'2'0'4744,"11"-2"-2925,68-7 1352,106-4-1783,-184 13-1372,27-4 283,-28 4-263,-1 0 1,1 0-1,-1-1 0,1 1 1,-1-1-1,1 1 0,-1-1 1,1 0-1,-1 1 0,0-1 1,1 0-1,-1 0 0,0 0 1,0 0-1,2-2 0</inkml:trace>
</inkml:ink>
</file>

<file path=ppt/ink/ink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17"/>
    </inkml:context>
    <inkml:brush xml:id="br0">
      <inkml:brushProperty name="width" value="0.1" units="cm"/>
      <inkml:brushProperty name="height" value="0.1" units="cm"/>
      <inkml:brushProperty name="color" value="#33CCCC"/>
    </inkml:brush>
  </inkml:definitions>
  <inkml:trace contextRef="#ctx0" brushRef="#br0">72 61 5553,'3'-19'9866,"-5"27"-9656,-42 299 1202,16-182 1698,35-161-2238,-3 18-778,3-32 0,-3-39-10,7-78-126,-9 158 19,0 0 0,0 0 0,1 0 0,0 0 0,6-12 0,-7 16-5,1 1 0,-1 0 0,1-1 1,0 1-1,0 0 0,0 0 0,0 1 0,1-1 0,0 1 0,-1-1 0,9-4 0,-9 7 12,0 1-1,0-1 1,0 0-1,1 1 0,-1 0 1,0 0-1,0 0 1,1 0-1,-1 0 0,0 0 1,0 1-1,1 0 1,-1 0-1,0 0 0,0 0 1,0 0-1,0 0 1,0 1-1,0 0 0,-1-1 1,5 5-1,3 1 13,0 1 1,-1-1-1,0 2 0,12 14 0,-12-11 4,-1 0 0,-1 0 0,0 1 0,9 22 0,16 59 53,-26-76-42,-4-9 10,1 1 0,-2-1 0,1 1 0,-1 0 0,-1-1 0,1 1 0,-2 0 0,1 0 0,-1-1-1,-1 1 1,0-1 0,0 1 0,-7 16 0,6-19 75,0 0 1,-1 0-1,0 0 0,0 0 1,-1-1-1,0 0 0,0 0 0,-1 0 1,1 0-1,-1-1 0,0 0 0,-1 0 1,1-1-1,-1 0 0,0 0 1,0 0-1,-11 4 0,3-4 134,-1-1-1,1 0 1,-1-1-1,-20 1 1,-24 2-403,70-11-3444</inkml:trace>
</inkml:ink>
</file>

<file path=ppt/ink/ink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18"/>
    </inkml:context>
    <inkml:brush xml:id="br0">
      <inkml:brushProperty name="width" value="0.1" units="cm"/>
      <inkml:brushProperty name="height" value="0.1" units="cm"/>
      <inkml:brushProperty name="color" value="#33CCCC"/>
    </inkml:brush>
  </inkml:definitions>
  <inkml:trace contextRef="#ctx0" brushRef="#br0">37 1 4713,'6'2'6413,"0"8"-3363,-1 10-1136,-6-1-1571,0-1-1,-1 1 1,0-1 0,-2 0-1,-6 22 1,-7 35 92,13-51-343,-1 5 423,1 1 0,1-1-1,3 60 1,0-87-462,0 1-1,0 0 0,1-1 0,0 1 0,-1-1 0,1 1 0,0-1 0,0 1 1,0-1-1,0 0 0,1 0 0,-1 1 0,1-1 0,-1 0 0,1 0 0,0 0 1,-1-1-1,1 1 0,0 0 0,0-1 0,4 3 0,-3-3-26,1 1-1,0-1 1,-1 0-1,1-1 1,-1 1-1,1-1 1,0 1-1,0-1 1,-1 0-1,1 0 1,0-1-1,-1 1 1,1-1 0,5-1-1,71-25-2511,-72 24 1698</inkml:trace>
</inkml:ink>
</file>

<file path=ppt/ink/ink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19"/>
    </inkml:context>
    <inkml:brush xml:id="br0">
      <inkml:brushProperty name="width" value="0.1" units="cm"/>
      <inkml:brushProperty name="height" value="0.1" units="cm"/>
      <inkml:brushProperty name="color" value="#33CCCC"/>
    </inkml:brush>
  </inkml:definitions>
  <inkml:trace contextRef="#ctx0" brushRef="#br0">0 28 8162,'8'0'5385,"0"0"-3889,2 0-272,4 0-519,4 0-129,5 0-224,1 0-120,-2 0-96,-2-3-8,-5 0 16,-4-2 80,1 0-336,-3 0-336,-3 1-1417,0 2 1017</inkml:trace>
</inkml:ink>
</file>

<file path=ppt/ink/ink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20"/>
    </inkml:context>
    <inkml:brush xml:id="br0">
      <inkml:brushProperty name="width" value="0.1" units="cm"/>
      <inkml:brushProperty name="height" value="0.1" units="cm"/>
      <inkml:brushProperty name="color" value="#33CCCC"/>
    </inkml:brush>
  </inkml:definitions>
  <inkml:trace contextRef="#ctx0" brushRef="#br0">1 44 10802,'9'-1'1073,"4"-2"647,3 1-296,3-2-736,3 2-224,-2-1-280,-2 0-47,-5 0-17,-2-2-8,-3 0-64,0 1-304,-1 0-1945,1-1 1497</inkml:trace>
</inkml:ink>
</file>

<file path=ppt/ink/ink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21"/>
    </inkml:context>
    <inkml:brush xml:id="br0">
      <inkml:brushProperty name="width" value="0.1" units="cm"/>
      <inkml:brushProperty name="height" value="0.1" units="cm"/>
      <inkml:brushProperty name="color" value="#33CCCC"/>
    </inkml:brush>
  </inkml:definitions>
  <inkml:trace contextRef="#ctx0" brushRef="#br0">153 5 5185,'5'-5'9122,"-7"10"-8050,-3 1-152,-5 4-375,-5-1-169,-7 4-232,-2 0-48,-1-1-32,4 1-48,6 0-424,3-5-272,5 3 335</inkml:trace>
</inkml:ink>
</file>

<file path=ppt/ink/ink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22"/>
    </inkml:context>
    <inkml:brush xml:id="br0">
      <inkml:brushProperty name="width" value="0.1" units="cm"/>
      <inkml:brushProperty name="height" value="0.1" units="cm"/>
      <inkml:brushProperty name="color" value="#33CCCC"/>
    </inkml:brush>
  </inkml:definitions>
  <inkml:trace contextRef="#ctx0" brushRef="#br0">53 11 5025,'10'-8'5243,"-9"8"-4806,0-1 0,0 1 0,0 0 0,0-1 0,0 1 0,0 0 0,1 0 0,-1 0 0,0 0 0,0 0 0,1 0 0,-1 1-348,0-1 1,-1 1-1,1-1 1,0 1 0,-1 0-1,1-1 1,-1 1 0,1 0-1,-1-1 1,1 1-1,-1 0 1,0 0 0,1 0-1,-1-1 1,0 1-1,0 0 1,0 0 0,1 0-1,-1 0 1,0 0 0,0 0-1,0-1 1,0 1-1,0 0 1,-1 0 0,1 0-1,0 0 1,-1 1 0,-33 168 374,20-112-339,2-10-59,-8 38 677,19-78-590,0 1 1,0 0-1,1-1 1,0 1-1,1 0 1,-1 0-1,5 14 0,-5-21-122,1 0 0,0 0-1,0 0 1,-1 0-1,1 0 1,1 0 0,-1 0-1,0 0 1,0 0-1,1 0 1,-1 0 0,1-1-1,0 1 1,-1-1-1,1 1 1,0-1 0,0 0-1,0 1 1,0-1-1,0 0 1,0 0 0,0-1-1,0 1 1,1 0-1,-1-1 1,0 1-1,0-1 1,1 0 0,-1 0-1,0 0 1,1 0-1,-1 0 1,0 0 0,3-1-1,9-2 18,-1 0 0,1-1 0,-1 0 0,20-10 0,-17 7 35,0-1-595</inkml:trace>
</inkml:ink>
</file>

<file path=ppt/ink/ink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23"/>
    </inkml:context>
    <inkml:brush xml:id="br0">
      <inkml:brushProperty name="width" value="0.1" units="cm"/>
      <inkml:brushProperty name="height" value="0.1" units="cm"/>
      <inkml:brushProperty name="color" value="#33CCCC"/>
    </inkml:brush>
  </inkml:definitions>
  <inkml:trace contextRef="#ctx0" brushRef="#br0">0 43 10650,'7'0'1073,"2"0"655,3-1-208,1 1-704,3 0-256,1-2-351,-1-1-81,-1-2-40,-2-1 16,-1-1-24,0 1-120,-3 2-729,0-1-1143,2 1 1072</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2"/>
    </inkml:context>
    <inkml:brush xml:id="br0">
      <inkml:brushProperty name="width" value="0.025" units="cm"/>
      <inkml:brushProperty name="height" value="0.025" units="cm"/>
    </inkml:brush>
  </inkml:definitions>
  <inkml:trace contextRef="#ctx0" brushRef="#br0">1 36 6393,'2'1'592,"2"-1"385,1 0-465,0-2-432,2 0-80,3-2-72,2-1-24,5-2-8,4 1 16,6 1 40,4 2 8,6 1 16,0 1 24,0 3 16,2 1 8,-1 0 16,-1-1-80,-4-7 32</inkml:trace>
</inkml:ink>
</file>

<file path=ppt/ink/ink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24"/>
    </inkml:context>
    <inkml:brush xml:id="br0">
      <inkml:brushProperty name="width" value="0.1" units="cm"/>
      <inkml:brushProperty name="height" value="0.1" units="cm"/>
      <inkml:brushProperty name="color" value="#33CCCC"/>
    </inkml:brush>
  </inkml:definitions>
  <inkml:trace contextRef="#ctx0" brushRef="#br0">0 84 9282,'5'-5'1432,"4"1"937,3-3-921,2 1-328,4 0-584,0 0-151,2 1-169,0 1-56,-1-2-64,0 1-24,-2 1-8,-1-1-16,0 2 8,0-1 16,-1-2-144,-1 2-280,-8 0 224</inkml:trace>
</inkml:ink>
</file>

<file path=ppt/ink/ink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25"/>
    </inkml:context>
    <inkml:brush xml:id="br0">
      <inkml:brushProperty name="width" value="0.1" units="cm"/>
      <inkml:brushProperty name="height" value="0.1" units="cm"/>
      <inkml:brushProperty name="color" value="#33CCCC"/>
    </inkml:brush>
  </inkml:definitions>
  <inkml:trace contextRef="#ctx0" brushRef="#br0">186 0 4681,'-2'15'9790,"-3"13"-7245,-9 48-2796,5-23 668,-2 0 1,-20 53-1,-45 100 1761,38-106-1414,68-207-95,5-20-671,-23 93-89,2-11-36,2 0 0,40-74 0,-48 106 100,0 0 1,1 1 0,1-1-1,0 2 1,13-13 0,-15 18 8,-1 0 1,1 0-1,0 1 1,1 0-1,0 0 1,-1 1-1,1 0 1,1 0-1,9-2 0,-15 5 8,0 1 0,0-1 0,0 1 0,0 0 0,0 0 0,0 0 0,0 0 0,0 1 0,0-1 0,0 1 0,0 0 0,-1 0 0,1 1 0,0-1 0,0 1 0,-1 0 0,1 0 0,-1 0 0,0 0 0,0 1 0,1-1 0,-2 1 0,1 0 0,0 0 0,3 4 0,-1-1-2,-1 1-1,0-1 1,0 1-1,0 0 1,-1 1-1,0-1 1,0 0-1,-1 1 1,0 0-1,0 0 1,-1-1-1,0 10 1,-1-14 19,0-1 0,0 1 1,-1 0-1,1 0 0,-1 0 1,0-1-1,0 1 0,0 0 1,0-1-1,0 1 0,-1-1 1,1 1-1,-1-1 0,0 0 1,0 0-1,1 0 0,-1 0 1,-1 0-1,1 0 0,0 0 1,0 0-1,-1-1 0,1 1 1,-1-1-1,1 0 0,-1 0 0,-3 1 1,-10 4 36,1-1 1,-1-1 0,-25 3 0,28-5-40,11-2 10,-4 1-39,-1 1-1,0-1 1,0 1 0,-9 4 0,16-6 25,-1 1 0,0-1 0,0 0 1,1 0-1,-1 1 0,0-1 0,1 1 0,-1-1 1,1 1-1,-1-1 0,0 1 0,1-1 0,-1 1 1,1-1-1,-1 1 0,1 0 0,0-1 0,-1 1 1,1 0-1,0-1 0,-1 1 0,1 0 0,0 0 1,0-1-1,0 1 0,-1 0 0,1 0 0,0-1 1,0 1-1,0 0 0,0 0 0,0 0 0,1-1 1,-1 1-1,0 0 0,0 0 0,0-1 0,1 1 0,-1 0 1,0-1-1,1 1 0,-1 0 0,1-1 0,-1 1 1,0 0-1,1-1 0,0 1 0,-1-1 0,1 1 1,-1-1-1,2 1 0,44 41 389,-35-33-295,1 0 0,-2 2 1,19 21-1,-4 3 774,24 45 0,-43-70-998,-1 0 0,0 1 1,0 0-1,-2 0 0,1 0 0,-1 1 0,-1-1 1,2 21-1,-4-38-917,0-1 379</inkml:trace>
</inkml:ink>
</file>

<file path=ppt/ink/ink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26"/>
    </inkml:context>
    <inkml:brush xml:id="br0">
      <inkml:brushProperty name="width" value="0.1" units="cm"/>
      <inkml:brushProperty name="height" value="0.1" units="cm"/>
      <inkml:brushProperty name="color" value="#33CCCC"/>
    </inkml:brush>
  </inkml:definitions>
  <inkml:trace contextRef="#ctx0" brushRef="#br0">92 0 3969,'-2'18'10963,"0"12"-8034,-1-6-2943,-6 31 0,-22 41 800,18-59-135,-12 52 1,23-76-490,0 0 0,0 0 0,2 1-1,-1-1 1,2 0 0,0 1 0,5 24 0,-6-35-100,1 0 0,0 0 0,0 0 0,0 0 0,1-1 1,-1 1-1,1-1 0,-1 1 0,1-1 0,0 1 0,0-1 0,0 0 1,0 0-1,0 0 0,0 0 0,6 3 0,-4-3-26,1 1 1,0-1-1,0 0 0,0-1 0,0 1 1,1-1-1,-1 0 0,10 0 0,3-1-7,1 0 0,-1-2 0,1 0 0,23-7 0,20-6-1475,-56 15 920</inkml:trace>
</inkml:ink>
</file>

<file path=ppt/ink/ink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29"/>
    </inkml:context>
    <inkml:brush xml:id="br0">
      <inkml:brushProperty name="width" value="0.1" units="cm"/>
      <inkml:brushProperty name="height" value="0.1" units="cm"/>
      <inkml:brushProperty name="color" value="#33CCCC"/>
    </inkml:brush>
  </inkml:definitions>
  <inkml:trace contextRef="#ctx0" brushRef="#br0">1 8 9258,'6'8'5321,"0"-5"-3849,4-2-463,3 0-257,7 0-360,2-1-88,0-1-144,2-2-56,-2-1 8,-3 1 16,-6-1-8,-2 2-144,-6 0-552,0-1-448,-3 4 488</inkml:trace>
</inkml:ink>
</file>

<file path=ppt/ink/ink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30"/>
    </inkml:context>
    <inkml:brush xml:id="br0">
      <inkml:brushProperty name="width" value="0.1" units="cm"/>
      <inkml:brushProperty name="height" value="0.1" units="cm"/>
      <inkml:brushProperty name="color" value="#33CCCC"/>
    </inkml:brush>
  </inkml:definitions>
  <inkml:trace contextRef="#ctx0" brushRef="#br0">1 10 10498,'11'-3'1225,"3"1"751,2 0-136,7 2-711,2 0-321,5 0-408,1 0-128,-1 1-136,-1-1-24,-8 0 40,-3 0 24,-3 0-176,-4-1-312,-4-2 192</inkml:trace>
</inkml:ink>
</file>

<file path=ppt/ink/ink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31"/>
    </inkml:context>
    <inkml:brush xml:id="br0">
      <inkml:brushProperty name="width" value="0.1" units="cm"/>
      <inkml:brushProperty name="height" value="0.1" units="cm"/>
      <inkml:brushProperty name="color" value="#33CCCC"/>
    </inkml:brush>
  </inkml:definitions>
  <inkml:trace contextRef="#ctx0" brushRef="#br0">248 116 3673,'3'2'787,"0"-1"1,0-1 0,0 1-1,0 0 1,0-1-1,1 1 1,-1-1 0,0 0-1,0 0 1,0 0-1,5-1 1,-6 0-543,0 1-1,0-1 1,-1 0 0,1 0 0,0 0-1,0 0 1,-1 0 0,1 0-1,-1 0 1,1 0 0,-1-1-1,1 1 1,-1 0 0,0-1-1,0 1 1,0-1 0,0 0-1,0 1 1,0-1 0,1-2 0,-1 1-161,-1 1 1,1-1 0,-1 1 0,1-1-1,-1 1 1,0-1 0,0 0 0,0 1 0,0-1-1,-1 1 1,1-1 0,-1 1 0,1-1-1,-1 1 1,0-1 0,0 1 0,0-1 0,0 1-1,-1 0 1,1 0 0,-1 0 0,-2-4 0,2 3-45,-1 1 1,1-1 0,-1 1 0,1-1 0,-1 1-1,0 0 1,0 0 0,0 0 0,0 0 0,0 1 0,-1-1-1,1 1 1,0 0 0,-1 0 0,-6-2 0,1 3-14,1 0-1,-1 0 1,1 1 0,-1 0 0,1 1 0,-1 0 0,1 0 0,0 0-1,0 1 1,0 0 0,0 1 0,1 0 0,-1 0 0,1 1-1,0 0 1,0 0 0,1 0 0,-1 1 0,1 0 0,1 1 0,-1-1-1,1 1 1,-6 10 0,0 0 47,2 1-1,0 1 1,1-1-1,1 1 0,1 1 1,1-1-1,0 1 1,-3 38-1,6-39 18,1-1-1,1 1 1,0 0-1,1 0 1,4 19-1,-3-30-29,1 0 0,-1 1 0,2-1 0,-1 0 0,1 0 0,0 0 0,0-1 0,1 0 0,0 0 0,0 0 0,1 0 0,0-1 0,8 7 0,-7-7 31,0-1 0,0-1 0,1 1 0,0-1 0,-1-1 0,1 0 0,1 0 1,-1 0-1,0-1 0,1 0 0,-1 0 0,1-1 0,-1-1 0,1 1 0,15-2 0,-7-1-187,0 0 0,1-1-1,-1-1 1,-1-1-1,1 0 1,30-14-1,-25 6-2338,-13 10 1435</inkml:trace>
</inkml:ink>
</file>

<file path=ppt/ink/ink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32"/>
    </inkml:context>
    <inkml:brush xml:id="br0">
      <inkml:brushProperty name="width" value="0.1" units="cm"/>
      <inkml:brushProperty name="height" value="0.1" units="cm"/>
      <inkml:brushProperty name="color" value="#33CCCC"/>
    </inkml:brush>
  </inkml:definitions>
  <inkml:trace contextRef="#ctx0" brushRef="#br0">51 14 2465,'1'-13'10920,"0"20"-8726,-22 109 498,10-61-2262,2 1-1,-3 81 1,12-123-353,3 53 129,-3-61-146,1 1-1,0-1 0,1 0 0,0 0 0,0 0 0,0 0 0,0 0 0,5 7 0,-5-10-8,1-1-1,-1 1 1,1-1 0,-1 0-1,1 0 1,0 0 0,0 0-1,0 0 1,0-1 0,0 1-1,1-1 1,-1 0 0,0 0-1,1 0 1,-1 0-1,1 0 1,-1-1 0,0 0-1,1 0 1,-1 0 0,6 0-1,4-1 17,0-1-1,0 0 1,0-1-1,18-5 1,-23 4-29,0 1-1,0-1 1,-1-1 0,1 1 0,-1-1-1,0-1 1,0 1 0,-1-1 0,1 0-1,-1-1 1,-1 0 0,1 0 0,-1 0-1,0 0 1,-1-1 0,0 0 0,0 0-1,4-11 1,3-15 40,-1 0-1,-2 0 1,5-42-1,-13 75-76,2-25 25,0 1 0,-3-36 1,0 14-566,6 69-3939,-2-7 3330</inkml:trace>
</inkml:ink>
</file>

<file path=ppt/ink/ink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33"/>
    </inkml:context>
    <inkml:brush xml:id="br0">
      <inkml:brushProperty name="width" value="0.1" units="cm"/>
      <inkml:brushProperty name="height" value="0.1" units="cm"/>
      <inkml:brushProperty name="color" value="#33CCCC"/>
    </inkml:brush>
  </inkml:definitions>
  <inkml:trace contextRef="#ctx0" brushRef="#br0">87 30 2545,'21'-29'13212,"-24"43"-12532,2-10-244,-29 111 1198,-10 53-794,24-100-546,11-48 95,0 0-1,-3 32 0,8-50-342,0 0 0,0 0 0,0-1 0,1 1 0,-1 0 0,0 0 1,1-1-1,-1 1 0,1 0 0,0-1 0,-1 1 0,1 0 0,0-1 0,0 1 0,0-1 1,0 0-1,0 1 0,1-1 0,-1 0 0,0 1 0,1-1 0,-1 0 0,0 0 1,1 0-1,-1 0 0,1-1 0,0 1 0,-1 0 0,1-1 0,0 1 0,-1-1 0,1 1 1,0-1-1,3 1 0,6 0-23,1 0-1,0-1 1,0 0 0,12-1 0,-17 0 0,33-1-195,0-3 0,47-11 0,-78 12-1108</inkml:trace>
</inkml:ink>
</file>

<file path=ppt/ink/ink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34"/>
    </inkml:context>
    <inkml:brush xml:id="br0">
      <inkml:brushProperty name="width" value="0.1" units="cm"/>
      <inkml:brushProperty name="height" value="0.1" units="cm"/>
      <inkml:brushProperty name="color" value="#33CCCC"/>
    </inkml:brush>
  </inkml:definitions>
  <inkml:trace contextRef="#ctx0" brushRef="#br0">1 49 7562,'9'-2'4161,"-1"2"-2465,3-1-168,5 0-536,2 0-279,3-2-377,1 1-120,3-1-136,-1 0-16,-4-1 48,-4 0 24,-5-1-80,-2 0-168,-3 0-768,-3 0-729,-6 1 849</inkml:trace>
</inkml:ink>
</file>

<file path=ppt/ink/ink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35"/>
    </inkml:context>
    <inkml:brush xml:id="br0">
      <inkml:brushProperty name="width" value="0.1" units="cm"/>
      <inkml:brushProperty name="height" value="0.1" units="cm"/>
      <inkml:brushProperty name="color" value="#33CCCC"/>
    </inkml:brush>
  </inkml:definitions>
  <inkml:trace contextRef="#ctx0" brushRef="#br0">0 49 8634,'8'-10'3425,"-1"7"-1561,2 0-288,1 0-319,7 1-569,2 0-216,5-2-248,6 3-96,-1-3-48,-1 0 8,-3 2-8,-4-1-152,-2 1-680,-2 1-841,-7-4 833</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3"/>
    </inkml:context>
    <inkml:brush xml:id="br0">
      <inkml:brushProperty name="width" value="0.025" units="cm"/>
      <inkml:brushProperty name="height" value="0.025" units="cm"/>
    </inkml:brush>
  </inkml:definitions>
  <inkml:trace contextRef="#ctx0" brushRef="#br0">17 31 2905,'-16'0'2362,"27"-2"-848,31-3-621,2 1 0,47 2 0,61-6-2611,-118 3-127,-2 0 557</inkml:trace>
</inkml:ink>
</file>

<file path=ppt/ink/ink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36"/>
    </inkml:context>
    <inkml:brush xml:id="br0">
      <inkml:brushProperty name="width" value="0.1" units="cm"/>
      <inkml:brushProperty name="height" value="0.1" units="cm"/>
      <inkml:brushProperty name="color" value="#33CCCC"/>
    </inkml:brush>
  </inkml:definitions>
  <inkml:trace contextRef="#ctx0" brushRef="#br0">1 515 6273,'3'1'9132,"5"-8"-6578,7-12-1734,-5-9-376,-1-1 1,0 1-1,6-50 1,-8 39-254,-3 19-115,2-13 28,1 1 1,19-49-1,-23 72-121,1 0-1,0 0 1,1 1-1,0 0 1,0 0 0,1 0-1,0 1 1,0 0 0,1 0-1,0 1 1,0-1 0,0 1-1,15-8 1,-20 13 6,0-1 1,0 1-1,0 1 1,0-1-1,0 0 1,1 0-1,-1 1 1,0-1-1,0 1 1,1 0-1,-1 0 1,0 0-1,0 0 1,1 0-1,-1 0 1,0 1-1,0-1 1,1 1-1,-1-1 1,3 2-1,-1 0-1,-1 1 0,1-1-1,-1 0 1,1 1 0,-1 0-1,0 0 1,0 0 0,0 0-1,0 1 1,2 3-1,3 7 15,0 1 0,0 0 0,-2 0 0,8 25 0,-6-4 52,-1 0 0,-2 0 0,-1 0 1,-2 48-1,-2-61 64,0-21-46,1 1-1,-1 0 1,0-1-1,1 1 0,0-1 1,0 1-1,2 4 1,-3-7-54,0 0 0,0 0 1,0 1-1,0-1 1,0 0-1,1 0 1,-1 1-1,0-1 1,0 0-1,0 0 1,0 0-1,1 1 1,-1-1-1,0 0 1,0 0-1,1 0 0,-1 0 1,0 0-1,0 0 1,1 1-1,-1-1 1,0 0-1,0 0 1,1 0-1,-1 0 1,0 0-1,0 0 1,1 0-1,-1 0 1,8-12 473,-3-3-288,-2-1 1,0 0-1,2-28 0,3-15-75,-2 25-131,22-64 0,-25 89-21,0 1 0,1-1 0,0 1 0,1-1 1,0 1-1,0 0 0,1 1 0,0 0 0,0-1 0,0 2 0,1-1 0,11-7 0,-16 13 11,-1 0 0,1-1 0,0 2 0,0-1 0,0 0 0,0 0-1,0 1 1,0-1 0,1 1 0,-1-1 0,0 1 0,0 0 0,0 0 0,0 0 0,0 0-1,1 0 1,-1 1 0,0-1 0,2 1 0,0 1-1,0 0 1,0 0-1,0 0 1,-1 0-1,1 0 0,-1 1 1,0-1-1,0 1 0,4 5 1,1 1 6,0 1 0,-1 0 1,-1 0-1,1 1 1,-2 0-1,5 12 0,-6-8 19,0 0 0,-1 0 0,-1 0 0,-1 0 0,0 1 0,-1-1-1,-3 27 1,2-17 111,2 41 0,1-41-34,0-2 153,8 42 0,-9-59-194,1 0 0,0 0 1,0 0-1,1 0 0,-1-1 0,1 1 1,0-1-1,1 0 0,-1 0 0,1 0 1,8 9-1,-9-12-26,0 0 0,1 0 0,-1 0-1,1 0 1,-1-1 0,1 0 0,-1 1 0,1-1 0,0 0 0,0-1 0,-1 1 0,1-1 0,0 1-1,0-1 1,0 0 0,0 0 0,-1-1 0,1 1 0,0-1 0,6-2 0,32-14-1194,-7-5-4140,-14 6 2711</inkml:trace>
</inkml:ink>
</file>

<file path=ppt/ink/ink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37"/>
    </inkml:context>
    <inkml:brush xml:id="br0">
      <inkml:brushProperty name="width" value="0.1" units="cm"/>
      <inkml:brushProperty name="height" value="0.1" units="cm"/>
      <inkml:brushProperty name="color" value="#33CCCC"/>
    </inkml:brush>
  </inkml:definitions>
  <inkml:trace contextRef="#ctx0" brushRef="#br0">17 0 6297,'-17'7'10057,"18"-7"-9990,2 1 223,0 0-1,0 0 1,0 0-1,0-1 1,0 0-1,1 1 1,2-1-1,49 2 82,-42 0-783,0-1 0,0-1 0,1 0 0,-1-1 0,15-3 0,-16 1-557</inkml:trace>
</inkml:ink>
</file>

<file path=ppt/ink/ink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38"/>
    </inkml:context>
    <inkml:brush xml:id="br0">
      <inkml:brushProperty name="width" value="0.1" units="cm"/>
      <inkml:brushProperty name="height" value="0.1" units="cm"/>
      <inkml:brushProperty name="color" value="#33CCCC"/>
    </inkml:brush>
  </inkml:definitions>
  <inkml:trace contextRef="#ctx0" brushRef="#br0">87 93 6833,'-2'0'331,"1"0"-1,-1 0 0,0 1 1,0-1-1,0 0 0,0 0 1,0 1-1,0-1 0,0 1 1,1 0-1,-1 0 0,0-1 1,0 1-1,1 0 0,-1 0 1,1 1-1,-1-1 0,1 0 1,-1 0-1,1 1 0,-2 1 1,2-1-243,0 0-1,1 0 1,-1 0 0,0 0 0,1 0 0,-1 0 0,1 0 0,-1 0 0,1 1-1,0-1 1,0 0 0,0 0 0,0 0 0,1 0 0,-1 0 0,1 1-1,-1-1 1,1 0 0,1 3 0,0-1-54,0-1 0,0 1 0,1-1 0,-1 1 0,1-1-1,0 0 1,0 0 0,0 0 0,1 0 0,-1 0 0,1-1 0,-1 0 0,1 1 0,0-1 0,0-1-1,0 1 1,0-1 0,0 1 0,0-1 0,0 0 0,0-1 0,1 1 0,-1-1 0,0 1 0,1-1 0,7-2-1,-8 2 12,0 0 0,-1-1-1,1 0 1,-1 0-1,1 0 1,-1 0-1,1 0 1,-1-1-1,1 0 1,-1 0 0,0 1-1,0-2 1,6-4-1,-8 5-1,1 0-1,0 0 1,-1-1 0,1 1-1,-1 0 1,1-1-1,-1 1 1,0-1 0,0 0-1,-1 1 1,1-1-1,0 0 1,-1 0 0,0 1-1,1-1 1,-1 0 0,0 0-1,0 0 1,-1 1-1,0-5 1,-1-1-2,0 0 1,0 0-1,-1 0 0,0 0 1,-1 0-1,0 1 0,0 0 1,0 0-1,-1 0 1,0 0-1,0 0 0,-8-6 1,11 11-52,0 0 0,-1-1 0,1 1 0,-1 0 0,0 0 0,0 1 0,0-1 0,0 1 0,0-1 0,0 1 0,0 0 0,0 0 0,0 0 0,-1 0 0,1 1 0,0-1 0,-1 1 0,1 0 0,0 0 0,-1 0 0,1 1 0,0-1 0,0 1 0,-1-1 0,1 1 0,0 0 0,0 1 0,0-1 0,0 0 0,0 1 0,0 0 0,-4 2 0,1 1-360,0 0 0,1 1 0,-1-1 0,1 1 0,0 0 0,-8 13 0,1 1-489</inkml:trace>
</inkml:ink>
</file>

<file path=ppt/ink/ink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39"/>
    </inkml:context>
    <inkml:brush xml:id="br0">
      <inkml:brushProperty name="width" value="0.1" units="cm"/>
      <inkml:brushProperty name="height" value="0.1" units="cm"/>
      <inkml:brushProperty name="color" value="#33CCCC"/>
    </inkml:brush>
  </inkml:definitions>
  <inkml:trace contextRef="#ctx0" brushRef="#br0">172 1 4553,'3'3'6622,"-2"13"-4276,-5 25-2694,3-31 917,-1 14-22,-6 29 1,41-91 962,-31 36-1505,0 1 0,0-1-1,1 1 1,-1 0 0,0 0-1,1 0 1,-1 0-1,1 0 1,-1 0 0,1 1-1,-1-1 1,1 1-1,-1 0 1,1-1 0,0 1-1,-1 0 1,1 1 0,0-1-1,-1 0 1,1 1-1,-1 0 1,1-1 0,-1 1-1,1 0 1,-1 0-1,0 1 1,1-1 0,-1 0-1,0 1 1,0-1 0,2 3-1,6 4-4,-1 0 0,0 0 0,-1 1 0,0 1 0,9 13 1,-15-20 7,0 0 1,0-1-1,0 1 1,-1 0-1,1 1 1,-1-1-1,0 0 1,0 0 0,0 0-1,0 1 1,0-1-1,-1 0 1,0 1-1,1-1 1,-1 1 0,0-1-1,-1 1 1,1-1-1,-2 5 1,0-3 12,0-1 1,0 1 0,-1-1-1,1 1 1,-1-1-1,0 0 1,-1 0 0,1 0-1,-1 0 1,1-1-1,-1 1 1,-6 3 0,-2 1 157,1-1 0,-1 0 0,-1-1 0,0 0 1,1-1-1,-1-1 0,-24 6 0,17-6 97,0-1 0,0-1 0,0-1-1,-35-2 1,29-4-158,25 5-300,0-1 0,-1 1 0,1 0 0,0-1 0,0 1 0,0-1 0,0 1 0,1-1 0,-1 0 0,0 1 0,0-1 0,0 0 0,0 1 0,1-1 0,-1 0 0,0 0 0,1 0 0,-1 0-1,0 0 1,0-2 0,1 0-1326</inkml:trace>
</inkml:ink>
</file>

<file path=ppt/ink/ink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14.740"/>
    </inkml:context>
    <inkml:brush xml:id="br0">
      <inkml:brushProperty name="width" value="0.1" units="cm"/>
      <inkml:brushProperty name="height" value="0.1" units="cm"/>
      <inkml:brushProperty name="color" value="#33CCCC"/>
    </inkml:brush>
  </inkml:definitions>
  <inkml:trace contextRef="#ctx0" brushRef="#br0">506 270 3513,'-8'6'11106,"4"-3"-10929,0-1 0,-1 1 0,1-1 0,-1 0 0,0 0 0,1-1 0,-1 1 0,0-1 0,-8 1 0,10-2-115,-1-1 1,0 1 0,0-1-1,1 0 1,-1 0-1,0 0 1,1 0 0,-1-1-1,1 1 1,-1-1-1,1 0 1,0 0 0,0 0-1,0 0 1,0-1 0,0 0-1,-3-3 1,3 2-1,-1-1 1,1 0-1,1 0 1,-1 0-1,1 0 1,-1 0-1,1 0 1,1-1-1,-1 1 1,-1-11-1,2 8-31,1 0 0,-1 0 0,1 1 0,1-1-1,-1 0 1,1 0 0,0 1 0,1-1-1,0 1 1,0-1 0,1 1 0,0 0-1,0 0 1,1 0 0,0 0 0,0 0 0,6-6-1,-3 5-6,0 0 1,1 1-1,1 0 0,-1 1 0,15-9 0,-21 14-21,0 0 0,0 0 0,0 0 0,0 0 0,0 0 0,0 1 0,0-1 0,0 1 0,0-1 0,0 1 0,1 0-1,-1 0 1,0 0 0,0 0 0,0 0 0,0 1 0,0-1 0,1 1 0,-1-1 0,0 1 0,0 0 0,0 0 0,0-1 0,0 1 0,-1 1 0,1-1 0,0 0 0,0 0 0,-1 1 0,1-1 0,-1 1 0,1-1-1,-1 1 1,2 2 0,2 5 8,0 0-1,0 0 1,-1 1-1,0-1 1,0 1-1,-1 0 1,-1 0-1,0 0 1,0 0-1,-1 1 0,0-1 1,-1 0-1,-1 13 1,0-3 26,-2 1 0,0-1 0,-1 1 0,-1-1 0,-13 31-1,-7 6 47,-3-1-1,-59 85 0,76-125-59,-1-1 0,-1-1 0,0 0 0,-1-1 0,0-1 0,-18 13 0,-1-3 101,-68 34-1,93-53-103,-1 1-1,1-1 0,0 0 0,-1 0 0,-16 2 1,22-5-13,1 0 0,0 0 0,-1 0 1,1 0-1,-1 0 0,1 0 1,-1 0-1,1-1 0,0 1 0,-1-1 1,1 0-1,0 0 0,-1 1 0,1-2 1,0 1-1,0 0 0,0 0 0,0-1 1,0 1-1,0-1 0,0 1 0,1-1 1,-1 0-1,0 0 0,-1-3 0,1 1 2,-1-1-1,1 1 1,0-1-1,1 0 0,-1 1 1,1-1-1,0 0 0,0 0 1,1 0-1,-1 0 1,1 0-1,0 0 0,1 0 1,-1 0-1,3-9 1,-2 10-10,0 1 0,0-1 1,1 1-1,0-1 1,-1 1-1,1-1 1,0 1-1,1 0 0,-1 0 1,0 0-1,1 0 1,0 0-1,-1 1 0,1-1 1,0 1-1,1 0 1,-1 0-1,0 0 0,1 0 1,-1 1-1,5-3 1,-5 4 1,-1 0 0,0-1 0,1 1 1,-1 0-1,1 0 0,-1 0 0,0 0 0,1 1 1,-1-1-1,1 1 0,-1-1 0,0 1 1,1 0-1,-1 0 0,0 0 0,0 0 0,0 0 1,3 3-1,6 4 1,-1 0 0,13 12 0,-9-6 26,4 2 98,-5-4-33,1 0 0,17 11 0,0-5 109,0-2-1,1-1 0,40 12 0,-56-23-169,1-1 1,-1-1 0,1-1 0,0 0 0,0-1-1,20-2 1,-8 0 0,-1 1-4,65-4 269,-63-6-1628,-16 4 706</inkml:trace>
</inkml:ink>
</file>

<file path=ppt/ink/ink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60"/>
    </inkml:context>
    <inkml:brush xml:id="br0">
      <inkml:brushProperty name="width" value="0.05" units="cm"/>
      <inkml:brushProperty name="height" value="0.05" units="cm"/>
    </inkml:brush>
  </inkml:definitions>
  <inkml:trace contextRef="#ctx0" brushRef="#br0">11 140 2192,'3'-8'8484,"4"0"-3299,18-9-1758,-15 11-3488,0 1 0,1 1 1,17-6-1,-20 8 239,1 0 0,-1-1 0,11-5-1,-39 19 310,5-3-387,-28 10 0,38-16-113,0-1 1,-1 1-1,1 1 0,0-1 1,0 1-1,1 0 0,-1 0 1,0 0-1,-6 7 0,17-26-85,11-25 362,-14 38-255,0-1 1,1 1 0,-1 0-1,0 0 1,1 1-1,0-1 1,0 1 0,0-1-1,0 1 1,0 0-1,0 1 1,1-1 0,-1 1-1,1 0 1,-1 0-1,1 0 1,-1 0 0,1 1-1,6 0 1,-43 7 758,6-6-656,9-1-139,-28 5 1,45-5 21,0 0 0,0 0 1,0 0-1,0 0 0,0 0 1,0 0-1,0 0 0,0-1 1,0 1-1,0 0 0,0 0 1,0 0-1,0 0 0,0 0 1,0 0-1,0-1 0,0 1 1,0 0-1,0 0 0,0 0 1,0 0-1,0 0 0,0 0 1,0 0-1,0-1 0,0 1 1,0 0-1,0 0 0,-1 0 1,1 0-1,0 0 0,0 0 1,0 0-1,0 0 0,0 0 1,0 0-1,0-1 0,0 1 1,-1 0-1,1 0 0,0 0 1,0 0-1,0 0 0,0 0 1,0 0-1,0 0 0,0 0 1,-1 0-1,1 0 0,0 0 1,0 0-1,0 0 1,0 0-1,0 0 0,0 0 1,-1 0-1,1 0 0,0 0 1,0 0-1,0 0 0,0 1 1,0-1-1,0 0 0,0 0 1,-1 0-1,11-6-150,11 4 115,0 1 0,0 1 0,0 1 0,25 5-1,18 0 106,17 2 102,-64-4-106,-14-3-41,-1-1-1,1 1 0,0 0 0,-1-1 0,1 0 1,-1 1-1,1-1 0,0 0 0,-1 0 1,4-1-1,-6 1 69,-17-1 229,10 1-333,1-1 0,0 1 0,0-1 0,-1 0 0,1-1 0,0 0 0,0 0 0,-6-3 0,17 8 30,-1-2 0,1 1 0,0-1 0,0 1 0,0-1 0,0-1 0,5 1 0,27 6 54,-35-6-56,-1-1-1,1 1 0,0 0 1,0-1-1,-1 1 0,1 0 1,-1 0-1,1 0 0,-1 1 1,1-1-1,-1 0 0,1 0 1,-1 1-1,0-1 0,0 1 1,0-1-1,0 1 0,0-1 1,1 4-1,4 6 29,-6-11-37,0 0-1,0 0 1,0 0-1,0 0 1,0 0-1,0 0 1,0 0-1,0-1 1,1 1-1,-1 0 1,0 0-1,0 0 1,0 0-1,0 0 1,0 0-1,0 0 1,0 0-1,0 0 1,0 0-1,0-1 1,0 1-1,0 0 1,0 0-1,0 0 1,0 0-1,0 0 1,1 0-1,-1 0 1,0 0-1,0 0 1,0 0-1,0 0 1,0 0-1,0 0 1,0 0-1,0 0 1,0 0-1,1 0 1,-1 0-1,0 0 1,0 0-1,0 0 1,0 0-1,0 0 1,0 0-1,0 0 1,0 0-1,1 0 1,-1 0-1,0 0 1,0 0-1,0 0 1,0 0-1,-2-10 136,-1 5-113,-1 1 1,0 0-1,0 0 0,0 1 0,0-1 0,-1 1 0,-6-4 0,5 3-32,0 0 1,1 0-1,-1 0 1,-6-7-1,12 10-2,-1 1 0,1-1-1,-1 0 1,0 1-1,1-1 1,-1 0-1,1 1 1,0-1-1,-1 0 1,1 0-1,0 1 1,-1-1-1,1 0 1,0 0-1,0 0 1,-1 1 0,1-1-1,0 0 1,0 0-1,0 0 1,1-1-1,-1 1 9,0 1-1,1-1 0,-1 0 1,1 1-1,-1-1 0,1 1 1,-1-1-1,1 1 0,0-1 1,-1 1-1,1-1 0,0 1 1,-1 0-1,1-1 0,0 1 1,0 0-1,-1-1 0,3 1 1,5-2 23,0 1 1,0 0 0,15 1-1,-10 0-62,4-2 105,2 0 29,0 1 1,1 0-1,34 4 1,-54-1 364,-7 2-209,-17 7-145,-6 2-99,13-4-14,13-7-3,-1 0 0,1 1 0,0-1 0,-1 1 0,1 0 0,1 0 0,-7 5 0,9-6 5,0 1-1,-1-1 1,1 0-1,0 0 1,0 0-1,0 0 1,1 1 0,-1-1-1,0 0 1,1 4-1,-2-2 14,2-4-9,-1 1 0,1-1 0,0 1-1,-1-1 1,1 1 0,0-1-1,0 0 1,-1 1 0,1-1 0,0 1-1,0-1 1,0 1 0,0-1 0,0 1-1,0-1 1,0 1 0,0-1 0,0 1-1,0-1 1,0 1 0,0-1 0,0 1-1,0-1 1,1 2 0,21-15-150,-17 10 140,1 1 0,-1 0 1,1 0-1,0 0 0,0 1 0,0 0 1,0 0-1,0 0 0,0 1 0,7 0 1,-8 1 19,0 0 1,0 0-1,0 0 1,-1 1-1,1-1 1,0 1-1,-1 0 1,1 1-1,-1-1 1,4 4 0,20 9 34,-24-13-30,0 0 0,0 0 0,0 1 1,0-1-1,-1 1 0,1 0 0,-1 0 0,0 0 0,1 1 0,-1-1 1,-1 1-1,1 0 0,3 6 0,-14-29 21,-2 1 0,0 0 0,-1 0-1,-20-23 1,-14 7-92,46 33 40,1 0 0,0 0 1,0 0-1,0 1 0,0-1 0,0 1 1,0-1-1,0 1 0,0-1 0,0 1 1,2 0-1,0 0 16,24-9 96,-28 9-91,0 0 0,0 0-1,0 0 1,0 0-1,0 0 1,0 0-1,0 0 1,0 0-1,0 0 1,0 0-1,0 0 1,0 0-1,0 0 1,0 0-1,0 0 1,0 0 0,0-1-1,0 1 1,0 0-1,0 0 1,0 0-1,0 0 1,0 0-1,0 0 1,0 0-1,0 0 1,0 0-1,0 0 1,0 0 0,0 0-1,0 0 1,0-1-1,0 1 1,0 0-1,0 0 1,0 0-1,0 0 1,0 0-1,0 0 1,0 0-1,0 0 1,0 0-1,0 0 1,1 0 0,-1 0-1,0 0 1,0 0-1,0 0 1,0 0-1,0 0 1,0 0-1,0 0 1,0 0-1,0 0 1,0 0-1,0 0 1,0 0-1,0 0 1,1 0 0,-18 1 75,-1 2-74,-17 1 10,7-2-10,26-2-9,0 0-1,0 1 0,0-1 1,0 1-1,0-1 0,1 1 0,-1 0 1,0 0-1,0-1 0,1 1 1,-1 0-1,-2 2 0,4-2-257,0 1 1,0-1-1,1 0 0,-1 0 0,0 0 0,0 0 0,1 0 0,-1 0 1,1 0-1,-1 0 0,1 0 0,-1 0 0,1 0 0,0-1 0,-1 1 1,1 0-1,0 0 0,1 1 0,5 2-873</inkml:trace>
</inkml:ink>
</file>

<file path=ppt/ink/ink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61"/>
    </inkml:context>
    <inkml:brush xml:id="br0">
      <inkml:brushProperty name="width" value="0.05" units="cm"/>
      <inkml:brushProperty name="height" value="0.05" units="cm"/>
    </inkml:brush>
  </inkml:definitions>
  <inkml:trace contextRef="#ctx0" brushRef="#br0">30 157 1888,'0'0'299,"-1"0"-1,1 0 1,0 1-1,-1-1 0,1 0 1,-1 0-1,1 0 1,0 0-1,-1 0 0,1 0 1,-1 0-1,1 0 1,0 0-1,-1 0 0,1-1 1,-1 1-1,1 0 1,0 0-1,-1 0 0,1 0 1,0-1-1,-1 1 1,1 0-1,0 0 0,-1-1 1,1 1-1,-1 0 1,1-3 1820,9 5-2330,-6-2 221,0 1 0,0-1 0,0 0 1,0 1-1,0-1 0,1 0 0,-1-1 0,0 1 1,0-1-1,0 1 0,0-1 0,3-1 0,-3 1 65,-1 0-1,1 0 1,0 1 0,0-1-1,0 1 1,0 0-1,0-1 1,1 1-1,-1 1 1,0-1-1,3 1 1,-6-1-58,0 0 0,0 0 0,0 0 0,0 0 0,0 0 1,-1 0-1,1 0 0,0 1 0,0-1 0,0 0 0,0 0 0,0 0 1,0 0-1,0 0 0,0 0 0,0 0 0,0 0 0,0 0 0,0 0 1,0 1-1,0-1 0,0 0 0,0 0 0,0 0 0,0 0 0,0 0 0,0 0 1,0 0-1,0 0 0,0 0 0,0 1 0,0-1 0,0 0 0,0 0 1,0 0-1,1 0 0,-1 0 0,0 0 0,0 0 0,0 0 0,0 0 0,0 0 1,0 0-1,0 0 0,0 0 0,0 0 0,0 1 0,0-1 0,0 0 1,1 0-1,-1 0 0,0 0 0,0 0 0,0 0 0,0 0 0,0 0 0,0 0 1,0 0-1,0 0 0,0 0 0,1 0 0,-1 0 0,0 0 0,0 0 1,0 0-1,0 0 0,0-1 0,0 1 0,0 0 0,-10 3 753,-14 0 77,-54-1 415,112-5-1625,33 8 897,-152-11 87,180 5-1109,-103 1 654,-1 1 0,0-1-1,0 2 1,-14 3 0,20-4-177,0 0 0,0 0 0,0 0 0,0 0 1,1 1-1,-1-1 0,0 1 0,0 0 0,1-1 0,-1 1 0,1 1 1,0-1-1,0 0 0,0 0 0,0 1 0,0-1 0,-3 6 1,5-4-1,0-1 1,1 1 0,-1-1 0,1 1 0,-1-1-1,1 1 1,0-1 0,1 1 0,-1-1 0,3 5 0,-3-8 3,-1 1 1,0-1-1,1 0 1,-1 1-1,1-1 1,-1 0-1,1 0 1,-1 0-1,1 1 1,0-1-1,-1 0 1,1 0-1,-1 0 1,1 0-1,-1 0 1,1 0-1,-1 0 1,1 0-1,0 0 1,-1 0-1,1 0 1,-1 0-1,1-1 1,-1 1-1,1 0 1,-1 0-1,1 0 1,-1-1-1,1 1 1,0-1 0,15-8-176,-10 6 157,32-20-80,-34 21 133,-1 0 0,1 0-1,0 1 1,0 0 0,0-1 0,0 2-1,0-1 1,6 0 0,-10 0-19,1 1 1,-1 0-1,0 0 0,0 0 1,0 0-1,1 0 1,-1 0-1,0 0 0,0 0 1,1 0-1,-1 0 1,0 0-1,0 0 1,1 0-1,-1 0 0,0 0 1,0 0-1,0 0 1,1 0-1,-1 1 0,0-1 1,0 0-1,0 0 1,1 0-1,-1 0 0,0 0 1,0 0-1,0 1 1,0-1-1,1 0 1,-1 0-1,0 0 0,0 1 1,0-1-1,0 0 1,0 0-1,0 0 0,0 1 1,1-1-1,-1 0 1,0 0-1,0 0 0,0 1 1,-8 9 372,-14 6 207,3-6-297,12-7-225,0 0 0,0 0 0,-13 10 0,19-12-77,-1 0 0,0 1 0,1-1 0,0 1 0,-1-1 0,1 1 0,0-1 0,0 1 0,0 0 0,0 0 0,0-1 0,0 1 0,1 0 0,-1 0 0,0 0 0,1 0 0,0 0 0,-1 0 0,1 0 0,0 2 0,13-25 35,-11 15 16,-1 2-31,0 0-1,0 1 0,0-1 1,1 1-1,-1-1 0,1 1 1,4-6-1,-6 9-2,-7 6 47,1 0-1,0 1 0,-8 12 0,16-21-74,-1 0 0,1 0 0,0 0 0,-1 1 0,1-1-1,0 0 1,0 1 0,0-1 0,0 1 0,1 0 0,2-2-1,33-12 83,-28 12-44,9-4 74,1 2 0,23-5-1,5 7 203,-38 3-120,4 0 125,-11-1-272,0 1-1,0 0 0,0 0 1,0 0-1,1 0 0,-1 1 1,4 0-1,22 2 153,13 10-1,-31-7-147,1 0 89,-12-6-116,0 0 0,0 0 0,1 0 0,-1 0 1,0 0-1,1-1 0,-1 1 0,0 0 0,0 0 0,1 0 0,-1 0 0,0 0 0,0 0 0,1 0 0,-1-1 0,0 1 1,0 0-1,0 0 0,1 0 0,-1-1 0,0 1 0,0 0 0,0 0 0,0-1 0,1 1 0,-1 0 0,0 0 0,0-1 0,0 1 1,0 0-1,0 0 0,0-1 0,0 1 0,0 0 0,0 0 0,0-1 0,0 1 0,0-1 0,0 0-1,1-1 0,-1 0 0,1 0 0,-1 0 0,1 1-1,-1-1 1,1 0 0,0 1 0,0-1 0,0 1 0,0-1-1,0 1 1,0-1 0,0 1 0,1-1 0,-1 1 0,1 0 0,-1 0-1,1 0 1,-1 0 0,1 0 0,-1 0 0,1 0 0,0 0-1,0 1 1,-1-1 0,3 0 0,4-2-4,0 0 9,0 0 0,1 0 0,-1 1 0,1 0 1,0 0-1,-1 1 0,1 0 0,0 1 0,0 0 0,0 0 1,0 1-1,9 1 0,9 4 108,-36-9-61,0 0 1,0 1-1,-18-1 1,23 2-38,-1 1 0,1 0 0,0 0 0,-1 1 1,1 0-1,0-1 0,0 1 0,-1 1 0,1-1 0,0 0 1,-4 3-1,-34 21-17,36-21-10,1 0 0,0 0 0,0 0 0,0 1 0,1 0 0,0 0 0,-5 6 0,8-9 4,0-1 0,0 0-1,0 0 1,0 0 0,0 0 0,-1 0 0,1 0 0,0 0 0,-1 0 0,1 0 0,-3 0-1,18-20-145,-11 15 136,0-1 2,-1 3 18,-1 0 1,1 0-1,-1 1 0,0-1 0,0 0 0,0 0 0,0 0 0,0-1 1,0 1-1,0 0 0,-1 0 0,1 0 0,-1-1 0,0-2 0,-23 21-226,-10 15 134,32-30 34,0 5-3,3-11 0,1-4 27,-3 7 27,1 0 0,-1 1 0,1-1-1,0 0 1,-1 0 0,1 0 0,0 1 0,0-1 0,0 0 0,2-1 0,-2 2 6,-1 1 0,0-1 0,1 1 0,-1-1 0,1 1 0,-1 0 1,0-1-1,1 0 0,-1 1 0,0-1 0,0 1 0,0-1 0,1 1 1,-1-1-1,0 1 0,0-1 0,0 0 0,0 1 0,0-1 0,0 1 0,0-1 1,0 1-1,0-1 0,0-1 0,-1 1 3,0 0 0,1 0 0,-1-1 0,0 1 1,0 0-1,1 0 0,-1 0 0,0 0 0,0 0 0,-2-1 0,-5-3 42,0 0 1,-15-7-1,11 6 30,7 4-68,3 2-10,1-1-1,-1 1 0,1-1 0,-1 0 0,1 0 0,0 1 1,-1-1-1,1 0 0,0 0 0,0 0 0,-1 0 1,0-2-1,5 2-41,0 0 0,-1 0 0,1 0 1,0 0-1,0 1 0,0 0 0,1-1 0,2 1 1,27-2-54,-20 1 152,0 0 1,0 1 0,0 0-1,26 5 1,-90-5 634,-5 2-687,29 0-55,18-3-40,8-2-175,14-4-43,13 0 413,1 1 1,-1 2-1,42-3 0,-61 7-36,0-1 1,0 0-1,0 0 0,0-1 0,12-4 0,-3 1-12,-11 3-55,-4 2 18,0-1 0,0 1 0,0-1 1,0 1-1,1 0 0,-1 0 0,0-1 1,0 1-1,0 0 0,0 0 1,0 0-1,2 1 0,-2-1-12,0 1 0,-1-1 0,1 1 0,-1 0 0,1-1 0,-1 1 0,1 0 0,-1 0 0,0-1 0,1 1 0,-1 0 0,0 0 0,1 0 0,-1 0 0,0-1 0,0 1 0,0 0 0,0 0 0,0 1 0,1 6-5,1 1 0,-1 0 1,2-1-1,-1 1 0,1-1 1,1 0-1,-1 0 0,1 0 1,10 13-1,-9-14 10,0 0 0,-1 0 0,0 1 0,4 9 0,-7-35 21,-2-15-37,-1 25 4,1 0 0,-1 0 0,-5-11 0,5 11 0,-1 0 0,1-1 0,-2-10 0,4 10 2,-1 0 0,0 0-1,-1 0 1,0 1 0,0-1 0,-1 0 0,-7-14 0,5 5-18,5 11-4,0 7 18,0 0 0,0 0 0,0 0 0,0 0 0,0 0-1,0 0 1,0 0 0,0 0 0,0 0 0,0 0 0,0 0 0,0 0 0,0 0 0,0 0 0,1 0 0,-1 0 0,0 0-1,0 0 1,0 0 0,0 0 0,0 0 0,0 0 0,0 0 0,0 0 0,0 0 0,0 0 0,0 0 0,0 0 0,0 0-1,0 0 1,0 0 0,0 0 0,0 0 0,0 0 0,0 0 0,0 0 0,0 0 0,0 0 0,0 0 0,0 0-1,0 0 1,1 0 0,-1 0 0,0 0 0,0 0 0,0 0 0,0 0 0,0 0 0,0 0 0,0 0 0,0 0 0,0 0-1,0 0 1,0 0 0,6 11-2,0 0 0,0 1 1,-1 0-1,0 0 0,4 21 0,-2-6 11,-3-12 0,0 0 0,2 26 0,-5-28-301,0 0 0,6 18 0,-4-26-4685</inkml:trace>
</inkml:ink>
</file>

<file path=ppt/ink/ink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62"/>
    </inkml:context>
    <inkml:brush xml:id="br0">
      <inkml:brushProperty name="width" value="0.1" units="cm"/>
      <inkml:brushProperty name="height" value="0.1" units="cm"/>
    </inkml:brush>
  </inkml:definitions>
  <inkml:trace contextRef="#ctx0" brushRef="#br0">1 92 584,'11'-1'976,"0"0"1,0 0-1,14-4 0,21-4 1993,-42 9-2835,1 1 0,-1-1 0,0 1 0,1 0 0,-1 0 0,0 0 0,7 3 0,-6-2 148,0-1-1,0 1 1,1-1 0,8 1-1,4-2 165,31-4 1,-31 1-392,28 1 1,157 10 1178,-133-7-841,89-12 1,-78 0-334,-48 6-50,1 0-1,37 2 0,36-3 22,-19 0 2,-50 4-29,-20 1 0,0 0 0,18 3 0,-26-1 3,-1-1 0,1 0 0,-1-1 0,1 1 0,-1-2 0,0 1 0,17-6 0,-14 5-9,-11 4 2,-7 1 2,-1 0 27,-1 0 1,1 0 0,-1-1 0,1 0-1,-1-1 1,0 0 0,1 0-1,-1-1 1,0 1 0,0-2-1,-13-1 1,0 1-8,0 1 0,-33 4 1,31-2-15,-40-1 0,15 1-15,37-1 11,0 0 0,0-1 0,-12-1 0,13 0-4,1 1 1,-1 0-1,0 1 1,-11 2-1,12-1 10,0-1 0,0 0-1,1-1 1,-1 0-1,-16-2 1,14 1 43,0 0 1,-1 1-1,1 1 1,0-1-1,0 2 1,-19 3-1,17-2-48,1-1-1,-1 0 1,0-1 0,-22-1-1,33 0-1,-17-3-4,0 2 1,1 0-1,-30 3 0,-5 0 19,39-3-26,1 2-1,-25 2 0,-34 8 24,-126 1 0,163-8-28,28-2 10,0-1 0,-1 0 0,1-1 0,0 0 0,0 0 1,0 0-1,0-1 0,-14-3 0,10-2-12,9 5 11,1 0-1,-1 0 1,0 0-1,1 0 1,-1 0 0,0 0-1,0 1 1,-2-2-1,26 2-33,1-2 0,36-8 0,-14 2 64,-38 8-25,0-1 0,0 1 0,-1 1 0,1-1-1,0 1 1,12 4 0,-12-3 6,1-1 0,0 0 0,-1 0-1,1 0 1,10-1 0,18-3 20,17-2-1,66 2 0,18-1 7,-31-2 32,-61 8 66,-31 0-112,1-2 1,-1 0-1,19-2 0,214-25 269,-6 10-121,-236 17-160,1 1-1,-1-1 0,1 1 1,6 2-1,-7-2-1,0 0 1,0 0-1,0 0 0,0-1 1,9 0-1,-6 1 22,-9 4 33,-12 4 36,5-8-79,0 0 0,-1 0 1,1 0-1,0-1 0,0-1 0,-14-1 0,-13 0-8,2-1 4,25 2-14,0 0 0,0 1 0,-14 0 1,-1 2-2,-33-2 0,35-1 3,1 1 0,-30 4-1,31-2 0,0-1-1,-33-2 0,32 0 2,0 1 0,-28 3-1,25 1 10,-1-1 0,0-1 0,-33-2 0,9-3-18,-91 5 0,50 0 7,-71 20-14,66-20 11,-7 1 0,23 2-28,78-5 32,0 0 0,0 0-1,0 0 1,0 0 0,1 0 0,-1 0-1,0 0 1,0 0 0,0 0-1,0 0 1,0 0 0,0 0 0,0-1-1,0 1 1,0 0 0,0 0-1,0 0 1,0 0 0,0 0 0,0 0-1,0 0 1,0 0 0,0 0-1,0 0 1,0 0 0,-1 0 0,1 0-1,0-1 1,0 1 0,0 0-1,0 0 1,0 0 0,0 0 0,0 0-1,0 0 1,0 0 0,0 0-1,0 0 1,0 0 0,0 0 0,0 0-1,0 0 1,0 0 0,-1 0-1,1 0 1,0 0 0,0 0 0,0 0-1,0 0 1,0 0 0,0 0-1,0 0 1,0 0 0,0 0 0,0 0-1,0 0 1,0 0 0,-1 0-1,1 0 1,0 0 0,0 0 0,0 0-1,0 0 1,0 0 0,0 0-1,0 0 1,0 0 0,0 0-1,8-5-37,17-3-16,45 4 24,-19 3 12,80-11 10,-110 10 7,0 1-1,1 0 1,21 4 0,-25-2 2,0 0-1,-1-1 1,1 0 0,0-2 0,20-3 0,-16 0 4,-1 1-1,1 0 1,0 2-1,0 1 1,0 1 0,37 3-1,-40-2 3,0 0 1,28-4-1,14 0 3,136-2 209,-43-4-118,-146 9-78,-1 0 0,0 0-1,1 1 1,-1 1 0,0-1-1,11 4 1,-15-5-61,-1 0-1,1-1 1,-1 1 0,1-1 0,-1 0-1,1 0 1,-1 0 0,0 0 0,1 0-1,-1 0 1,2-2 0,6-2-575,5-1-462,2 0 391</inkml:trace>
</inkml:ink>
</file>

<file path=ppt/ink/ink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63"/>
    </inkml:context>
    <inkml:brush xml:id="br0">
      <inkml:brushProperty name="width" value="0.1" units="cm"/>
      <inkml:brushProperty name="height" value="0.1" units="cm"/>
    </inkml:brush>
  </inkml:definitions>
  <inkml:trace contextRef="#ctx0" brushRef="#br0">1540 103 960,'-3'-3'1284,"3"2"-1164,-1 1 0,1 0 0,0-1 0,-1 1 0,1-1 0,-1 1 0,1 0 0,-1-1 0,1 1 0,-1 0 1,1 0-1,0-1 0,-1 1 0,0 0 0,1 0 0,-1 0 0,1 0 0,-1-1 0,0 1 0,1 0-11,1-1 0,-1 0 0,0 1 0,0-1 0,0 0-1,1 0 1,-1 1 0,0-1 0,0 0 0,0 1 0,0-1 0,0 0 0,-1 0 0,1 1 0,0-1 0,0 0-1,0 1 1,-1-1 0,1 0 0,0 1 0,-1-1 0,1 0 0,0 1 0,-1-1 0,1 1 0,-2-2 0,-5-5 752,9 2 449,-2 4-1252,1 1-1,-1 0 1,0-1-1,1 1 0,-1-1 1,0 1-1,0 0 0,1-1 1,-1 1-1,0-1 0,0 1 1,0-1-1,0 1 1,1-1-1,-1 1 0,0-1 1,0 1-1,0-1 0,0 1 1,0-1-1,0 0 1,0 1-1,-1-1 0,1 1 1,0-1-1,0 0-5,0 1 1,0-1-1,-1 1 0,1-1 0,0 0 1,0 1-1,-1-1 0,1 1 1,0-1-1,-1 1 0,1-1 0,0 1 1,-1-1-1,1 1 0,-1 0 0,1-1 1,0 1-1,-1 0 0,1-1 1,-1 1-1,0 0 0,1-1 0,-2 1 1,-12 2 84,5 1 54,3-3-34,6 0-148,-1 0-1,1 0 0,0 0 1,-1 0-1,1 0 1,0 0-1,-1 0 1,1 0-1,0 0 0,-1 0 1,1 0-1,0 0 1,-1 0-1,1 0 1,0 0-1,-1 0 0,1 1 1,0-1-1,0 0 1,-1 0-1,1 0 1,0 1-1,0-1 0,-1 0 1,1 0-1,0 1 1,0-1-1,0 0 1,-1 0-1,1 1 0,0 0 1,-1-1 7,0 1 1,-1 0-1,1-1 1,0 1-1,0 0 0,-1-1 1,1 0-1,0 1 1,-1-1-1,1 0 1,0 1-1,-1-1 0,1 0 1,-1 0-1,1 0 1,0 0-1,-1 0 1,1-1-1,-1 1 0,1 0 1,0-1-1,-1 1 1,1-1-1,-3-1 1,2 1 40,0 0 1,0 0-1,0 0 1,0 0-1,0 0 1,0 0-1,-1 1 1,1-1-1,0 1 1,0-1-1,-1 1 1,1 0-1,0 0 1,-1 0 0,1 0-1,-4 1 1,-19-2 33,19 0-86,1 1-1,-1 0 0,1 1 1,-1-1-1,1 1 1,-10 2-1,-18 3 55,-102 0 51,69 1-94,24-3-8,31-3-4,1 0 0,-1 0 0,-13-1 0,9-2 44,10 1-46,0 1 0,-1-1 0,1 1 0,-7 0 0,-54-1 52,-69 11-25,100-8-26,-94-3 15,114 1-11,2 0-11,0 1 1,1 0 0,-1 1 0,-17 4-1,-15 1 12,12-2-9,-23 10-54,115-32-70,-43 12 97,1 0 0,0 1 0,23-2 0,23 0 19,69-14-1,-71 7 20,0 3 0,1 3 0,85 0 0,-117 7-13,12 1 16,51-5 0,-23 2-7,-16 0-3,78-5 29,-125 8-27,-1 0 0,1 0 0,10 3 0,5 1 6,-19-4-13,1 0 0,-1 1-1,0-1 1,0 1 0,0-1 0,0 1 0,4 3 0,6 3 4,-13-8 0,1 0-1,-1 1 0,1-1 1,0 0-1,-1 0 1,0 1-1,1-1 1,-1 0-1,1 0 1,-1 1-1,1-1 0,-1 0 1,1 1-1,-1-1 1,0 1-1,1-1 1,-1 1-1,0-1 0,0 0 1,1 1-1,-1-1 1,0 1-1,0-1 1,0 1-1,1 0 0,-1-1 1,0 1-1,0-1 1,0 1-1,0-1 1,0 1-1,0-1 1,0 1-1,0-1 0,0 1 1,0-1-1,-1 1 1,1-1-1,0 1 1,0 0-1,0-1 0,-1 0 1,1 1-1,0-1 1,-1 1-1,1-1 1,0 1-1,-1-1 0,1 0 1,0 1-1,-1-1 1,1 0-1,-1 1 1,1-1-1,-1 0 0,1 1 1,-1-1-1,1 0 1,-1 0-1,1 0 1,-1 1-1,1-1 1,-1 0-1,1 0 0,-1 0 1,0 0-1,-48 10 47,-64-4 40,96-7-68,0 0 0,-31-7-1,34 5-21,-1 0 0,0 1 0,0 1-1,-19 1 1,-18 5-19,18-2 28,-40 1 1,37-7-1,-60-10 0,91 13-11,0-1 1,0 1-1,0 1 0,0-1 0,-9 2 1,-19 1-13,6-3 11,0 2-1,1 0 1,-1 2 0,-38 10 0,59-13 7,0 0 1,-1 0-1,1-1 0,-15-1 0,-9 1 2,-81 12-28,70-5-53,32-5 10,0 0 0,-1-1-1,1 0 1,-12-1-1,7 1 31,0 0 0,1 1-1,-1 0 1,0 1-1,-13 5 1,0-1 12,-153 22-6092,180-29 6082,-43 5-1687</inkml:trace>
</inkml:ink>
</file>

<file path=ppt/ink/ink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64"/>
    </inkml:context>
    <inkml:brush xml:id="br0">
      <inkml:brushProperty name="width" value="0.1" units="cm"/>
      <inkml:brushProperty name="height" value="0.1" units="cm"/>
    </inkml:brush>
  </inkml:definitions>
  <inkml:trace contextRef="#ctx0" brushRef="#br0">123 1824 3969,'-2'0'631,"1"0"1,-1 0-1,1 0 1,0-1-1,-1 1 1,1-1-1,-1 1 1,1-1-1,0 1 1,0-1-1,-1 0 0,0 0 1,-15-16 1731,13 11-2204,0 0 0,0-1 0,0 0-1,-2-7 1,-1-9 78,1 0-1,0 0 1,-1-25-1,-7-30 4,6 42-186,2 0 0,-1-38 1,4-73 442,3 98-365,0-10-32,3 1 1,2 0-1,14-59 0,-10 86-116,14-36 0,-9 30 59,-9 21 7,1 1 0,1 0-1,0 0 1,1 1 0,1 0 0,0 0 0,1 1-1,19-20 1,-13 15-41,-1-1 0,-1 0 1,-1-1-1,17-32 0,5-9-25,-24 46-1,1 0 0,1 1 1,0 0-1,1 1 0,30-21 1,3-4-26,-6 1 9,-18 15 7,1 1 1,1 1-1,0 1 0,39-21 1,-1 12-28,1 3 0,108-28 0,-128 41 48,-12 2 4,0 2 0,1 0 0,63-4 0,81 14 25,-103 0-31,-36 0 30,0 2 0,53 12 0,70 28 130,-115-30-47,-2 2 0,83 41 0,-50-5 492,1 1-313,-50-38-232,-1 2 0,-1 1 0,0 0-1,33 33 1,1 8 60,44 48 233,-91-90-264,-1 0 0,0 0 0,11 26 1,24 62 66,-10-20-36,-12-23 124,29 102 0,-39-111-199,-8-28 30,-1 0-1,-2 1 1,-1 0 0,-1 0-1,-1 0 1,-1 0 0,-5 28-1,5-49-79,0-2-120,0 0 0,-1 0 0,1 0 0,-1 0-1,0 0 1,0 0 0,0 0 0,-2 4 0,0-6-346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7"/>
    </inkml:context>
    <inkml:brush xml:id="br0">
      <inkml:brushProperty name="width" value="0.025" units="cm"/>
      <inkml:brushProperty name="height" value="0.025" units="cm"/>
    </inkml:brush>
  </inkml:definitions>
  <inkml:trace contextRef="#ctx0" brushRef="#br0">776 1 24575,'-14'10'0,"-74"51"0,12-10 0,27-12 0,2 2 0,2 2 0,-52 63 0,61-62 0,2 3 0,3 0 0,1 2 0,-23 54 0,21-28 0,3 2 0,-21 92 0,27-70 0,-9 103 0,25-130 0,5 0 0,7 90 0,19 27 0,-14-135 0,26 76 0,-28-108 0,1 0 0,1-1 0,1-1 0,1 1 0,17 20 0,-6-13 0,2 0 0,43 38 0,-39-41 0,57 38 0,-65-51 0,-1-1 0,2 0 0,-1-2 0,28 9 0,153 37 0,-166-48 0,1-2 0,-1-1 0,63 0 0,-59-6 0,0-2 0,-1-1 0,0-2 0,0-2 0,-1-1 0,0-1 0,-1-2 0,-1-2 0,0-1 0,46-28 0,71-55 0,-123 77 0,-1-1 0,48-50 0,-56 47 0,-1-1 0,23-42 0,-17 25 0,22-41-1365,-28 43-5461</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4"/>
    </inkml:context>
    <inkml:brush xml:id="br0">
      <inkml:brushProperty name="width" value="0.025" units="cm"/>
      <inkml:brushProperty name="height" value="0.025" units="cm"/>
    </inkml:brush>
  </inkml:definitions>
  <inkml:trace contextRef="#ctx0" brushRef="#br0">1 12 3905,'0'2'552,"0"0"360,3-1-56,3 1-304,3-2-47,5 1-81,5 0-96,7-1-176,3 0-64,3-2-64,2 0-8,0 0 0,0 0 0,3-1 16,-3 1-184,-4-1-824,-4 0-401,-8 2 585</inkml:trace>
</inkml:ink>
</file>

<file path=ppt/ink/ink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65"/>
    </inkml:context>
    <inkml:brush xml:id="br0">
      <inkml:brushProperty name="width" value="0.1" units="cm"/>
      <inkml:brushProperty name="height" value="0.1" units="cm"/>
    </inkml:brush>
  </inkml:definitions>
  <inkml:trace contextRef="#ctx0" brushRef="#br0">3 1 2697,'-1'8'7848,"0"21"-5857,2-17-1510,0 1 1,1-1-1,0 0 1,6 15-1,-6-20-242,1 0-1,0-1 1,0 1-1,0 0 1,1-1 0,0 0-1,1 0 1,7 8-1,-4-7-65,0-1 1,1 0-1,13 8 0,-3-3-20,-15-9-103,1 0 0,-1 0-1,1 0 1,-1-1 0,1 1 0,0-1 0,-1 0 0,1-1-1,0 1 1,0-1 0,-1 0 0,1 0 0,0-1 0,0 1-1,0-1 1,-1 0 0,1 0 0,6-3 0,13-2 3,-20 5-22,1 0 0,-1 0 1,0-1-1,1 0 0,-1 1 1,5-4-1,0 0 37,-1 0 0,0-1 1,14-12-1,-19 15-55,-1 0 0,1 0 1,-1-1-1,1 1 0,-1-1 0,0 0 1,-1 1-1,1-1 0,-1 0 0,1 0 1,0-7-1,0 1 14,-2 0 0,1 0 0,-1 0 0,0 0 0,-4-15 0,1-7 22,3 31-47,0 0 1,-1 0-1,1 0 1,0 0 0,-1 0-1,1 1 1,0-1-1,-1 0 1,1 0 0,-1 0-1,1 0 1,-1 1-1,0-1 1,-1-1 0,2 2-2,0-1 0,0 1 1,-1 0-1,1 0 0,0-1 1,-1 1-1,1 0 1,0 0-1,-1 0 0,1 0 1,-1-1-1,1 1 0,0 0 1,-1 0-1,1 0 0,-1 0 1,1 0-1,0 0 1,-1 0-1,1 0 0,-1 0 1,1 0-1,0 0 0,-1 0 1,1 0-1,-1 0 0,1 1 1,0-1-1,-1 0 0,1 0 1,0 0-1,-1 1 1,1-1-1,0 0 0,-1 1 1,-1 0-2,1 0 0,-1 1 1,1-1-1,0 0 0,0 0 1,0 1-1,0-1 0,0 0 1,0 1-1,0-1 0,0 1 1,1-1-1,-1 1 1,0-1-1,1 1 0,-1 0 1,1-1-1,0 4 0,-8 27 3,6-24-2,0-1 0,1 1 0,0-1 0,-1 11 0,-5 25-1625</inkml:trace>
</inkml:ink>
</file>

<file path=ppt/ink/ink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66"/>
    </inkml:context>
    <inkml:brush xml:id="br0">
      <inkml:brushProperty name="width" value="0.1" units="cm"/>
      <inkml:brushProperty name="height" value="0.1" units="cm"/>
    </inkml:brush>
  </inkml:definitions>
  <inkml:trace contextRef="#ctx0" brushRef="#br0">3 14 1144,'-3'2'7435,"4"8"-5366,3 11-1427,-1-12-519,0 3 378,0 1 1,8 14-1,-9-23-401,0 0 1,1 0-1,-1 0 1,1 0-1,0 0 1,0-1-1,1 1 1,-1-1-1,8 5 1,15 16-27,5 1 964,-9-17-161,-1-2-729,-20-5-83,1 0-1,-1-1 0,1 1 0,-1-1 0,1 1 0,0-1 0,-1 0 0,1 1 0,-1-1 0,1 0 1,0 0-1,-1 0 0,1 0 0,-1-1 0,1 1 0,0 0 0,-1-1 0,1 1 0,-1-1 0,1 1 1,-1-1-1,1 0 0,1-1 0,4-3-37,-1 0 1,0 0 0,10-12-1,-12 13 5,0-1 1,0 1-1,1 0 0,7-6 0,-10 9-20,0 0-1,0-1 1,0 1-1,0-1 1,-1 0 0,1 0-1,0 0 1,-1 1-1,0-1 1,1-1-1,-1 1 1,0 0 0,1-4-1,9-33 151,-5 13-118,-6 21-29,0 0-1,0 1 0,0-1 1,-1 0-1,0 1 1,0-1-1,0 1 0,0-1 1,-4-7-1,5 12-12,0 0 0,0 0 0,0-1 0,0 1 0,0 0 0,0 0 0,0 0 0,0 0 0,0 0 0,0-1 0,0 1 0,0 0 0,-1 0 0,1 0 0,0 0 0,0 0 0,0-1 0,0 1 0,0 0 0,0 0 0,0 0 0,0 0 0,0 0 0,-1 0 0,1 0 0,0 0 0,0 0 0,0-1 0,0 1 0,0 0 0,-1 0 0,1 0 0,0 0 0,0 0 0,0 0-1,0 0 1,0 0 0,-1 0 0,1 0 0,0 0 0,0 0 0,0 0 0,0 0 0,0 0 0,-1 0 0,1 0 0,0 0 0,0 0 0,0 0 0,0 1 0,0-1 0,-1 0 0,1 0 0,0 0 0,0 0 0,0 0 0,0 0 0,0 0 0,0 0 0,0 1 0,-1-1 0,1 0 0,0 0 0,0 0 0,0 0 0,0 0 0,0 0 0,0 1 0,0-1 0,0 0-34,0 0-1,0 1 1,0-1 0,0 0 0,0 0-1,0 1 1,0-1 0,0 0 0,0 1-1,0-1 1,0 0 0,0 0 0,0 1-1,0-1 1,0 0 0,1 0 0,-1 1-1,0-1 1,0 0 0,0 0 0,0 0-1,1 1 1,-1-1 0,0 0 0,0 0-1,0 0 1,1 0 0,-1 1 0,0-1-1,0 0 1,1 0 0,-1 0 0,0 0-1,0 0 1,1 0 0,-1 0 0,0 0-1,0 0 1,1 0 0,-1 0 0,0 0-1,0 0 1,1 0 0</inkml:trace>
</inkml:ink>
</file>

<file path=ppt/ink/ink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67"/>
    </inkml:context>
    <inkml:brush xml:id="br0">
      <inkml:brushProperty name="width" value="0.1" units="cm"/>
      <inkml:brushProperty name="height" value="0.1" units="cm"/>
    </inkml:brush>
  </inkml:definitions>
  <inkml:trace contextRef="#ctx0" brushRef="#br0">124 3 3041,'-4'1'8656,"5"-1"-8603,-1 0-1,0 0 0,0-1 0,0 1 1,0 0-1,0 0 0,0-1 1,0 1-1,1 0 0,-1 0 1,0 0-1,0 0 0,0-1 1,0 1-1,1 0 0,-1 0 0,0 0 1,0 0-1,0 0 0,1 0 1,-1 0-1,0-1 0,0 1 1,1 0-1,-1 0 0,0 0 1,0 0-1,1 0 0,-1 0 0,0 0 1,0 0-1,0 0 0,1 0 1,-1 0-1,0 0 0,0 0 1,1 1-1,-1-1 0,0 0 0,0 0 1,1 0-1,-1 0 0,0 0 1,0 0-1,0 0 0,0 1 1,1-1-1,-1 0 0,0 0 1,0 0-1,0 1 0,0-1 0,1 0 1,7 5 327,1 0 1,0 0-1,1-1 1,14 4-1,-14-5-6,0 1 1,0 0-1,15 9 0,-16-7-119,-1 2-1,0-1 0,-1 1 1,1 0-1,-2 1 0,8 10 1,-1-1-113,-10-13-111,0 0-1,0 1 1,-1-1-1,0 1 1,0-1 0,0 1-1,-1 0 1,1 0-1,-2 0 1,1 0-1,-1 0 1,1 0-1,-2 0 1,1 0-1,-1 0 1,0 0 0,0 0-1,0 0 1,-1 0-1,-5 10 1,6-13 56,-1 0 0,1-1-1,-1 1 1,0-1 0,0 1 0,0-1 0,0 1 0,0-1 0,0 0 0,-1 0 0,1 0-1,-1-1 1,1 1 0,-1 0 0,0-1 0,0 0 0,0 0 0,-4 2 0,7-3-79,-8 3 51,1-1 0,0 0 1,-1 0-1,1-1 0,-1 1 1,1-2-1,-15 1 1,-62-3 349,54 4-183,26-1-180,0-1-1,-1 1 1,1-1-1,0 0 1,-1 0-1,1-1 1,0 1-1,-1-1 1,-5-2-1,4 2-3,0-1 0,0 1-1,-1 1 1,-6-1-1,13 1-47,0 0-1,0 0 0,0 0 0,-1 0 0,1 0 0,0 0 1,0 0-1,0 0 0,0 0 0,-1 0 0,1 0 0,0 0 1,0 0-1,0 0 0,0 0 0,-1 0 0,1 0 0,0 0 1,0 0-1,0 0 0,0 1 0,0-1 0,-1 0 0,1 0 1,0 0-1,0 0 0,0 0 0,0 0 0,0 1 0,0-1 1,0 0-1,0 0 0,0 0 0,-1 0 0,1 1 0,0-1 1,0 0-1,0 0 0,0 0 0,0 0 0,0 1 1,0-1-1,0 0 0,0 0 0,0 0 0,0 0 0,0 1 1,1-1-1,-1 0 0,0 0 0,0 0 0,0 1 0,5 6-1734,3-2 1075</inkml:trace>
</inkml:ink>
</file>

<file path=ppt/ink/ink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68"/>
    </inkml:context>
    <inkml:brush xml:id="br0">
      <inkml:brushProperty name="width" value="0.1" units="cm"/>
      <inkml:brushProperty name="height" value="0.1" units="cm"/>
    </inkml:brush>
  </inkml:definitions>
  <inkml:trace contextRef="#ctx0" brushRef="#br0">0 1088 472,'1'18'8123,"-1"1"-3959,1-4-3694,1 0 0,0 0 0,9 27 0,3 15 502,-11-42-847,0 0 1,2 0-1,-1-1 0,10 19 0,1-3 92,-5-10 131,0-1-1,18 24 1,15 17-409,-23-30 462,1-2 1,2 0-1,40 38 0,-19-29-55,72 48-1,-100-76-275,1-1 0,25 10 1,-23-11-23,32 18 0,-31-14 281,1-1-1,0-1 1,37 11 0,69 9 282,50 2-222,15-13-321,-119-13-53,-27-3 17,0-2 1,64-8-1,90-25 72,-177 28-87,34-6 91,93-30-1,-147 40-104,200-83 233,-183 75-212,-1-1-1,-1-1 1,0-1 0,31-26 0,-32 22 8,-4 5 12,0-1 0,-1 0 0,-1-1 1,0 0-1,-1-1 0,0 0 0,9-19 0,-6 5 103,-3-2 0,0 1 0,-2-1 0,-1 0 0,3-41 0,-6 22-33,-2 0 0,-8-80 0,-5 41-38,4 47-69,3 1 0,1-77-1,5 97-16,2 1 0,1 0 0,0 0 0,1 1-1,1-1 1,1 1 0,13-22 0,-15 26 16,-1 1 1,0-1-1,4-20 0,3-7-22,9-47 30,-5 16-4,-8 41 9,0-1 0,-2 0 0,-2-1 0,-1 1 0,-1-1 0,-2 1 0,-6-48 0,6 76-144,-3-19 123,-7-24 0,0 18-3161,6 19-1474,1-1 1876</inkml:trace>
</inkml:ink>
</file>

<file path=ppt/ink/ink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69"/>
    </inkml:context>
    <inkml:brush xml:id="br0">
      <inkml:brushProperty name="width" value="0.1" units="cm"/>
      <inkml:brushProperty name="height" value="0.1" units="cm"/>
    </inkml:brush>
  </inkml:definitions>
  <inkml:trace contextRef="#ctx0" brushRef="#br0">263 103 3697,'19'27'5536,"-19"-27"-5281,1 1-1,0 0 1,-1-1-1,1 1 0,0 0 1,0-1-1,0 1 1,0-1-1,-1 1 1,1-1-1,0 1 1,0-1-1,1 1 1,-1-1-124,-1 0-1,1-1 1,-1 1 0,1 0 0,-1 0-1,1 0 1,-1 0 0,0-1 0,1 1-1,-1 0 1,0 0 0,1 0-1,-1-1 1,1 1 0,-1 0 0,0-1-1,0 1 1,1 0 0,-1-1 0,0 1-1,0-1 1,1 1 0,-1 0 0,0-1-1,0 1 1,0-1 0,0 1 0,1 0-1,-1-1 1,0 1 0,0-1 0,0-2 38,0 1 1,0 0-1,0 0 1,0 0-1,0 0 1,-1-1 0,1 1-1,-1 0 1,1 0-1,-1 0 1,-2-3-1,-12-24 241,13 24-292,-1 1-34,0-1 0,0 1 1,0 0-1,-1 0 0,0 0 1,1 0-1,-1 0 1,-1 1-1,1 0 0,0 0 1,-1 0-1,0 0 1,1 1-1,-1 0 0,0 0 1,0 0-1,-6-1 1,0 1-67,1 0 1,0 1 0,0 0-1,-1 1 1,1 0 0,0 1-1,-1 0 1,-10 2 0,17-2-26,-1 1 1,1 0 0,-1 0 0,1 0 0,0 0 0,0 0 0,0 1 0,0 0 0,1 0 0,-1 0-1,1 0 1,0 0 0,0 1 0,-6 7 0,5-4-30,-1 0 0,1 0-1,0 0 1,1 1 0,0-1 0,0 1-1,-3 13 1,5-6 7,1 0 1,0 0-1,1-1 0,0 1 0,4 18 0,-2-19 23,1 13-5,2 1 0,0-1-1,2 0 1,1-1 0,22 43-1,-26-59 82,1-1 0,0 0-1,0 0 1,1-1-1,0 1 1,16 13 0,-21-21-52,0 1 0,1 0 0,-1-1 0,0 1 1,1-1-1,-1 0 0,1 0 0,-1 0 0,1 0 1,-1 0-1,1 0 0,0-1 0,0 1 0,-1-1 1,1 0-1,0 0 0,0 0 0,-1 0 0,1 0 1,0 0-1,0-1 0,-1 0 0,1 1 0,0-1 1,-1 0-1,1 0 0,-1 0 0,1-1 0,-1 1 1,0-1-1,4-2 0,45-43 1272,-41 36-821</inkml:trace>
</inkml:ink>
</file>

<file path=ppt/ink/ink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70"/>
    </inkml:context>
    <inkml:brush xml:id="br0">
      <inkml:brushProperty name="width" value="0.1" units="cm"/>
      <inkml:brushProperty name="height" value="0.1" units="cm"/>
    </inkml:brush>
  </inkml:definitions>
  <inkml:trace contextRef="#ctx0" brushRef="#br0">121 4 1680,'-13'-3'7771,"13"3"-7624,-1 1 4,0 0 1,-1 0-1,1 0 1,0 0 0,0 1-1,0-1 1,1 0-1,-1 0 1,0 0-1,0 2 1,-2 8-10,1-1-1,0 1 1,0 17 0,11-55 557,-6 20-770,1-8 851,-5 12-220,-5 5-30,4 1-492,0 1-1,-1 0 1,1 0 0,1 0 0,-1 0 0,1 0-1,-1 0 1,1 0 0,0 0 0,0 5 0,1-7-29,-1 5-2,-1 0 1,1 0-1,-1 0 0,0-1 0,-1 1 0,1-1 1,-1 0-1,-1 1 0,1-1 0,-1-1 1,-8 10-1,10-14 28,0 0 1,0-1-1,0 1 1,0-1-1,0 0 1,0 1-1,0-1 1,0 0-1,0 0 1,0 0-1,0-1 1,0 1-1,0 0 1,0-1-1,-2 0 1,-1-1-123</inkml:trace>
</inkml:ink>
</file>

<file path=ppt/ink/ink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71"/>
    </inkml:context>
    <inkml:brush xml:id="br0">
      <inkml:brushProperty name="width" value="0.1" units="cm"/>
      <inkml:brushProperty name="height" value="0.1" units="cm"/>
    </inkml:brush>
  </inkml:definitions>
  <inkml:trace contextRef="#ctx0" brushRef="#br0">5 264 1528,'-4'-19'10961,"5"-3"-7290,11-24-3902,-9 33 1888,0 4-1464,0 1-1,0-1 0,1 1 1,0 0-1,0 1 0,1-1 1,0 1-1,0-1 0,10-8 1,4-2 128,1 1 1,24-15 0,-39 30-313,-1 1-1,1-1 1,0 1 0,0 0-1,0 0 1,0 1 0,1-1-1,-1 1 1,0 0 0,0 0-1,0 1 1,0 0 0,6 1-1,10 3 4,-15-3-9,0-1 0,-1 1 0,12 0 0,-8-1 6,-1 0 0,0 1 0,0 0 0,0 0 0,0 1 0,0 0 0,7 4 0,17 5 55,4-5 23,92 19 50,-117-23-143,0 0 0,0-1-1,0 0 1,20 1-1,-17-2-1956,-10 0 1422</inkml:trace>
</inkml:ink>
</file>

<file path=ppt/ink/ink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72"/>
    </inkml:context>
    <inkml:brush xml:id="br0">
      <inkml:brushProperty name="width" value="0.1" units="cm"/>
      <inkml:brushProperty name="height" value="0.1" units="cm"/>
    </inkml:brush>
  </inkml:definitions>
  <inkml:trace contextRef="#ctx0" brushRef="#br0">55 1635 1840,'-1'-2'177,"1"0"-1,0 0 0,0 1 0,0-1 0,0 0 1,0 0-1,0 1 0,1-1 0,-1 0 1,1 0-1,-1 1 0,1-1 0,-1 0 0,1 1 1,1-3-1,5-14 613,-5-12 599,0-1 0,-2 1-1,-7-54 1,6 68-1160,-23-179 1479,8 82-1291,0-123 0,18 132-316,0 20 151,-10-88-1,6 149-230,1-1 0,1 0 0,6-41 0,21-67 26,-13 71-41,-5-4 30,1-5 11,-10 66-36,0 3-9,0 0 0,0 0 0,0 0 0,0 0 0,0 0-1,0 1 1,1-1 0,-1 0 0,0 0 0,0 0 0,1 0 0,-1 1 0,0-1-1,1 0 1,-1 0 0,1 1 0,-1-1 0,1 0 0,-1 1 0,2-2-1,-2 2 1,0 0 0,1-1 0,-1 1-1,0 0 1,0-1 0,0 1-1,1 0 1,-1-1 0,0 1 0,1 0-1,-1 0 1,0-1 0,0 1 0,1 0-1,-1 0 1,1 0 0,-1-1-1,0 1 1,1 0 0,-1 0 0,0 0-1,1 0 1,-1 0 0,1 0-1,-1 0 1,0 0 0,1 0 0,-1 0-1,1 0 1,-1 0 0,0 0-1,1 0 1,-1 0 0,0 0 0,1 0-1,-1 1 1,0-1 0,1 0-1,-1 0 1,1 0 0,-1 1 0,0-1-1,0 0 1,1 0 0,-1 1-1,0-1 1,0 0 0,1 1 0,-1-1-1,0 0 1,1 1 0,8 17 52,-9-17-47,1 1-1,0-1 1,0 1-1,0-1 1,0 0-1,0 1 1,0-1-1,0 0 1,1 0-1,-1 0 1,0 0-1,1 0 1,-1 0-1,1 0 0,1 1 1,-1-2 5,0 1 0,0 0-1,-1 0 1,1 0 0,-1 0 0,1 0 0,-1 1 0,1-1 0,-1 0-1,0 1 1,0-1 0,0 1 0,0-1 0,0 1 0,0-1-1,1 4 1,14 61 204,-8-33-118,5 57 1,-7-43 20,0 21-13,-5-44-77,8 44-1,3-13 5,-3 1 0,2 56 0,-6-65-10,12 51 0,-9-59 51,-2 1 0,1 52 0,-7-83-113,0 14 238,3 24 0,-2-40-145,1 1-1,0-1 1,0 1 0,0-1-1,1 0 1,0 0 0,4 7 0,1 0-9,-4-6-36,1 0 0,0 0 0,7 7 0,-10-12 7,1 0 1,-1-1-1,1 0 0,0 0 1,0 0-1,0 0 1,0 0-1,0 0 1,0-1-1,1 0 1,5 3-1,5 0 99,0 1 0,25 14-1,11 4-77,50 21-4,-50-20-45,-42-20 16,0 0-1,0 1 0,0 0 1,-1 0-1,0 1 1,0 0-1,0 0 1,6 8-1,4 8 44,19 30-1,8 11 41,-42-60-84,12 13 24,0 1 0,-2 1 0,0 0 0,-1 1 0,0 0 0,10 29 0,10 66-1879,-25-99 1161</inkml:trace>
</inkml:ink>
</file>

<file path=ppt/ink/ink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91"/>
    </inkml:context>
    <inkml:brush xml:id="br0">
      <inkml:brushProperty name="width" value="0.1" units="cm"/>
      <inkml:brushProperty name="height" value="0.1" units="cm"/>
    </inkml:brush>
  </inkml:definitions>
  <inkml:trace contextRef="#ctx0" brushRef="#br0">0 5 2881,'23'1'5024,"19"-1"-2963,-24-3-1568,0 1 1,0 1-1,0 1 0,0 1 0,1 0 1,31 7-1,151 40-400,-184-43 55,1 1-1,-1 1 1,19 11-1,-24-12-9,2-2 22,-13-4-148,0 0-1,-1 0 1,1 0-1,0 0 1,-1 1-1,1-1 0,0 0 1,-1 0-1,1 1 1,-1-1-1,1 0 1,0 1-1,-1-1 0,1 0 1,-1 1-1,1-1 1,-1 1-1,1-1 1,-1 1-1,0-1 0,1 1 1,-1-1-1,0 1 1,1-1-1,-1 1 1,0-1-1,1 1 0,-1 0 1,0-1-1,0 1 1,0 0-1,0-1 1,0 1-1,0 1 0,2 5 25,0 0 0,-1 0 0,0 0 0,0 0 0,-1 0 0,0 0 0,0 0 0,-1 0-1,1 1 1,-4 9 0,-32 108 438,35-125-509,1 1 1,0 0 0,0-1-1,0 1 1,0-1 0,0 1-1,0-1 1,0 1 0,0-1-1,0 1 1,0-1 0,0 1 0,0-1-1,0 1 1,0-1 0,1 1-1,-1-1 1,0 1 0,0-1-1,1 1 1,-1-1 0,0 1-1,1-1 1,-1 0 0,0 1-1,1-1 1,-1 1 0,1-1-1,-1 1 1,7-1-434</inkml:trace>
</inkml:ink>
</file>

<file path=ppt/ink/ink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92"/>
    </inkml:context>
    <inkml:brush xml:id="br0">
      <inkml:brushProperty name="width" value="0.1" units="cm"/>
      <inkml:brushProperty name="height" value="0.1" units="cm"/>
    </inkml:brush>
  </inkml:definitions>
  <inkml:trace contextRef="#ctx0" brushRef="#br0">1 18 240,'7'-5'87,"22"-8"7443,-29 16-7290,-1-1-1,0 1 1,1-1 0,-1 1-1,1-1 1,0 1-1,0-1 1,0 1-1,1 4 1,5 12 59,-1 0 0,0 1 0,-2 0 0,2 28 0,-5 85 1805,0-28-1896,-1-90 51,0 1 0,0 0-1,-9 31 1,6-31 36,1 1 0,0 0 0,0 19 0,-3 210 1390,7-220-1643,2 0 1,9 42-1,-1-15-30,-7-35 13,1-1 0,1 0 0,0 1 0,16 27 0,2 6 19,16 57 106,38 171 1,-10-29-3603,-50-195 2266</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5"/>
    </inkml:context>
    <inkml:brush xml:id="br0">
      <inkml:brushProperty name="width" value="0.025" units="cm"/>
      <inkml:brushProperty name="height" value="0.025" units="cm"/>
    </inkml:brush>
  </inkml:definitions>
  <inkml:trace contextRef="#ctx0" brushRef="#br0">0 67 2056,'14'-4'473,"4"-2"351,2-1-56,8 2-256,2-1-72,5 2-56,4 2-96,1 1-152,-1-1-24,-3-1-32,-4-2-48,-3-2-760,-2-1-736,-2 1 784</inkml:trace>
</inkml:ink>
</file>

<file path=ppt/ink/ink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93"/>
    </inkml:context>
    <inkml:brush xml:id="br0">
      <inkml:brushProperty name="width" value="0.1" units="cm"/>
      <inkml:brushProperty name="height" value="0.1" units="cm"/>
    </inkml:brush>
  </inkml:definitions>
  <inkml:trace contextRef="#ctx0" brushRef="#br0">76 1 4449,'-6'4'960,"-2"1"721,6-2-753,1 0-352,1 1-288,3 4-16,-3 3 192,-2-1 48,-2 5-80,-2 0-88,-4 6-200,1 2-64,0 4-32,0 0-16,3 1-152,1 0-320,4-4-1232,1 2 1024</inkml:trace>
</inkml:ink>
</file>

<file path=ppt/ink/ink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94"/>
    </inkml:context>
    <inkml:brush xml:id="br0">
      <inkml:brushProperty name="width" value="0.1" units="cm"/>
      <inkml:brushProperty name="height" value="0.1" units="cm"/>
    </inkml:brush>
  </inkml:definitions>
  <inkml:trace contextRef="#ctx0" brushRef="#br0">89 3 2673,'13'-2'1981,"-13"2"-1907,0 0 0,0 0 0,0 0 0,0 0 0,1 0 0,-1 0 0,0 0 0,0 0 0,0 1 0,0-1 0,1 0 74,-1 0-74,0 0 0,0 0 0,0 1 0,0-1 0,0 0 0,1 0 0,-1 0 0,0 0 0,0 1 0,0-1 0,0 0 0,0 0 0,0 0 0,0 1 0,0-1 0,0 0 0,0 0 0,0 1 0,-7 19 2482,6-17-2677,-17 34 1363,6-13-934,1 0 0,-9 34-1,-6 64-255,18-69-2500,6-36 1424</inkml:trace>
</inkml:ink>
</file>

<file path=ppt/ink/ink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95"/>
    </inkml:context>
    <inkml:brush xml:id="br0">
      <inkml:brushProperty name="width" value="0.1" units="cm"/>
      <inkml:brushProperty name="height" value="0.1" units="cm"/>
    </inkml:brush>
  </inkml:definitions>
  <inkml:trace contextRef="#ctx0" brushRef="#br0">88 1 6145,'-5'9'768,"-1"6"665,-2 1-289,1 7-464,-3-3-128,-2-2-272,0-2-88,4-1-128,0 4-32,5-3-88,-3-1-496,3 2 376</inkml:trace>
</inkml:ink>
</file>

<file path=ppt/ink/ink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96"/>
    </inkml:context>
    <inkml:brush xml:id="br0">
      <inkml:brushProperty name="width" value="0.1" units="cm"/>
      <inkml:brushProperty name="height" value="0.1" units="cm"/>
    </inkml:brush>
  </inkml:definitions>
  <inkml:trace contextRef="#ctx0" brushRef="#br0">67 0 3777,'1'1'203,"-1"-1"0,1 1 0,-1-1 0,1 1 1,-1 0-1,0-1 0,1 1 0,-1 0 0,0-1 0,1 1 1,-1 0-1,0-1 0,0 1 0,0 0 0,0-1 0,1 1 1,-1 0-1,0 0 0,0-1 0,0 1 0,0 0 0,-1-1 1,1 1-1,0 0 0,0 0 0,0-1 0,-1 1 0,0 1 1,-10 26 938,7-18-615,-44 106 223,47-113-820,0 0 0,0-1 1,0 1-1,0 0 0,0 0 0,1 0 0,-1 0 1,1 3-1,1 6-212</inkml:trace>
</inkml:ink>
</file>

<file path=ppt/ink/ink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73"/>
    </inkml:context>
    <inkml:brush xml:id="br0">
      <inkml:brushProperty name="width" value="0.1" units="cm"/>
      <inkml:brushProperty name="height" value="0.1" units="cm"/>
      <inkml:brushProperty name="color" value="#FFFFFF"/>
    </inkml:brush>
  </inkml:definitions>
  <inkml:trace contextRef="#ctx0" brushRef="#br0">254 833 1968,'-6'5'138,"-10"8"1177,-22 13-1,33-23-932,-1 0 0,0 0 0,0 0 0,0-1 0,0 0 0,0 0 0,0-1-1,-9 2 1,15-3-369,0 0-1,-1 0 0,1 0 0,0 0 0,0 0 1,-1 0-1,1 0 0,0 0 0,0 0 0,-1 0 0,1 0 1,0 0-1,0 0 0,0 0 0,-1-1 0,1 1 1,0 0-1,0 0 0,-1 0 0,1 0 0,0 0 0,0-1 1,0 1-1,0 0 0,-1 0 0,1 0 0,0 0 1,0-1-1,0 1 0,0 0 0,0 0 0,0-1 0,-1 1 1,1 0-1,0 0 0,0 0 0,0-1 0,2-12 179,9-12-60,111-187 1334,-84 149-981,18-30 114,94-119-1,-125 182-564,1 1-1,1 1 1,1 1-1,2 2 1,0 1-1,2 1 1,50-27-1,-53 37 114,-28 12-140,-1 1 0,0 0 0,0 0 0,0 0 0,1 0 0,-1 0 0,0 0 1,0-1-1,0 1 0,1 0 0,-1 0 0,0 0 0,0 0 0,0 0 0,1 0 0,-1 0 1,0 0-1,0 0 0,1 0 0,-1 0 0,0 0 0,0 0 0,0 0 0,1 0 0,-1 0 1,0 0-1,0 1 0,1-1 0,-1 0 0,0 0 0,0 0 0,0 0 0,0 0 0,1 0 1,-1 1-1,0-1 0,0 0 0,0 0 0,0 0 0,0 0 0,1 1 0,-1-1 0,0 0 1,0 0-1,0 0 0,0 1 0,0-1 0,0 0 0,0 0 0,0 0 0,0 1 0,0-1 1,0 0-1,0 0 0,0 1 0,0-1 0,0 0 0,0 0 0,0 0 0,0 1 0,0-1 1,0 0-1,0 0 0,-8 15 257,-22 20 97,-1-1 0,-38 31 0,25-23-230,-32 29-67,-93 93 87,124-116-112,-60 83-1,57-62-40,-63 86-11,92-133 8,11-13-6,0 0 0,1 1 1,0 0-1,0 0 0,1 0 0,0 1 1,-7 20-1,13-31 9,0 0 0,0 0 0,0 0 1,0 0-1,0 0 0,-1 0 0,1 1 1,0-1-1,0 0 0,0 0 0,0 0 1,0 0-1,0 0 0,0 0 0,0 1 1,0-1-1,0 0 0,0 0 0,0 0 1,0 0-1,0 0 0,0 1 0,0-1 1,0 0-1,0 0 0,0 0 0,0 0 1,0 0-1,1 0 0,-1 1 0,0-1 0,0 0 1,0 0-1,0 0 0,0 0 0,0 0 1,0 0-1,0 0 0,0 0 0,1 1 1,-1-1-1,0 0 0,0 0 0,0 0 1,0 0-1,0 0 0,0 0 0,1 0 1,-1 0-1,0 0 0,0 0 0,10-5-56,10-12 7,10-13 9,51-65 1,17-44 127,-21 29-9,185-214-31,-219 279 45,1 2 0,2 2 0,2 2 0,90-56 0,-127 90 435,-11 10-265,-12 12 12,-198 225 327,169-190-572,-61 99 0,-16 66 0,58-106-20,25-53-21,-63 79 0,92-129 6,2-4-88,7-10 45,7-11-1,22-33-19,43-89-1,-46 81 54,59-121 7,15-30 16,15 9 8,-106 182-1,0 1 0,2 0 0,0 1 0,16-15 0,-19 24 41,-8 8 23,-9 16 20,-48 72 42,-71 90-1,48-73-92,-213 374-43,280-463-23,1 0 1,1 0 0,-10 34-1,23-65-17,0 1 0,1-1 0,15-24-1,0 0 2,59-124-61,-15 27 66,84-128 0,-114 208 182,-33 50-58,-3 5-34,-6 5 22,-4 6-39,1 0 0,1 1 0,-17 24 0,-21 48-15,47-84-26,-81 162 25,-49 87 6,-2-45-17,130-201-14,-19 23 1,21-25-3,-1 0 1,0 0 0,0 0 0,1 0 0,-1 0 0,0-1 0,0 1 0,0 0 0,0-1-1,0 1 1,0 0 0,0-1 0,0 1 0,0-1 0,-1 0 0,1 1 0,0-1 0,0 0-1,0 0 1,0 1 0,-1-1 0,0 0 0,2-1-1,-1 1 1,1 0 0,0-1-1,0 1 1,0 0-1,-1 0 1,1-1-1,0 1 1,0 0-1,0-1 1,0 1-1,0 0 1,0-1-1,0 1 1,0 0-1,0-1 1,0 1-1,0-1 1,0 1 0,0 0-1,0-1 1,0 1-1,0 0 1,0-1-1,0 1 1,0 0-1,1-1 1,-1 1-1,5-14-35,82-167-187,152-280 225,-229 443 77,-10 18-75,0 0 1,0 0 0,0 0 0,-1 0 0,1 0-1,0 1 1,0-1 0,0 0 0,0 0 0,0 0-1,0 0 1,0 0 0,0 0 0,-1 0 0,1 0-1,0 0 1,0 0 0,0 0 0,0 0 0,0 0-1,0 0 1,0 0 0,-1 0 0,1 0 0,0 0-1,0 0 1,0 0 0,0 0 0,0 0 0,0-1-1,0 1 1,0 0 0,-1 0 0,1 0 0,0 0-1,0 0 1,0 0 0,0 0 0,0 0 0,0 0-1,0 0 1,0 0 0,0-1 0,0 1 0,0 0-1,0 0 1,0 0 0,0 0 0,0 0 0,0 0-1,0 0 1,0-1 0,-6 8 20,0-1 0,1 1 0,0 0 0,0 0 0,1 1 0,-7 15-1,1-3-5,-127 259 54,-9 15-14,102-211-77,44-82 16,-1 0-1,0 0 1,1 0-1,-1 0 1,1 0 0,-1 1-1,1-1 1,0 0-1,-1 0 1,1 0-1,0 0 1,0 1 0,0 1-1,1-3-1,0-1 0,0 1 0,0-1-1,0 1 1,0-1 0,0 1 0,0-1 0,0 0 0,0 1-1,0-1 1,0 0 0,0 0 0,-1 0 0,1 0-1,0 0 1,0-1 0,23-27-41,-2-1 0,-2 0-1,21-40 1,44-108-18,-50 102 38,16-37 14,-3 5 54,97-158 0,-140 262 52,-4 9-21,-3 2-42,0 0 1,-1 0-1,-4 9 0,-3 5 0,-298 621 162,285-598-224,-32 86 0,66-148-73,8-37 29,80-201-44,22 29 153,-192 367 244,-22 46-284,75-157 3,1 1-1,-20 52 1,56-126-141,28-48 0,11-22 139,-43 82 10,-7 16 29,10-27 0,-26 62 77,-18 33-1,-3 5-111,-65 218 30,13-29 0,31-106-16,62-202-161,106-284-26,-79 243 155,4 7 9,-6 15 78,-31 58 28,-6 19-12,-3 13-37,-36 130 9,-6 27-12,36-129-30,-30 114 31,30-122-31,-1 1 0,-29 52 0,28-64-14,11-18 0,0 0 0,0 0-1,0 1 1,-1-1 0,1 0-1,0 0 1,0 0 0,0 0-1,0 0 1,0 0 0,0 0-1,0 1 1,0-1 0,0 0-1,0 0 1,0 0-1,0 0 1,0 0 0,-1 0-1,1 0 1,0 0 0,0 0-1,0 0 1,0 0 0,0 0-1,0 1 1,0-1 0,0 0-1,-1 0 1,1 0 0,0 0-1,0 0 1,0 0-1,0 0 1,0 0 0,0 0-1,-1 0 1,1 0 0,0 0-1,0 0 1,0 0 0,0-1-1,0 1 1,0 0 0,-1 0-1,1 0 1,0 0 0,0 0-1,0 0 1,0 0-1,0 0 1,0 0 0,0 0-1,0 0 1,0 0 0,0-1-1,-1 1 1,0-6-20,1 1 13,0 1-1,1-1 0,0 1 0,0 0 0,0-1 0,0 1 0,3-6 0,2-5-6,15-54-1,54-153-74,-51 159 60,48-87 1,-20 49 138,-51 96 20,-4 8-52,-24 42-19,2 1 0,2 1-1,2 1 1,-17 60 0,-38 206-47,76-314-12,-2 10-1,0-1 1,1 0-1,0 1 1,1 16-1,0-25 0,0-1 1,0 0-1,0 1 0,0-1 1,0 1-1,0-1 0,0 1 0,0-1 1,0 0-1,0 1 0,1-1 0,-1 1 1,0-1-1,0 0 0,0 1 1,1-1-1,-1 0 0,0 1 0,1-1 1,-1 0-1,0 1 0,1-1 1,6-4-14,3-15-1,1-16-5,-2-1 1,8-65-1,-10 51 15,2-4 5,2 1 1,2 0-1,3 0 1,41-92-1,-56 144 38,-1 3-11,-2 8-1,-4 23-24,3-19 6,-7 38-6,-42 174 70,45-202-57,-16 46 26,20-62-33,-1 0 1,1-1 0,-1 0-1,0 0 1,-1 0 0,-6 8-1,10-14-7,0 0 0,0-1 0,1 1 0,-1 0 0,0 0 0,0 0 0,0-1 0,0 1 0,0 0 0,0-1 0,0 1 0,0-1 0,0 1 0,0-1 0,-1 0 0,1 1 0,-2-1 0,2 0-2,1 0 0,-1 0 0,0 0 1,1-1-1,-1 1 0,1 0 1,-1-1-1,0 1 0,1 0 1,-1-1-1,1 1 0,-1 0 0,1-1 1,-1 1-1,1-1 0,-1 1 1,1-1-1,0 1 0,-1-1 0,1 0 1,0 1-1,-1-2 0,0-2-7,-1 0 0,1 0 0,0 0 0,0 0 0,1-1 0,-1 1-1,1 0 1,1-7 0,2-14-25,1 1 1,1 0-1,1 0 0,11-28 0,47-90-38,-52 117 119,2 1-1,26-35 0,-49 71-20,0 1 1,0 1 0,2-1-1,-11 25 1,-18 65-15,26-73-4,-28 80 2,-35 113-7,72-220-8,0 0 0,0 1 0,1-1 0,-1 1 0,1-1 0,-1 7 0,4-8-27,3-6-4,0-3 17,-1-1 0,0 0 0,8-14 0,14-43-422,-2-1 0,20-84 0,-40 119-130</inkml:trace>
</inkml:ink>
</file>

<file path=ppt/ink/ink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74"/>
    </inkml:context>
    <inkml:brush xml:id="br0">
      <inkml:brushProperty name="width" value="0.05" units="cm"/>
      <inkml:brushProperty name="height" value="0.05" units="cm"/>
    </inkml:brush>
  </inkml:definitions>
  <inkml:trace contextRef="#ctx0" brushRef="#br0">777 440 5377,'-2'2'5508,"-2"0"-3427,-6 4-700,5 0-681,1 1 0,-2-1 0,1 0 0,-1 0-1,0 0 1,-8 6 0,9-9-558,0 0 0,-1 0-1,1 0 1,-1-1 0,1 0-1,-1 0 1,0 0 0,1 0-1,-9 0 1,-21 4 292,-36 10 0,41-10-115,0-1-1,-1-2 1,1-1-1,-43-2 1,58-1-261,1 0 1,-1-2-1,1 0 1,-26-8 0,-55-27 196,61 24-233,28 12-25,0-1-1,0 0 0,0 0 0,0-1 0,0 1 0,0-1 0,1-1 1,0 1-1,0-1 0,0 1 0,0-2 0,1 1 0,0 0 0,0-1 0,1 0 1,-1 1-1,1-1 0,-4-12 0,-1 0-4,5 12-11,1 0 0,-1 0 0,1-1 1,0 1-1,-1-11 0,0-7-10,0-38 0,3 54 22,1 1 0,0 0 0,0-1 0,1 1 0,0 0 0,0-1 0,0 1 0,1 1 0,6-11 0,9-16-9,-14 24 3,1 1 0,0-1 0,0 1 1,1 0-1,0 0 0,1 0 0,11-10 0,-7 11-15,0 0 0,1 1 0,0 0 0,1 1 0,-1 0 0,1 1 0,18-4 0,-25 7 25,1 1-1,-1 0 1,0 0 0,0 0-1,0 1 1,1 0 0,-1 0 0,0 1-1,0-1 1,0 1 0,10 5 0,-5-3-3,-1 0 0,15 3 1,23 2 49,68 24 0,-103-29 37,1 0-1,-1-2 1,0 1 0,1-2-1,-1 0 1,1 0 0,-1-1-1,1-1 1,25-4 0,-25 2 16,-1 1 1,22-8 0,-31 8-273,1 0 1,-1 0-1,0 0 1,1 0 0,-1-1-1,0 0 1,-1 0-1,1 0 1,0 0-1,-1-1 1,4-3-1,-2-1-607</inkml:trace>
</inkml:ink>
</file>

<file path=ppt/ink/ink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75"/>
    </inkml:context>
    <inkml:brush xml:id="br0">
      <inkml:brushProperty name="width" value="0.05" units="cm"/>
      <inkml:brushProperty name="height" value="0.05" units="cm"/>
    </inkml:brush>
  </inkml:definitions>
  <inkml:trace contextRef="#ctx0" brushRef="#br0">0 24 2657,'1'-2'913,"-1"0"0,1 0 1,0 0-1,0 0 0,0 0 1,0 0-1,0 1 1,0-1-1,2-1 0,-3 2-749,0 1-1,0 0 1,1 0-1,-1-1 1,0 1-1,0 0 1,1 0-1,-1 0 0,0-1 1,1 1-1,-1 0 1,0 0-1,0 0 1,1 0-1,-1 0 1,0 0-1,1-1 1,-1 1-1,0 0 1,1 0-1,-1 0 1,0 0-1,1 0 0,0 1-108,-1-1 0,1 0 0,-1 1 0,1-1 0,-1 1-1,0-1 1,1 0 0,-1 1 0,1-1 0,-1 1 0,0-1 0,0 1-1,1-1 1,-1 1 0,0-1 0,0 1 0,1-1 0,-1 1-1,0 0 1,17 42 1022,-11-32-640,-1 0 0,3 15-1,-4-12-157,19 84 1343,-16-75-1305,-6-20-166,0 1 0,1 0 0,-1-1 0,-1 1 0,1 0 0,0 6-1,-1-7-19,2-5-1130,0-1-1085,1 0 985</inkml:trace>
</inkml:ink>
</file>

<file path=ppt/ink/ink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76"/>
    </inkml:context>
    <inkml:brush xml:id="br0">
      <inkml:brushProperty name="width" value="0.05" units="cm"/>
      <inkml:brushProperty name="height" value="0.05" units="cm"/>
    </inkml:brush>
  </inkml:definitions>
  <inkml:trace contextRef="#ctx0" brushRef="#br0">16 53 3745,'-3'4'6524,"1"19"-4318,3 20-1608,-4-60 1693,1 8-2038,0 1-1,1-1 1,0 0 0,0-14 0,4 16-172,0 13-24,2 14 14,-1 29 104,-12-66 51,5 2-50,0-1-1,0-23 0,7 47-83,-3-7-87,-1-1 0,0 1-1,0-1 1,1 1 0,-1-1 0,0 1 0,0-1 0,0 1 0,0-1 0,0 0 0,0 1-1,0-1 1,0 1 0,0-1 0,0 1 0,0-1 0,0 1 0,0-1 0,0 1 0,0-1 0,-1 1-1,1-1 1,0 1 0,0-1 0,0 0 0,-1 1 0,0-4-3,1 0 0,0 0 0,0-1 0,0 1 0,0 0 0,0-1 0,2-3 0,-1 7-1,0-1-1,0 1 1,0-1 0,1 1-1,-1 0 1,0 0 0,0 0 0,1-1-1,-1 1 1,0 0 0,1 1 0,-1-1-1,0 0 1,0 0 0,1 0-1,-1 1 1,0-1 0,0 1 0,0-1-1,1 1 1,0 0 0,-2 0 1,0-1 1,0 0 0,0 0-1,0 0 1,0 0 0,-1 0-1,1 0 1,0 0 0,0 1-1,0-1 1,0 0-1,-1 0 1,1 0 0,0 0-1,0 0 1,0 0 0,-1 0-1,1 0 1,0 0-1,0 0 1,0 0 0,0 0-1,-1 0 1,1 0 0,0 0-1,0 0 1,0 0-1,-1 0 1,1 0 0,0 0-1,0-1 1,0 1 0,0 0-1,-1 0 1,1 0-1,0 0 1,0 0 0,0 0-1,0 0 1,0-1 0,0 1-1,-1 0 1,-9-5 13,-4-2-97,31 9 94,-11-1 9,1 0 0,-1 0 0,0 0 0,0 1 0,1 0 0,8 4 0,-9-4-18,0 0 0,0 0 0,1 0 0,-1-1 0,1 0 0,-1 0 0,1-1 0,-1 0 0,1 0 1,7-1-1,20 1 8,-31 0-10,0 1 0,0-1 0,-1 1 1,1 0-1,0 0 0,0 1 0,3 1 0,18 6 13,-9-9 56,-12-3 53,-7-4 17,3 7-133,0-1 0,0 1-1,1-1 1,-1 1 0,0 0 0,0-1 0,0 1 0,0 0-1,0 0 1,0 0 0,0 0 0,1-1 0,-1 1 0,0 0-1,0 1 1,0-1 0,0 0 0,-1 0 0,-12 0 19,-3-6 111,-29-4-1,-5-1 424,44 9-536,0 0-1,0 0 1,0 1-1,0 0 1,0 1-1,-1-1 1,-11 2-1,3 0-40,15-1 15,1 0 0,0 0 0,0 0 0,0-1 0,0 1 0,0 0 0,0 0 0,0 0 0,0 0 0,0-1 0,0 1 0,0 0 0,0 0 0,0 0 0,0-1 0,0 1-1,0 0 1,0 0 0,0 0 0,0-1 0,0 1 0,0 0 0,0 0 0,0 0 0,0-1 0,0 1 0,0 0 0,0 0 0,1 0 0,-1 0 0,0-1 0,0 1 0,0 0 0,0 0 0,0 0 0,1 0 0,68 7 55,-31-5 2,44 6-1,-68-1-12,-13-7-40,0 1 0,0-1-1,-1 1 1,1-1 0,0 1 0,0-1 0,0 1 0,0-1 0,0 0 0,0 0-1,0 1 1,0-1 0,0 0 0,0 0 0,0 0 0,0 0 0,0 0-1,2-1 1,-2 1 1,0 0 0,0 0-1,0 0 1,0 1 0,1-1-1,-1 0 1,-1 0 0,1 0-1,0 1 1,0-1 0,0 1-1,0-1 1,0 0 0,0 1-1,0 0 1,0-1 0,1 2-1,5 3 101,-14-13 232,7 7-329,-1 0-1,1 0 1,-1 0 0,0 0 0,1 1 0,-1-1 0,0 0 0,1 1 0,-1-1 0,0 0 0,0 1 0,0-1 0,1 1 0,-1-1 0,-2 0-1,-19-6 75,19 5-79,-1 1 1,0-1 0,0 1 0,0 0-1,0 0 1,0 1 0,-1-1 0,1 1-1,0 0 1,0 0 0,-8 1 0,-19 2 13,-7 2-7,35-5-10,1 1-1,0 0 0,-1 0 0,1 0 0,0 0 0,0 1 1,-1-1-1,1 0 0,0 1 0,1-1 0,-1 1 0,0 0 1,-1 2-1,-12 8 5,14-11-6,-1 0 1,1 0 0,-1 0 0,1 0 0,0 0 0,-1 0-1,1 1 1,0-1 0,0 1 0,0-1 0,0 1 0,-1 2-1,-1 2-6,0 1 0,0 0 0,1-1 0,0 1 0,1 0-1,0 0 1,-1 10 0,2-17 8,0-1-1,0 1 1,0 0 0,0 0-1,1 0 1,-1 0 0,0-1-1,0 1 1,0 0 0,0 0-1,0 0 1,1 0 0,-1 0-1,0 0 1,0 0 0,0-1-1,1 1 1,-1 0-1,0 0 1,0 0 0,0 0-1,0 0 1,1 0 0,-1 0-1,0 0 1,0 0 0,0 0-1,1 0 1,-1 0 0,0 0-1,0 0 1,0 0 0,1 0-1,-1 1 1,0-1 0,0 0-1,0 0 1,1 0 0,-1 0-1,0 0 1,0 0-1,0 0 1,0 1 0,0-1-1,1 0 1,-1 0 0,0 0-1,0 0 1,0 0 0,0 1-1,0-1 1,0 0 0,0 0-1,0 0 1,1 1 0,-1-1-1,0 0 1,0 0 0,0 0-1,0 1 1,0-1 0,0 0-1,0 0 1,0 1 0,12-16-79,-11 13 66,17-13-17,-12 14 87,-10 12 53,4-10-107,-15 29 30,14-28-36,0-1 1,1 1-1,-1 0 0,1 0 0,0-1 0,-1 1 1,1 0-1,0 0 0,0 0 0,0 0 0,1-1 1,-1 1-1,0 0 0,1 0 0,-1 0 1,2 1-1,6-10-22,2-7 58,-9 12-27,0 0 0,0 1 0,0-1 1,0 1-1,0-1 0,0 1 0,0-1 0,1 1 0,-1 0 1,1-1-1,-1 1 0,1 0 0,2-1 0,4-2 0,0 1 0,1-1 0,-1 1-1,10-1 1,3-2 3,-18 5-6,3-1 13,0 0 0,1 1 0,-1-1-1,1 1 1,-1 0 0,1 1 0,-1-1-1,10 2 1,45 10 98,-57-11-108,-1 1 4,0-1-1,0 1 1,0-1-1,1 1 1,-1 0-1,4 2 1,-4-2-3,0 1 0,0-1 0,0 0 1,0-1-1,0 1 0,1-1 1,-1 1-1,0-1 0,0 0 1,0 0-1,1 0 0,-1 0 1,0-1-1,5 0 0,-8 0-2,0 1 0,0 0 0,1 0 0,-1 0 0,0 0 0,0 0 0,1-1 0,-1 1 0,0 0 0,0 0 0,0 0 0,1-1 0,-1 1 0,0 0 0,0 0 0,0-1 0,0 1 0,0 0 0,0 0 0,0-1 0,1 1 0,-1 0 0,0-1 0,0 1 0,0 0 0,0 0 0,0-1 0,0 1 0,0 0 0,0 0 0,0-1 0,-1 1 0,1 0 0,0-1 0,0 1 0,0 0 0,0 0 0,0-1-1,0 1 1,0 0 0,-1 0 0,1-1 0,-13-9 90,3 1-92,13 8-13,0 0 1,0-1-1,0 1 0,0 0 1,0 0-1,5 0 0,-5 0 18,0 1-1,1-1 0,-1 1 1,0-1-1,0 0 0,0 0 1,0-1-1,5-1 1,-15 7-561,-8 3 852,4-7-4727,12 0 2952</inkml:trace>
</inkml:ink>
</file>

<file path=ppt/ink/ink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77"/>
    </inkml:context>
    <inkml:brush xml:id="br0">
      <inkml:brushProperty name="width" value="0.05" units="cm"/>
      <inkml:brushProperty name="height" value="0.05" units="cm"/>
    </inkml:brush>
  </inkml:definitions>
  <inkml:trace contextRef="#ctx0" brushRef="#br0">120 73 904,'-12'9'3051,"4"-5"3392,11-1-3306,5-1-2758,1-3-144,-1-1 0,1 0 0,0 0 0,11-4 0,17-5 770,-63 15 783,18-4-1598,0 1 0,1 1-1,-1-1 1,1 1-1,-1 1 1,-13 5-1,0 0-218,21-8 25,0 0 1,0 0-1,0 0 0,0 0 0,0 0 1,0 0-1,0 0 0,0 0 0,0 0 1,0 0-1,0 0 0,0 0 0,0-1 1,0 1-1,0 0 0,0 0 0,0 0 1,0 0-1,0 0 0,-1 0 0,1 0 1,0 0-1,0 0 0,0 0 0,0 0 1,0 0-1,0 0 0,0 0 0,0 0 1,0 0-1,0 0 0,0 0 0,0 0 1,0 0-1,0 0 0,13-5-132,28-12 29,-28 12 170,0-1 0,16-3 0,-135 26 1727,94-15-1816,1-3-71,20-4-25,18-6-36,-12 6 151,-11 3 21,0 0 0,0 0 0,1 1 0,-1-1 0,1 1-1,-1 0 1,1 1 0,-1-1 0,1 1 0,-1-1 0,8 2 0,-11 1 171,-6 2-71,-5 1 35,-14 2 23,19-6-174,-1 0 0,1 1-1,0 0 1,-1 0 0,1 0 0,0 0 0,-6 5 0,-2-2-123,24-9-236,22-4 263,-22 5 148,-1 1 0,1-1 1,20 0-1,-76 9 516,13-1-487,-74 12-243,102-17 147,24-5-101,35-14-1,-1-1 162,-40 18-21,0 0 0,0 0-1,0 1 1,1 1 0,-1 0-1,14 2 1,-7-1-7,-4 0 6,1-1 0,-1-1 0,1-1 0,30-6 1,-17 1 7,-13 3 80,32-10-1,-47 12-447,-5 2 578,1 1 167</inkml:trace>
</inkml:ink>
</file>

<file path=ppt/ink/ink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78"/>
    </inkml:context>
    <inkml:brush xml:id="br0">
      <inkml:brushProperty name="width" value="0.1" units="cm"/>
      <inkml:brushProperty name="height" value="0.1" units="cm"/>
    </inkml:brush>
  </inkml:definitions>
  <inkml:trace contextRef="#ctx0" brushRef="#br0">4 768 2937,'-3'-1'5100,"2"-9"-3742,4-12-788,4 8-46,0 0 0,0 0 0,2 0 0,16-20 0,0 0 78,77-134 1815,6-8-1724,-90 152-631,0 0 0,2 2 0,42-38 1,80-46 17,-141 105-77,5-3 17,-1 0 0,1 0 1,0 1-1,1 0 0,-1 0 0,0 0 0,12-3 0,-17 7 11,-1-1-1,1 1 1,-1-1 0,1 0-1,-1 1 1,1-1 0,-1 1-1,1-1 1,-1 1-1,1-1 1,-1 1 0,0-1-1,1 1 1,-1-1 0,0 1-1,0 0 1,1-1-1,-1 1 1,0 0 0,0-1-1,0 1 1,0-1 0,0 2-1,2 17 22,-3-15-9,0 0-1,0 0 0,-1 0 1,0-1-1,0 1 1,-4 7-1,4-8-37,0-1 0,0 1 0,1 0 0,-1 0 0,1 0 0,0 0 0,0 1 0,0-1 0,0 0 0,0 0 0,1 1 0,-1 3 0,1 26 7,-1 1 0,-11 62 1,-2 11-376,14-95-236,3-4 205</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6"/>
    </inkml:context>
    <inkml:brush xml:id="br0">
      <inkml:brushProperty name="width" value="0.025" units="cm"/>
      <inkml:brushProperty name="height" value="0.025" units="cm"/>
    </inkml:brush>
  </inkml:definitions>
  <inkml:trace contextRef="#ctx0" brushRef="#br0">0 86 5561,'17'0'176,"-2"-3"-296,3 2-344,2-5-240,3-1 0,7-1 280,2-3 376,2 3 448,-1-1 88,-3 2 48,-1 1-112,-3-2-384,-2 2-480,-6 1 264</inkml:trace>
</inkml:ink>
</file>

<file path=ppt/ink/ink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79"/>
    </inkml:context>
    <inkml:brush xml:id="br0">
      <inkml:brushProperty name="width" value="0.1" units="cm"/>
      <inkml:brushProperty name="height" value="0.1" units="cm"/>
    </inkml:brush>
  </inkml:definitions>
  <inkml:trace contextRef="#ctx0" brushRef="#br0">1 0 9098,'0'3'435,"1"-1"1,0 0 0,0 1-1,0-1 1,0 0-1,3 4 1,37 54-276,21 36 834,-54-82-751,0 1 0,-1 1 0,-1 0-1,7 28 1,-13-42-241,1 0-126,-1 1 0,1-1 0,-1 0 0,1 1 0,0-1 0,-1 0 0,1 0 0,1 0 0,1 4 1,0-10-464</inkml:trace>
</inkml:ink>
</file>

<file path=ppt/ink/ink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80"/>
    </inkml:context>
    <inkml:brush xml:id="br0">
      <inkml:brushProperty name="width" value="0.1" units="cm"/>
      <inkml:brushProperty name="height" value="0.1" units="cm"/>
    </inkml:brush>
  </inkml:definitions>
  <inkml:trace contextRef="#ctx0" brushRef="#br0">9 163 2505,'-9'9'4056,"19"-13"320,6-2-3510,23-3-171,0 2 1,60-4 0,-14 2-588,245-43 368,150-18 297,-466 69-791,2-1 139,28 1 0,-40 1-342,0 1-1,0-1 1,-1 1 0,1 0-1,0 0 1,-1 0 0,1 0-1,-1 0 1,1 1-1,-1 0 1,0-1 0,5 5-1,3 7-1001</inkml:trace>
</inkml:ink>
</file>

<file path=ppt/ink/ink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81"/>
    </inkml:context>
    <inkml:brush xml:id="br0">
      <inkml:brushProperty name="width" value="0.1" units="cm"/>
      <inkml:brushProperty name="height" value="0.1" units="cm"/>
    </inkml:brush>
  </inkml:definitions>
  <inkml:trace contextRef="#ctx0" brushRef="#br0">20 561 2320,'-15'10'3746,"10"-9"-2612,9-7 244,22-16 915,-11 10-1822,9-7-187,1 1 0,41-22-1,-50 32-123,0 0 0,0 1-1,1 1 1,0 1-1,0 0 1,0 1 0,1 1-1,0 0 1,-1 2 0,1 0-1,0 1 1,27 3-1,26 3 236,1-2 0,122-10 0,-178 4-335,-1 1 0,1 1 0,22 2 0,-36-2-43,-1 1 0,0-1 1,1 0-1,-1 0 1,1 0-1,-1 0 0,1 0 1,-1 0-1,0 0 0,1-1 1,-1 1-1,3-1 1,-3 0-13,1-1 0,0 1 1,0-1-1,-1 0 1,1 1-1,-1-1 1,3-3-1,20-33 5,-18 27-8,1 0 0,0 1 0,17-19-1,132-110-1,-134 121 0,-10 8 0,1 1 0,0 0 0,0 1 0,24-11 0,58-16-6,-40 16 6,-30 6 13,-21 11-4,0-1 1,-1 1-1,1 1 0,0-1 1,0 0-1,6 0 0,-10 1 15,5 2 3,-5 0-27,0 0 0,0 0 0,0 0 0,0 0 0,0-1-1,0 1 1,0 0 0,-1 0 0,1 0 0,0 0 0,-1-1 0,1 1 0,-1 0 0,0 1 0,0 0 3,0 0-1,0-1 1,-1 1 0,1 0 0,-1-1 0,1 1-1,-3 1 1,2-1-2,0-1 0,1 1 0,-1-1 1,1 1-1,-1-1 0,1 1 0,0 0 0,-2 2 0,-7 15 6,7-16-10,1 0 0,0 1 0,1-1 0,-1 0 0,1 1 0,0-1 0,-2 5-1,2-5 4,0 0-1,0 0 0,0-1 0,-1 1 0,1 0 0,-5 4 0,-4 10 9,0 1-1,7-13-13,1-1 0,-1 1 1,1 0-1,0 0 0,1 0 0,-3 8 0,3-8 4,0 0-1,0 1 0,-1-2 1,1 1-1,-1 0 0,-1 0 1,1 0-1,-1-1 0,0 1 1,0-1-1,0 0 0,0 0 1,-1 0-1,1 0 0,-1-1 1,0 0-1,0 1 0,-1-1 1,1-1-1,-6 4 0,5-2 4,-1 0-1,0 1 1,1 0-1,0 0 0,0 0 1,-7 11-1,7-8 1,-1-1 0,-1 0 0,-10 10 0,-3-3 5,0-1 0,-28 14 0,29-17 0,-43 31 55,14-8-733,43-34-1188</inkml:trace>
</inkml:ink>
</file>

<file path=ppt/ink/ink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82"/>
    </inkml:context>
    <inkml:brush xml:id="br0">
      <inkml:brushProperty name="width" value="0.1" units="cm"/>
      <inkml:brushProperty name="height" value="0.1" units="cm"/>
    </inkml:brush>
  </inkml:definitions>
  <inkml:trace contextRef="#ctx0" brushRef="#br0">50 2 1616,'10'-2'793,"-4"2"-12,1 8-98,-5-6-570,0 0-1,-1-1 1,1 1 0,0-1 0,0 1 0,0-1-1,1 0 1,-1 0 0,0 0 0,0 0 0,1 0-1,-1 0 1,0-1 0,1 1 0,3 0 0,-3-1-20,1 1 1,-1 0-1,0 0 0,0 0 1,0 0-1,1 0 1,-1 1-1,0-1 1,3 4-1,-4-4-77,0 0 0,0 1-1,-1 0 1,1-1 0,0 1 0,-1 0 0,0 0-1,1 0 1,-1 0 0,0 0 0,0 0 0,0 0-1,0 0 1,-1 0 0,1 1 0,0-1-1,-1 0 1,1 5 0,-2-4-1,1 0 0,-1 0 0,1 0-1,-1 0 1,0 0 0,0-1 0,0 1 0,-1 0 0,1 0 0,0-1-1,-1 1 1,-3 3 0,-4 3 10,1 0 0,-1-1 0,0 0 0,-1-1 0,0 0 0,-12 6 0,-41 22-510,52-29 267</inkml:trace>
</inkml:ink>
</file>

<file path=ppt/ink/ink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83"/>
    </inkml:context>
    <inkml:brush xml:id="br0">
      <inkml:brushProperty name="width" value="0.1" units="cm"/>
      <inkml:brushProperty name="height" value="0.1" units="cm"/>
    </inkml:brush>
  </inkml:definitions>
  <inkml:trace contextRef="#ctx0" brushRef="#br0">1 30 2184,'6'-9'505,"0"-1"383,2 5-216,1-1-408,3 6-136,2 0-104,3 6-16,0 5 0,1 2-8,-1 1 8,-2-2 8,-5 2 0,-3-5 8,-4 3-8,-1-2-240,-4-2 160</inkml:trace>
</inkml:ink>
</file>

<file path=ppt/ink/ink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84"/>
    </inkml:context>
    <inkml:brush xml:id="br0">
      <inkml:brushProperty name="width" value="0.1" units="cm"/>
      <inkml:brushProperty name="height" value="0.1" units="cm"/>
    </inkml:brush>
  </inkml:definitions>
  <inkml:trace contextRef="#ctx0" brushRef="#br0">1 68 1456,'7'-7'1012,"1"0"0,0 0-1,0 1 1,1 0 0,15-7-1,-15 9-872,1 0-1,-1 1 1,1 0-1,0 1 1,1 0-1,-1 0 1,0 1-1,0 0 1,17 2-1,182 15 498,-23-1-2503,-158-14 1076</inkml:trace>
</inkml:ink>
</file>

<file path=ppt/ink/ink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85"/>
    </inkml:context>
    <inkml:brush xml:id="br0">
      <inkml:brushProperty name="width" value="0.1" units="cm"/>
      <inkml:brushProperty name="height" value="0.1" units="cm"/>
    </inkml:brush>
  </inkml:definitions>
  <inkml:trace contextRef="#ctx0" brushRef="#br0">0 56 2881,'6'-1'608,"2"-4"496,0 1-216,5-1-368,3 2-152,1-3-168,1 2-72,2-1-96,2 1-16,7-2 0,3 3 32,3-3-1112,2 3 800</inkml:trace>
</inkml:ink>
</file>

<file path=ppt/ink/ink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86"/>
    </inkml:context>
    <inkml:brush xml:id="br0">
      <inkml:brushProperty name="width" value="0.1" units="cm"/>
      <inkml:brushProperty name="height" value="0.1" units="cm"/>
    </inkml:brush>
  </inkml:definitions>
  <inkml:trace contextRef="#ctx0" brushRef="#br0">0 315 680,'3'-1'404,"-1"1"0,0-1 0,1 0 0,-1 0 0,0 0 0,0 0 0,0 0 0,1 0 0,-1-1 0,-1 1 0,5-4 0,14-8 1180,0 7-1194,34-7 1,-6 2-174,153-36 1031,-143 40-937,-30 4 278,29-7 1,86-18 2121,38-14-1988,-88 17-675,108-34-355,-198 58-37,1 0 0,-2 0-1,1-1 1,0 1 0,0-1 0,0 0 0,-1 0-1,1 0 1,2-2 0,9-12-1171</inkml:trace>
</inkml:ink>
</file>

<file path=ppt/ink/ink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87"/>
    </inkml:context>
    <inkml:brush xml:id="br0">
      <inkml:brushProperty name="width" value="0.1" units="cm"/>
      <inkml:brushProperty name="height" value="0.1" units="cm"/>
    </inkml:brush>
  </inkml:definitions>
  <inkml:trace contextRef="#ctx0" brushRef="#br0">43 0 968,'-8'39'2731,"9"-34"-687,-3 4-1108,-6 12-397,2 0 0,0 0 1,1 0-1,2 0 1,0 1-1,0 28 0,4-38-519,0-1-1,0 1 0,2-1 1,6 22-1,21 45-26,-11-31 29,-15-37 4,45 106-1064,-30-81 614</inkml:trace>
</inkml:ink>
</file>

<file path=ppt/ink/ink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88"/>
    </inkml:context>
    <inkml:brush xml:id="br0">
      <inkml:brushProperty name="width" value="0.1" units="cm"/>
      <inkml:brushProperty name="height" value="0.1" units="cm"/>
    </inkml:brush>
  </inkml:definitions>
  <inkml:trace contextRef="#ctx0" brushRef="#br0">0 1 2593,'0'5'740,"1"0"0,-1 0 0,1-1 0,0 1 0,2 6 0,4 5-399,10 21 0,1 0-146,-1 7-153,-3 0 0,16 85 0,1 97-293,-15-91-597,-14-126 773,14 89-1450,-6-58 989</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7"/>
    </inkml:context>
    <inkml:brush xml:id="br0">
      <inkml:brushProperty name="width" value="0.025" units="cm"/>
      <inkml:brushProperty name="height" value="0.025" units="cm"/>
    </inkml:brush>
  </inkml:definitions>
  <inkml:trace contextRef="#ctx0" brushRef="#br0">0 73 4625,'16'-8'512,"2"-1"328,7 3-464,4-1-200,4 3-152,2 1-16,1 0 0,-2 0 88,-4 0 112,-4 1 9,-2-2 23,0-1-88,1 0-552,1 0-1025,-1-1 873</inkml:trace>
</inkml:ink>
</file>

<file path=ppt/ink/ink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89"/>
    </inkml:context>
    <inkml:brush xml:id="br0">
      <inkml:brushProperty name="width" value="0.1" units="cm"/>
      <inkml:brushProperty name="height" value="0.1" units="cm"/>
    </inkml:brush>
  </inkml:definitions>
  <inkml:trace contextRef="#ctx0" brushRef="#br0">1 19 3177,'9'-5'680,"0"-1"760,0 0-24,3 5-255,1 1-201,2 9-448,0 10-208,1 13-240,-1 7-24,2 13-8,1 5-8,2 8-8,2 3 0,1-5 0,0-1 32,1-6-592,-2-3-968,12-5 912</inkml:trace>
</inkml:ink>
</file>

<file path=ppt/ink/ink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2:06:30.590"/>
    </inkml:context>
    <inkml:brush xml:id="br0">
      <inkml:brushProperty name="width" value="0.1" units="cm"/>
      <inkml:brushProperty name="height" value="0.1" units="cm"/>
    </inkml:brush>
  </inkml:definitions>
  <inkml:trace contextRef="#ctx0" brushRef="#br0">1 325 4065,'5'-4'3436,"1"-8"-2510,-3 6-371,4-5-94,1 0 0,0 1 0,0 0 1,1 1-1,16-14 0,58-39 904,-42 33-795,-12 7-369,0 2 0,2 1 0,0 2-1,44-19 1,-63 31-185,1 1-1,0 0 0,0 1 1,0 0-1,0 1 1,1 1-1,-1 0 0,1 0 1,-1 2-1,1-1 1,-1 2-1,1 0 0,-1 0 1,22 8-1,-16-2-284,0 1 0,0 1 0,28 20 0,-20-13-497,17 10 4</inkml:trace>
</inkml:ink>
</file>

<file path=ppt/ink/ink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07"/>
    </inkml:context>
    <inkml:brush xml:id="br0">
      <inkml:brushProperty name="width" value="0.05" units="cm"/>
      <inkml:brushProperty name="height" value="0.05" units="cm"/>
    </inkml:brush>
  </inkml:definitions>
  <inkml:trace contextRef="#ctx0" brushRef="#br0">10 0 3393,'-5'9'248,"0"10"368,5 3-128,12 11-104,6 7-32,5 8-240,7 3-56,4-3-256,2-3-1152,15-4 896</inkml:trace>
</inkml:ink>
</file>

<file path=ppt/ink/ink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08"/>
    </inkml:context>
    <inkml:brush xml:id="br0">
      <inkml:brushProperty name="width" value="0.05" units="cm"/>
      <inkml:brushProperty name="height" value="0.05" units="cm"/>
    </inkml:brush>
  </inkml:definitions>
  <inkml:trace contextRef="#ctx0" brushRef="#br0">15 0 2040,'-1'0'560,"0"0"-1,0 1 1,0-1-1,0 0 1,0 0-1,0 1 1,1-1-1,-1 0 1,0 1-1,0-1 1,0 1 0,0-1-1,-1 2 1,2-1-360,0-1 0,0 1 1,0 0-1,0 0 1,0-1-1,0 1 1,0 0-1,0 0 1,0-1-1,0 1 1,0 0-1,0-1 1,1 1-1,-1 1 1,3 11-261,34 142 1706,-10-42-1469,-24-101-162,1 6 65,7 20 0,-10-33-57,1-1 1,0 1 0,0-1 0,1 1 0,0-1-1,-1 0 1,1 0 0,1 0 0,4 4 0,-7-7-11,0-1 0,0 1 0,0 0 0,0-1 0,0 1 0,0-1 0,0 0 0,0 1 0,0-1 0,0 0 1,0 0-1,1 0 0,-1 0 0,0 1 0,0-2 0,0 1 0,0 0 0,1 0 0,-1 0 0,0 0 1,0-1-1,0 1 0,0 0 0,0-1 0,1 0 0,0 0 43,1 0 1,-2 0-1,1 0 0,0 0 0,0 0 1,0-1-1,0 1 0,-1-1 1,1 1-1,-1-1 0,1 1 0,0-3 1,5-10 53,-2 0 0,0 0 0,-1 0 1,0 0-1,2-18 0,0-2-12,6-9-111,1 0 0,3 0 1,27-50-1,-26 60-132</inkml:trace>
</inkml:ink>
</file>

<file path=ppt/ink/ink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09"/>
    </inkml:context>
    <inkml:brush xml:id="br0">
      <inkml:brushProperty name="width" value="0.05" units="cm"/>
      <inkml:brushProperty name="height" value="0.05" units="cm"/>
    </inkml:brush>
  </inkml:definitions>
  <inkml:trace contextRef="#ctx0" brushRef="#br0">25 17 3497,'-25'-17'4850,"32"21"-4617,0 0 1,0 0-1,-1 1 0,0 0 0,0 0 0,0 0 1,10 12-1,107 127 914,105 122-352,-13 22-443,87 245 115,-51 28-373,125 494-5582,-290-776 3909</inkml:trace>
</inkml:ink>
</file>

<file path=ppt/ink/ink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10"/>
    </inkml:context>
    <inkml:brush xml:id="br0">
      <inkml:brushProperty name="width" value="0.05" units="cm"/>
      <inkml:brushProperty name="height" value="0.05" units="cm"/>
    </inkml:brush>
  </inkml:definitions>
  <inkml:trace contextRef="#ctx0" brushRef="#br0">0 287 1584,'116'-77'1265,"-94"66"-715,-1 0-1,1 2 1,43-14 0,69-20 1953,-59 12-1493,-46 18-962,0 2 1,36-10-1,-17 8-24,39-8 88,-84 20-208,0 0-1,0 1 1,0 0-1,1 0 1,-1 0 0,0 0-1,0 0 1,0 1-1,1-1 1,2 2 0,-1 0-348</inkml:trace>
</inkml:ink>
</file>

<file path=ppt/ink/ink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11"/>
    </inkml:context>
    <inkml:brush xml:id="br0">
      <inkml:brushProperty name="width" value="0.025" units="cm"/>
      <inkml:brushProperty name="height" value="0.025" units="cm"/>
    </inkml:brush>
  </inkml:definitions>
  <inkml:trace contextRef="#ctx0" brushRef="#br0">0 1359 24575,'0'0'0,"1"-1"0,26-29 0,81-100 0,-53 63 0,2 3 0,77-66 0,60-50 0,-157 147 0,10-9 0,71-51 0,-113 90 0,-4 2 0,1 0 0,-1-1 0,1 1 0,-1 0 0,1 1 0,-1-1 0,1 0 0,0 0 0,-1 1 0,1-1 0,0 1 0,-1-1 0,1 1 0,0 0 0,0-1 0,0 1 0,-1 0 0,1 0 0,0 0 0,0 1 0,2-1 0,14 1 0,1 0 0,-1-2 0,1 0 0,36-7 0,-49 7 0,47-8 0,92-27 0,-112 25 0,-2-1 0,1-2 0,55-32 0,-40 15 0,68-60 0,33-47 0,3-3 0,-137 128 0,-10 9 0,0 0 0,-1 0 0,2 1 0,6-6 0,-14 12 0,-1-1 0,1 1 0,-1 0 0,-4 5 0,-3 3 0,-206 178 0,44-39 0,46-15 0,88-91 0,-88 116 0,54-66 0,63-78 0,-1 0 0,2 0 0,0 1 0,1 0 0,-9 32 0,8-25 0,9-23 0,-1 0 0,0 1 0,0-1 0,1 0 0,-1 0 0,0 0 0,0-1 0,0 1 0,0 0 0,0 0 0,0 0 0,0-1 0,0 1 0,-1 0 0,1-1 0,0 1 0,0-1 0,-1 1 0,1-1 0,0 0 0,-1 1 0,1-1 0,-2 0 0,-7 1 0,1-1 0,-14 0 0,4-1 0,-36 4 0,0 1 0,0 3 0,1 2 0,-62 18 0,70-10 0,2 2 0,-74 42 0,108-55 0,-20 11-151,0 2-1,2 1 0,0 1 0,1 1 1,2 1-1,0 1 0,2 2 1,-27 36-1,29-31-6674</inkml:trace>
</inkml:ink>
</file>

<file path=ppt/ink/ink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12"/>
    </inkml:context>
    <inkml:brush xml:id="br0">
      <inkml:brushProperty name="width" value="0.025" units="cm"/>
      <inkml:brushProperty name="height" value="0.025" units="cm"/>
    </inkml:brush>
  </inkml:definitions>
  <inkml:trace contextRef="#ctx0" brushRef="#br0">29 629 24575,'4'5'0,"0"0"0,0 0 0,-1 0 0,0 1 0,5 10 0,1 1 0,86 180 0,-62-123 0,3-2 0,48 72 0,-22-54 0,146 192 0,-156-225 0,2-2 0,4-2 0,1-2 0,128 81 0,-163-115 0,0 1 0,-1 1 0,-2 1 0,25 28 0,-42-44 0,3 3 0,1-1 0,0 1 0,0-2 0,0 1 0,1-1 0,17 8 0,59 19 0,-79-30 0,0 1 0,0-1 0,-1 1 0,1 0 0,-1 0 0,10 8 0,2 1 0,-14-13 0,-1 1 0,0 0 0,0-1 0,0 0 0,0 0 0,0 1 0,0-1 0,0 0 0,0 0 0,0-1 0,0 1 0,-1 0 0,1-1 0,0 1 0,1-2 0,5-3 0,23-15 0,-2 0 0,0-1 0,45-47 0,-47 45 0,0 1 0,50-31 0,-1 1 0,320-230 0,-278 208 0,190-89 0,-263 145 0,1 2 0,1 2 0,0 2 0,60-9 0,-106 22 0,-1 0 0,1 0 0,-1 0 0,1 0 0,-1 0 0,1 0 0,-1 0 0,1 0 0,-1-1 0,1 1 0,-1 0 0,1 0 0,-1 0 0,1 0 0,-1-1 0,1 1 0,-1 0 0,0-1 0,1 1 0,-1 0 0,1-1 0,-1 1 0,0 0 0,1-1 0,-1 1 0,0 0 0,0-1 0,1 1 0,-1-1 0,0 1 0,0-1 0,1 0 0,-2 0 0,1 0 0,-1 0 0,1 0 0,-1 1 0,1-1 0,-1 0 0,0 0 0,1 0 0,-1 1 0,0-1 0,0 0 0,0 1 0,1-1 0,-3 0 0,-32-17 0,-16-1 0,-370-143 0,152 29 0,194 92 0,-108-65 0,23 13 0,-222-160 0,351 231 0,-12-11 0,-65-65 0,-27-47 0,73 77 0,49 57 0,5 12 0,7 1 0,0 0 0,0 0 0,0 0 0,0-1 0,0 1 0,0 0 0,1 0 0,-1 0 0,0 3 0,-2 6 0,0-2 0,-1 1 0,0-1 0,-1-1 0,0 1 0,0 0 0,-1-1 0,-10 11 0,-5 3 0,-28 22 0,28-27 0,1 1 0,-20 24 0,26-26 0,0-1 0,-2-1 0,0 0 0,-18 13 0,-77 43 0,33-21 0,-57 33 0,107-68 0,0-1 0,0-1 0,-35 10 0,28-12 196,11-2-977,-46 8 1,66-16-6046</inkml:trace>
</inkml:ink>
</file>

<file path=ppt/ink/ink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13"/>
    </inkml:context>
    <inkml:brush xml:id="br0">
      <inkml:brushProperty name="width" value="0.025" units="cm"/>
      <inkml:brushProperty name="height" value="0.025" units="cm"/>
    </inkml:brush>
  </inkml:definitions>
  <inkml:trace contextRef="#ctx0" brushRef="#br0">0 396 24575,'0'0'0,"0"0"0,0 0 0,9 13 0,19 23 0,34 35 0,14 17 0,-38-39 0,114 157 0,-115-152 0,120 173 0,-149-209 0,-7-16 0,-1 0 0,1 1 0,0-1 0,0 0 0,1 0 0,-1 0 0,0 0 0,2 2 0,0-3 0,0 0 0,0 0 0,0-1 0,0 1 0,0-1 0,0 0 0,0 1 0,0-2 0,0 1 0,0 0 0,0 0 0,4-2 0,0 2 0,27-3 0,132-16 0,-139 15 0,-1-2 0,1-1 0,-1-1 0,27-11 0,-18 2 0,0-2 0,-1 0 0,52-42 0,-65 44 0,34-36 0,-47 44 0,0 0 0,-1-1 0,0 1 0,-1-2 0,0 1 0,6-16 0,-11 24 0,-1 0 0,1 0 0,-1 0 0,0 0 0,0 0 0,0 0 0,0 0 0,0 0 0,-1 0 0,1 0 0,-1 0 0,1 0 0,-1 0 0,0 0 0,1 1 0,-1-1 0,0 0 0,-1 0 0,1 1 0,-2-4 0,-4-2 0,0-1 0,-17-12 0,7 4 0,-21-24 0,-51-73 0,68 85 0,-30-42 0,-30-38 0,-3-7 0,50 55 0,23 39 0,-26-37 0,24 40 0,0-1 0,-17-38 0,28 52 0,-1 0 0,0 1 0,0-1 0,-7-6 0,9 10 0,1 0 0,-1 0 0,0 0 0,0 0 0,0 0 0,0 0 0,-1 0 0,1 0 0,0 1 0,0-1 0,0 0 0,-1 1 0,1-1 0,0 1 0,-1 0 0,1-1 0,0 1 0,-1 0 0,1 0 0,-1-1 0,1 1 0,0 0 0,-1 0 0,1 1 0,-2-1 0,-1 2 0,0 0 0,0 1 0,0-1 0,0 1 0,1 0 0,0 0 0,-4 4 0,-10 8 0,-138 94 0,-45 11 0,130-81 0,-29 12 0,17-10 0,79-40-1365</inkml:trace>
</inkml:ink>
</file>

<file path=ppt/ink/ink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14"/>
    </inkml:context>
    <inkml:brush xml:id="br0">
      <inkml:brushProperty name="width" value="0.025" units="cm"/>
      <inkml:brushProperty name="height" value="0.025" units="cm"/>
    </inkml:brush>
  </inkml:definitions>
  <inkml:trace contextRef="#ctx0" brushRef="#br0">776 1 24575,'-14'10'0,"-74"51"0,12-10 0,27-12 0,2 2 0,2 2 0,-52 63 0,61-62 0,2 3 0,3 0 0,1 2 0,-23 54 0,21-28 0,3 2 0,-21 92 0,27-70 0,-9 103 0,25-130 0,5 0 0,7 90 0,19 27 0,-14-135 0,26 76 0,-28-108 0,1 0 0,1-1 0,1-1 0,1 1 0,17 20 0,-6-13 0,2 0 0,43 38 0,-39-41 0,57 38 0,-65-51 0,-1-1 0,2 0 0,-1-2 0,28 9 0,153 37 0,-166-48 0,1-2 0,-1-1 0,63 0 0,-59-6 0,0-2 0,-1-1 0,0-2 0,0-2 0,-1-1 0,0-1 0,-1-2 0,-1-2 0,0-1 0,46-28 0,71-55 0,-123 77 0,-1-1 0,48-50 0,-56 47 0,-1-1 0,23-42 0,-17 25 0,22-41-1365,-28 43-5461</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8"/>
    </inkml:context>
    <inkml:brush xml:id="br0">
      <inkml:brushProperty name="width" value="0.05" units="cm"/>
      <inkml:brushProperty name="height" value="0.05" units="cm"/>
    </inkml:brush>
  </inkml:definitions>
  <inkml:trace contextRef="#ctx0" brushRef="#br0">345 323 1048,'-12'-20'972,"-2"1"-1,0 0 1,-1 2 0,-1-1-1,-20-15 1,5 3-775,14 13-132,-1 0-1,0 1 1,-1 1 0,-24-14 0,31 22-354,-1-1-1,2 1 1,-1-2-1,2 0 1,-11-10 0,9 6-437</inkml:trace>
</inkml:ink>
</file>

<file path=ppt/ink/ink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15"/>
    </inkml:context>
    <inkml:brush xml:id="br0">
      <inkml:brushProperty name="width" value="0.025" units="cm"/>
      <inkml:brushProperty name="height" value="0.025" units="cm"/>
    </inkml:brush>
  </inkml:definitions>
  <inkml:trace contextRef="#ctx0" brushRef="#br0">96 0 24575,'1'7'0,"-1"0"0,2-1 0,-1 1 0,4 10 0,1 4 0,7 45 0,-4 0 0,-2 1 0,-6 127 0,-2-159 0,-3-1 0,-1 0 0,-1 0 0,-2-1 0,-2 0 0,-1 0 0,-29 57 0,39-88 4,-1 3-118,-1 0 0,1 0 0,-1-1-1,0 1 1,-1-1 0,1 0 0,-1 0 0,0 0 0,0 0 0,0-1 0,-5 4 0,-1-4-6712</inkml:trace>
</inkml:ink>
</file>

<file path=ppt/ink/ink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16"/>
    </inkml:context>
    <inkml:brush xml:id="br0">
      <inkml:brushProperty name="width" value="0.05" units="cm"/>
      <inkml:brushProperty name="height" value="0.05" units="cm"/>
    </inkml:brush>
  </inkml:definitions>
  <inkml:trace contextRef="#ctx0" brushRef="#br0">2 147 5513,'-2'-7'6913,"5"-4"-4370,6-7-1295,-8 16-783,4-5 6,0 0 0,0 0-1,1 1 1,0 0 0,0-1-1,1 2 1,11-9 0,-7 7-172,0 0 0,0 1 0,1 0 0,19-7 0,-21 10-126,1 1-1,-1 0 0,1 0 0,0 1 1,0 0-1,-1 1 0,1 0 0,0 1 1,0 0-1,0 0 0,13 4 0,-15-2-105,-1-1 0,0 1 0,0 1-1,0-1 1,0 1 0,-1 1 0,1-1-1,-1 1 1,0 0 0,-1 1 0,1 0-1,-1 0 1,0 0 0,-1 0 0,0 1-1,0 0 1,0 0 0,5 12 0,-5-9-19,-1 0 0,0 0 0,0 1 0,-1-1 0,0 1 0,-1-1 0,-1 1 0,1 12 0,-2-8 74,0-26 65,-1 1-168,0 0 1,-1 0-1,0 0 0,0 0 0,-1 0 0,-1 1 0,0-1 0,0 1 1,-1 0-1,-7-12 0,6 12-10,0 1-1,-1 0 1,-13-14 0,15 18-10,-1 0 1,1 0 0,-1 0 0,0 1 0,0 0 0,0 0-1,-9-3 1,4 2 13,-1 0 0,-1 1-1,-20-3 1,28 5-17,-1 1 1,1 0-1,-1 0 0,1 1 1,-1-1-1,1 1 0,0 0 1,-1 0-1,1 1 0,0-1 1,-5 3-1,-19 8 11,21-9-11,0 0 0,0 0 0,0 1 0,0 0 0,-9 7 0,-2 3-5,11-9 6,1 0 0,0 0-1,0 1 1,-6 8-1,5 1-50,10-11 12,6-9 26,15-17 1,-13 13-17,20-16-1,-13 13-2,-6 4 3,0 0-1,22-11 1,-28 17 25,0 0 1,0 0 0,0 1 0,0 0-1,0 0 1,1 0 0,-1 0-1,0 1 1,0 0 0,1 0-1,4 1 1,8 0 8,0 2-1,-1 1 0,0 0 1,0 1-1,0 0 0,26 13 1,-38-15 8,-1-1 0,0 1 0,1 0 0,-1 1 0,0-1 0,-1 1 0,1 0 0,-1 0 0,1 0 0,-1 0 0,0 0 0,-1 1 0,1-1 0,-1 1 0,3 9 0,-3-8 22,0 0 0,0 0 0,0 0 0,-1 0 1,0 0-1,0 9 0,1-2-1127,1-8-2935,1-1 2200</inkml:trace>
</inkml:ink>
</file>

<file path=ppt/ink/ink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17"/>
    </inkml:context>
    <inkml:brush xml:id="br0">
      <inkml:brushProperty name="width" value="0.05" units="cm"/>
      <inkml:brushProperty name="height" value="0.05" units="cm"/>
    </inkml:brush>
  </inkml:definitions>
  <inkml:trace contextRef="#ctx0" brushRef="#br0">13 149 2737,'-4'3'783,"-5"2"8608,12-12-7927,21-35 2965,-18 34-4209,0 0-1,1 0 0,0 1 1,0 0-1,11-8 0,-9 8-96,0 1 0,0 0 0,0 0-1,1 1 1,0 0 0,0 0 0,1 1 0,14-3-1,-21 6-81,1 0 0,0 0 0,-1 0 0,1 1 0,0 0 0,0 0-1,0 0 1,-1 1 0,1 0 0,0 0 0,0 0 0,-1 0 0,1 0 0,-1 1 0,1 0-1,-1 0 1,0 0 0,0 0 0,0 1 0,0-1 0,7 7 0,0 2 119,0 1 1,0 0 0,9 15 0,-23-36 261,2 7-395,1 1 1,0-1-1,-1 0 0,1 1 0,-1-1 1,0 1-1,0-1 0,0 1 0,1-1 1,-1 1-1,-2-2 0,-2 0 9,0 0 1,0 0-1,0 1 0,-1-1 0,1 1 1,-1 0-1,-6-1 0,-4-1 1,9 2-36,0 0 1,0 1 0,-1 0-1,1 0 1,0 1 0,0 0-1,-1 0 1,1 1 0,0 0-1,0 0 1,0 0 0,-13 5-1,6-1-13,-1 0 0,1 1 0,0 1 0,-25 16 0,36-20-10,-1 0-1,1 0 0,-1 0 1,1 1-1,0-1 1,1 1-1,-1 0 1,1-1-1,-4 8 1,20-15-272,17-19 170,-21 14 118,1 1-1,0 0 0,0 0 1,0 1-1,1 1 0,0 0 1,1 1-1,13-5 0,-18 8 16,0 0-1,1 0 0,-1 1 1,0 0-1,1 1 1,-1 0-1,15 1 0,-17 0 11,0 0-1,0 1 0,-1 0 1,1 0-1,-1 0 0,1 0 0,-1 1 1,0 0-1,0 0 0,0 0 1,7 7-1,-6-5 40,-5-4-28,0 1 0,1-1 0,-1 0 1,0 0-1,1 0 0,-1 0 0,0 0 0,1 0 1,0 0-1,-1 0 0,1 0 0,-1-1 0,1 1 1,2 0-1,-10-7 255,2 1-363,4 12 1530,2-2-757</inkml:trace>
</inkml:ink>
</file>

<file path=ppt/ink/ink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18"/>
    </inkml:context>
    <inkml:brush xml:id="br0">
      <inkml:brushProperty name="width" value="0.05" units="cm"/>
      <inkml:brushProperty name="height" value="0.05" units="cm"/>
    </inkml:brush>
  </inkml:definitions>
  <inkml:trace contextRef="#ctx0" brushRef="#br0">54 36 2024,'0'-4'13131,"15"10"-10680,6 2-1221,31 1 932,-17-3-1303,35 10 0,-64-14-809,14 4 145,1-1 1,-1 0-1,42 4 1,105-5 1040,-135-5-865,51-6 1,-77 5-311,-1 1 245,-7 3-965,1-1 241,0 0 0,0 0 1,0-1-1,0 1 0,0 0 1,0 0-1,1 0 1,-1 0-1,0 0 0,1 0 1,-2 1-1,-2 11-1793</inkml:trace>
</inkml:ink>
</file>

<file path=ppt/ink/ink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19"/>
    </inkml:context>
    <inkml:brush xml:id="br0">
      <inkml:brushProperty name="width" value="0.05" units="cm"/>
      <inkml:brushProperty name="height" value="0.05" units="cm"/>
    </inkml:brush>
  </inkml:definitions>
  <inkml:trace contextRef="#ctx0" brushRef="#br0">10 2 5793,'-9'-1'9954,"9"2"-8753,1 2-217,1 0-344,1 1-144,0 2-208,1 0-88,0-1 56,-1 1-96,1 1 3129,-1 2-2313</inkml:trace>
</inkml:ink>
</file>

<file path=ppt/ink/ink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20"/>
    </inkml:context>
    <inkml:brush xml:id="br0">
      <inkml:brushProperty name="width" value="0.05" units="cm"/>
      <inkml:brushProperty name="height" value="0.05" units="cm"/>
    </inkml:brush>
  </inkml:definitions>
  <inkml:trace contextRef="#ctx0" brushRef="#br0">66 61 4361,'9'-7'6956,"12"-1"-3520,-9 4-1984,5-3-713,0 0-1,1 1 1,-1 0 0,1 2 0,1 0 0,-1 1 0,27-2-1,-39 6-658,0-1 0,-1 1-1,1 0 1,-1 1-1,1-1 1,-1 1 0,0 0-1,0 1 1,0-1-1,0 1 1,0 0-1,-1 0 1,7 5 0,1 2 21,-1 0 0,0 1 0,15 20 0,-22-26-26,-1 1-1,0-1 0,0 1 1,0 0-1,-1 0 0,0 0 1,-1 1-1,1-1 0,-1 0 1,0 1-1,-1-1 0,0 1 1,0-1-1,-2 13 0,-2 6-39,-2 1-1,-11 32 1,13-46 21,-3 10-20,-1 0 0,-1-1 0,-1-1 0,-1 1 0,-1-2-1,-1 1 1,-30 34 0,37-49-9,0 1 0,-1-1 0,1 0 0,-1-1 0,-1 1 0,1-1 0,-1 0 0,1-1 0,-1 0 1,0 0-1,-1-1 0,1 0 0,0 0 0,-17 1 0,11-2 22,-1-1 1,1 0-1,-1-1 1,1-1-1,-1 0 1,1-1-1,-27-8 1,40 11-51,-2-1-92,0 0 1,0 0-1,-1 0 0,1 0 0,-5 0 0,8-1 851,8-1-278</inkml:trace>
</inkml:ink>
</file>

<file path=ppt/ink/ink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21"/>
    </inkml:context>
    <inkml:brush xml:id="br0">
      <inkml:brushProperty name="width" value="0.05" units="cm"/>
      <inkml:brushProperty name="height" value="0.05" units="cm"/>
    </inkml:brush>
  </inkml:definitions>
  <inkml:trace contextRef="#ctx0" brushRef="#br0">625 4155 5809,'1'-11'1125,"1"0"0,-1 1 0,2-1-1,0 1 1,0 0 0,1 0 0,9-18-1,8-23 711,65-160 1703,-28 73-2700,6-15-114,44-42-354,-33 64-288,142-252 87,-47 86-63,-31 40-68,47-85 431,15 17-163,-50 81-219,-137 220-80,165-282 82,-131 211-1071,-40 73-1280,7-22 1,-12 33 825</inkml:trace>
</inkml:ink>
</file>

<file path=ppt/ink/ink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22"/>
    </inkml:context>
    <inkml:brush xml:id="br0">
      <inkml:brushProperty name="width" value="0.05" units="cm"/>
      <inkml:brushProperty name="height" value="0.05" units="cm"/>
    </inkml:brush>
  </inkml:definitions>
  <inkml:trace contextRef="#ctx0" brushRef="#br0">1 1 2785,'0'-1'3201,"4"3"-1128,10 10-293,18 18-526,-5 2-158,36 58 0,-5-4-646,94 128 1660,-46-26-1288,-29-46-577,-32-66-222,150 231-425,-173-278 96</inkml:trace>
</inkml:ink>
</file>

<file path=ppt/ink/ink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23"/>
    </inkml:context>
    <inkml:brush xml:id="br0">
      <inkml:brushProperty name="width" value="0.05" units="cm"/>
      <inkml:brushProperty name="height" value="0.05" units="cm"/>
    </inkml:brush>
  </inkml:definitions>
  <inkml:trace contextRef="#ctx0" brushRef="#br0">15 3163 3785,'-10'9'2168,"6"-8"-610,3-9-47,17-34 333,-10 29-1504,67-150 1822,128-204 0,-77 174-1545,140-166 119,22 3-253,359-397-219,-316 396-1307,-214 235 259,96-103-1397,4 13 777,-212 209 1389</inkml:trace>
</inkml:ink>
</file>

<file path=ppt/ink/ink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24"/>
    </inkml:context>
    <inkml:brush xml:id="br0">
      <inkml:brushProperty name="width" value="0.05" units="cm"/>
      <inkml:brushProperty name="height" value="0.05" units="cm"/>
    </inkml:brush>
  </inkml:definitions>
  <inkml:trace contextRef="#ctx0" brushRef="#br0">1 807 1880,'4'-13'889,"-1"-4"543,5-7-208,1-5-152,8-9-351,5-7-153,7-14-152,7-7-96,9-10-200,3-4-56,11-8 0,0-1 56,-1-3-872,-7 2 592</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09"/>
    </inkml:context>
    <inkml:brush xml:id="br0">
      <inkml:brushProperty name="width" value="0.05" units="cm"/>
      <inkml:brushProperty name="height" value="0.05" units="cm"/>
    </inkml:brush>
  </inkml:definitions>
  <inkml:trace contextRef="#ctx0" brushRef="#br0">0 709 4961,'4'-19'608,"1"-13"536,4-11-175,5-26-201,7-7-216,5-19-296,-1-6-56,0-2-312,-7 6-704,-3 23 536</inkml:trace>
</inkml:ink>
</file>

<file path=ppt/ink/ink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25"/>
    </inkml:context>
    <inkml:brush xml:id="br0">
      <inkml:brushProperty name="width" value="0.05" units="cm"/>
      <inkml:brushProperty name="height" value="0.05" units="cm"/>
    </inkml:brush>
  </inkml:definitions>
  <inkml:trace contextRef="#ctx0" brushRef="#br0">36 157 4609,'-15'-8'1248,"2"-1"1241,5-2-377,12-2-551,4-3-121,16-4-160,7-2-104,15 0-311,8 2-177,13 9-320,7 6-136,23 11-72,15 10-24,1 17-88,-10 10-136,-33 40-544,-22 11-3081,-19 5 2417</inkml:trace>
</inkml:ink>
</file>

<file path=ppt/ink/ink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26"/>
    </inkml:context>
    <inkml:brush xml:id="br0">
      <inkml:brushProperty name="width" value="0.05" units="cm"/>
      <inkml:brushProperty name="height" value="0.05" units="cm"/>
    </inkml:brush>
  </inkml:definitions>
  <inkml:trace contextRef="#ctx0" brushRef="#br0">7 126 1072,'-5'1'1260,"4"0"-745,0-7-387,1 5-146,0-1 288,1 1 1,-1 0-1,0-1 1,0 1 0,1 0-1,-1 0 1,1-1-1,-1 1 1,1 0-1,-1 0 1,1 0 0,0-1-1,0 1 1,0 0-1,0 0 1,0 0-1,1-1 1,23-14 3181,-9 7-3242,-1-1-277,1 2 0,1-1 0,0 2 0,0 0 0,0 0 0,1 2 0,0 0 0,0 1 0,0 1 0,31-2 0,29 2-643</inkml:trace>
</inkml:ink>
</file>

<file path=ppt/ink/ink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27"/>
    </inkml:context>
    <inkml:brush xml:id="br0">
      <inkml:brushProperty name="width" value="0.05" units="cm"/>
      <inkml:brushProperty name="height" value="0.05" units="cm"/>
    </inkml:brush>
  </inkml:definitions>
  <inkml:trace contextRef="#ctx0" brushRef="#br0">2 331 4961,'-2'-5'888,"4"-2"873,4-1-305,13-4-336,7-1-296,20-6-432,10-5-160,11-10-151,4-7-33,-5-13 80,-6-3-208,-15 0 80</inkml:trace>
</inkml:ink>
</file>

<file path=ppt/ink/ink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28"/>
    </inkml:context>
    <inkml:brush xml:id="br0">
      <inkml:brushProperty name="width" value="0.05" units="cm"/>
      <inkml:brushProperty name="height" value="0.05" units="cm"/>
    </inkml:brush>
  </inkml:definitions>
  <inkml:trace contextRef="#ctx0" brushRef="#br0">17 459 2641,'-4'8'560,"2"-3"552,2-4-160,0-6-72,0-6-80,2-9-63,-2-9-49,-2-22-72,2-11-88,-5-12-136,3 4-96,0 16-208,0 12-40,2 17-8,4 7-112,3 11-648,2 2-552,1 5 624</inkml:trace>
</inkml:ink>
</file>

<file path=ppt/ink/ink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29"/>
    </inkml:context>
    <inkml:brush xml:id="br0">
      <inkml:brushProperty name="width" value="0.05" units="cm"/>
      <inkml:brushProperty name="height" value="0.05" units="cm"/>
    </inkml:brush>
  </inkml:definitions>
  <inkml:trace contextRef="#ctx0" brushRef="#br0">1 2 2601,'0'0'728,"2"-2"800,-1 2-152,3 9-391,4 4-217,2 17-416,4 12-144,2 30-120,-2 8-24,0 5-208,-2-9-384,-1-23-1401,0-13 1161</inkml:trace>
</inkml:ink>
</file>

<file path=ppt/ink/ink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30"/>
    </inkml:context>
    <inkml:brush xml:id="br0">
      <inkml:brushProperty name="width" value="0.05" units="cm"/>
      <inkml:brushProperty name="height" value="0.05" units="cm"/>
    </inkml:brush>
  </inkml:definitions>
  <inkml:trace contextRef="#ctx0" brushRef="#br0">1 451 3073,'2'-5'288,"5"-3"168,2-5 32,10-13-64,9-8-56,19-20-96,5-7-72,11-6-128,-1 4-16,-6 18 8,-5 9 0,-14 16-8,-4 7-784,-6 7 520</inkml:trace>
</inkml:ink>
</file>

<file path=ppt/ink/ink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31"/>
    </inkml:context>
    <inkml:brush xml:id="br0">
      <inkml:brushProperty name="width" value="0.05" units="cm"/>
      <inkml:brushProperty name="height" value="0.05" units="cm"/>
    </inkml:brush>
  </inkml:definitions>
  <inkml:trace contextRef="#ctx0" brushRef="#br0">161 15 3241,'1'-8'592,"-1"4"464,2 1-128,-4 10-432,-2 8-152,-2 19-176,-3 9-56,-5 14-40,-1 5 1,-6-5 23,0-7-16,0-13-8,1-7-16,4-9-801,1-6 553</inkml:trace>
</inkml:ink>
</file>

<file path=ppt/ink/ink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32"/>
    </inkml:context>
    <inkml:brush xml:id="br0">
      <inkml:brushProperty name="width" value="0.05" units="cm"/>
      <inkml:brushProperty name="height" value="0.05" units="cm"/>
    </inkml:brush>
  </inkml:definitions>
  <inkml:trace contextRef="#ctx0" brushRef="#br0">0 335 3953,'13'-13'2514,"19"-25"1,-5 4-2198,23-27-126,51-86 0,-96 139-173,-4 5-7,1-1 0,0 1 0,1 0 0,-1 0 0,0 0 0,1 0 0,0 0 0,0 0 0,4-2 0,-7 5-9,0 0 0,1 0 0,-1 0 0,0 0 0,1 1 0,-1-1 0,0 0 0,0 0 0,1 0 0,-1 1 0,0-1 0,0 0 0,1 0 0,-1 1 0,0-1 0,0 0 0,1 1 0,-1-1 0,0 0 0,0 0 0,0 1 0,0-1 0,0 0 0,0 1 0,0-1 0,0 1 0,1-1 0,-1 0 0,0 1 0,-1-1 0,1 0 0,0 1 0,0-1 0,0 0 0,0 1 0,0 18 31,-3 22 89,-15 70 1,14-95-311,0-1 1,-1 1-1,-1-1 1,-1-1-1,0 1 1,-1-1 0,-17 24-1,15-26-373</inkml:trace>
</inkml:ink>
</file>

<file path=ppt/ink/ink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33"/>
    </inkml:context>
    <inkml:brush xml:id="br0">
      <inkml:brushProperty name="width" value="0.05" units="cm"/>
      <inkml:brushProperty name="height" value="0.05" units="cm"/>
    </inkml:brush>
  </inkml:definitions>
  <inkml:trace contextRef="#ctx0" brushRef="#br0">32 236 1520,'-11'3'873,"1"3"607,4 2 184,2 0-47,5-2-89,4-2-80,5-5-216,6-4-135,10-6-377,8-6-176,23-11-312,16-9-104,27-16-40,8-5-1048,1-2 704</inkml:trace>
</inkml:ink>
</file>

<file path=ppt/ink/ink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34"/>
    </inkml:context>
    <inkml:brush xml:id="br0">
      <inkml:brushProperty name="width" value="0.05" units="cm"/>
      <inkml:brushProperty name="height" value="0.05" units="cm"/>
    </inkml:brush>
  </inkml:definitions>
  <inkml:trace contextRef="#ctx0" brushRef="#br0">379 1020 648,'-6'3'286,"-1"-1"-1,1 1 0,-1-2 1,1 1-1,-1-1 1,0 0-1,0 0 1,0 0-1,0-1 1,0 0-1,-8-2 0,7 1-56,0-1-1,0 0 0,0-1 0,0 0 1,1 0-1,-1 0 0,1-1 1,0 0-1,-8-5 0,0-3 6,1 1-1,0-2 1,1 0 0,0 0-1,1-1 1,-12-19-1,7 8 107,2-2 0,-23-53 0,31 63-233,1-1 1,1 0-1,1 0 0,1 0 0,0-1 0,1 1 0,2 0 1,0-1-1,1 1 0,6-35 0,2 19-53,1 1 0,2 0 0,1 1 0,2 0 0,1 1 0,1 0 0,26-31 0,-29 43-138,2 0 1,0 1-1,1 1 0,1 1 0,1 0 0,0 1 1,1 1-1,1 1 0,0 0 0,1 2 0,0 0 1,28-9-1,39-6-292,-55 18 269</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0"/>
    </inkml:context>
    <inkml:brush xml:id="br0">
      <inkml:brushProperty name="width" value="0.05" units="cm"/>
      <inkml:brushProperty name="height" value="0.05" units="cm"/>
    </inkml:brush>
  </inkml:definitions>
  <inkml:trace contextRef="#ctx0" brushRef="#br0">5 632 5281,'-2'10'600,"-1"-5"456,3-7-111,3-13 23,3-7-160,6-18-88,3-9-64,15-19-208,6-10-103,15-10-193,8 2-80,3 8 24,1 7-472,5 21 287</inkml:trace>
</inkml:ink>
</file>

<file path=ppt/ink/ink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35"/>
    </inkml:context>
    <inkml:brush xml:id="br0">
      <inkml:brushProperty name="width" value="0.05" units="cm"/>
      <inkml:brushProperty name="height" value="0.05" units="cm"/>
    </inkml:brush>
  </inkml:definitions>
  <inkml:trace contextRef="#ctx0" brushRef="#br0">33 0 4297,'-15'30'672,"4"6"48,4 4 80,7 8-7,19 6-265,11 4-104,27 13-176,11 10-128,18 12-96,12-3 0,21-16-712,10-20-1145,16-26 1089</inkml:trace>
</inkml:ink>
</file>

<file path=ppt/ink/ink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36"/>
    </inkml:context>
    <inkml:brush xml:id="br0">
      <inkml:brushProperty name="width" value="0.05" units="cm"/>
      <inkml:brushProperty name="height" value="0.05" units="cm"/>
    </inkml:brush>
  </inkml:definitions>
  <inkml:trace contextRef="#ctx0" brushRef="#br0">0 33 3137,'59'53'904,"14"10"-600,13 7 16,20-3-8,6-7-144,1-24-16,-1-12 56,-15-24 40,-6-13 0,-13-27-120,-6-16-72,-7-28-24,-3-12-592,-14-20 400</inkml:trace>
</inkml:ink>
</file>

<file path=ppt/ink/ink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37"/>
    </inkml:context>
    <inkml:brush xml:id="br0">
      <inkml:brushProperty name="width" value="0.05" units="cm"/>
      <inkml:brushProperty name="height" value="0.05" units="cm"/>
    </inkml:brush>
  </inkml:definitions>
  <inkml:trace contextRef="#ctx0" brushRef="#br0">0 557 2913,'11'18'752,"4"-1"680,11-6-160,9-1-47,19-14-313,10-9-248,18-25-360,5-14-104,6-28-88,-1-12-32,-7-15-40,-10-7-880,-20 1 584</inkml:trace>
</inkml:ink>
</file>

<file path=ppt/ink/ink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38"/>
    </inkml:context>
    <inkml:brush xml:id="br0">
      <inkml:brushProperty name="width" value="0.05" units="cm"/>
      <inkml:brushProperty name="height" value="0.05" units="cm"/>
    </inkml:brush>
  </inkml:definitions>
  <inkml:trace contextRef="#ctx0" brushRef="#br0">0 105 3721,'0'2'704,"2"-3"896,2-1-247,4-6-193,2-2-288,5-4-560,3-3-152,4-2-120,3 0 64,-2 2-64</inkml:trace>
</inkml:ink>
</file>

<file path=ppt/ink/ink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39"/>
    </inkml:context>
    <inkml:brush xml:id="br0">
      <inkml:brushProperty name="width" value="0.05" units="cm"/>
      <inkml:brushProperty name="height" value="0.05" units="cm"/>
    </inkml:brush>
  </inkml:definitions>
  <inkml:trace contextRef="#ctx0" brushRef="#br0">4 95 6673,'-2'2'625,"1"-3"431,1-3-504,2-5-168,3 0-208,2-6-136,4-1-16,3-5-328,1 0 216</inkml:trace>
</inkml:ink>
</file>

<file path=ppt/ink/ink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40"/>
    </inkml:context>
    <inkml:brush xml:id="br0">
      <inkml:brushProperty name="width" value="0.05" units="cm"/>
      <inkml:brushProperty name="height" value="0.05" units="cm"/>
    </inkml:brush>
  </inkml:definitions>
  <inkml:trace contextRef="#ctx0" brushRef="#br0">48 88 1408,'-7'2'368,"-2"-1"233,3-6-249,-1-4-96,0-10-224,1-3-416,1-13 264</inkml:trace>
</inkml:ink>
</file>

<file path=ppt/ink/ink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41"/>
    </inkml:context>
    <inkml:brush xml:id="br0">
      <inkml:brushProperty name="width" value="0.05" units="cm"/>
      <inkml:brushProperty name="height" value="0.05" units="cm"/>
    </inkml:brush>
  </inkml:definitions>
  <inkml:trace contextRef="#ctx0" brushRef="#br0">110 177 2048,'-5'1'224,"-1"-1"105,1-5-9,-1-4-88,-4-3 56,1-4 216,-2 0 40,1-2-8,0 1-96,2 0-240,-1 0-88,1-2-64,0 4 16,3-1-48</inkml:trace>
</inkml:ink>
</file>

<file path=ppt/ink/ink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42"/>
    </inkml:context>
    <inkml:brush xml:id="br0">
      <inkml:brushProperty name="width" value="0.05" units="cm"/>
      <inkml:brushProperty name="height" value="0.05" units="cm"/>
    </inkml:brush>
  </inkml:definitions>
  <inkml:trace contextRef="#ctx0" brushRef="#br0">108 108 2425,'-5'1'384,"-3"-1"376,1 0 32,-3-1-184,0-5-40,-1-3-128,0-4-24,-1-5-48,3 0-71,-1 1-105,2 2-56,1 3-104</inkml:trace>
</inkml:ink>
</file>

<file path=ppt/ink/ink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43"/>
    </inkml:context>
    <inkml:brush xml:id="br0">
      <inkml:brushProperty name="width" value="0.05" units="cm"/>
      <inkml:brushProperty name="height" value="0.05" units="cm"/>
    </inkml:brush>
  </inkml:definitions>
  <inkml:trace contextRef="#ctx0" brushRef="#br0">0 473 2537,'0'-5'6704,"5"-7"-3836,53-81-1005,-44 74-1752,1 1 0,30-27 0,-6 7-54,-28 28-50,0 0 0,24-16 0,-20 16 18,21-18 1,-31 24-25,1-1 1,0 1-1,0 0 0,0 0 1,11-4-1,4-3 31,-2 0-29,-15 7 0,1 1 0,0 1 0,0-1 0,0 1 0,0 0 0,7-3 0,81-25 6,-72 24-11,45-10-12,51-11 22,-103 24-6,0 1-1,0 0 1,0 1 0,24 2-1,82 2 40,-109-1-22,-1-1 0,0 1 0,0 0 0,14 6-1,-13-5 34,1 1-1,-1-2 1,14 3 0,-16-5-2436,-6 0 1337</inkml:trace>
</inkml:ink>
</file>

<file path=ppt/ink/ink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44"/>
    </inkml:context>
    <inkml:brush xml:id="br0">
      <inkml:brushProperty name="width" value="0.05" units="cm"/>
      <inkml:brushProperty name="height" value="0.05" units="cm"/>
    </inkml:brush>
  </inkml:definitions>
  <inkml:trace contextRef="#ctx0" brushRef="#br0">2 377 4585,'0'0'87,"0"0"0,0 0 0,0 0 0,0 0 1,0 0-1,-1-1 1306,0 1-1305,1 0-1,0 0 0,0 0 0,0-1 0,0 1 0,0 0 0,0 0 0,0 0 0,0 0 0,0 0 1,0 0-1,0 0 0,0 0 0,0 0 0,0 0 0,0-1 0,0 1 0,0 0 0,0 0 1,0 0-1,0 0 0,0 0 0,0 0 0,0 0 0,0 0 0,1 0 0,5-2 1374,11 1-1460,-15 1 404,17-2 454,35-8 1,-32 6-810,20-7 698,73-27-1,-73 23-761,105-47 28,-66 26 28,-55 24-12,0-2 0,36-25 0,-38 24-19,-13 8 28,1-1 0,-2 1 1,1-1-1,14-15 0,-16 12-60,18-18 195,-24 27-217,-1 0 1,1 0 0,0 0 0,0 0 0,-1 0 0,1 0 0,1 1-1,5-3 1,-7 4-1458,1 0 619</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1"/>
    </inkml:context>
    <inkml:brush xml:id="br0">
      <inkml:brushProperty name="width" value="0.05" units="cm"/>
      <inkml:brushProperty name="height" value="0.05" units="cm"/>
    </inkml:brush>
  </inkml:definitions>
  <inkml:trace contextRef="#ctx0" brushRef="#br0">3 17 2128,'-3'-5'929,"3"2"623,8-1-88,6 2-199,16 2-489,13-3-200,23 3-352,6 0-104,9 5-784,-8 4-1489,-12 8 1321</inkml:trace>
</inkml:ink>
</file>

<file path=ppt/ink/ink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45"/>
    </inkml:context>
    <inkml:brush xml:id="br0">
      <inkml:brushProperty name="width" value="0.05" units="cm"/>
      <inkml:brushProperty name="height" value="0.05" units="cm"/>
    </inkml:brush>
  </inkml:definitions>
  <inkml:trace contextRef="#ctx0" brushRef="#br0">1 0 1456,'3'3'5415,"4"4"-3404,14 15-1556,-7-8-152,0 0 1,-1 1-1,13 17 0,17 22 820,34 35-1009,-50-60-92,39 46 20,-1-3 4,-37-42-58,31 37 64,-36-37-39,8 8 41,39 66 1,-51-79 25,-16-21-261,0-1-1,0 1 1,0 0 0,0 0-1,-1 0 1,0 0-1,0 0 1,3 8-1,-5-8-554</inkml:trace>
</inkml:ink>
</file>

<file path=ppt/ink/ink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46"/>
    </inkml:context>
    <inkml:brush xml:id="br0">
      <inkml:brushProperty name="width" value="0.05" units="cm"/>
      <inkml:brushProperty name="height" value="0.05" units="cm"/>
    </inkml:brush>
  </inkml:definitions>
  <inkml:trace contextRef="#ctx0" brushRef="#br0">0 0 2184,'3'0'7029,"5"2"-5537,-5 1-1323,-1 0 1,1 0-1,0 0 0,-1 0 0,1 1 1,-1-1-1,0 1 0,-1 0 0,1-1 1,-1 1-1,3 8 0,-3-6-159,1-1 0,1 1 0,-1 0 0,5 6-1,24 41 155,-19-30 139,0-3 57,-6-12 3,-2 1 1,1-1 0,-1 1-1,4 14 1,21 55 735,-15-43-956,-9-25-37,0 0 1,8 12-1,-7-13-80,-1 0 0,6 15 0,50 126 133,-24-83-138,-16-31-1,5 4 55,40 52 1,-39-59-1349,-23-29 689</inkml:trace>
</inkml:ink>
</file>

<file path=ppt/ink/ink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47"/>
    </inkml:context>
    <inkml:brush xml:id="br0">
      <inkml:brushProperty name="width" value="0.05" units="cm"/>
      <inkml:brushProperty name="height" value="0.05" units="cm"/>
    </inkml:brush>
  </inkml:definitions>
  <inkml:trace contextRef="#ctx0" brushRef="#br0">0 246 2801,'16'-5'336,"3"0"304,2 0-248,2-2-136,0-1-112,2-3-120,2-1-16,2-1 0,4-1-8,0-1 24,1-1 8,4-3 16,0-1 8,2-1-8,1 1-8,-3 1-56,1 0-384,-5 3 280</inkml:trace>
</inkml:ink>
</file>

<file path=ppt/ink/ink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48"/>
    </inkml:context>
    <inkml:brush xml:id="br0">
      <inkml:brushProperty name="width" value="0.05" units="cm"/>
      <inkml:brushProperty name="height" value="0.05" units="cm"/>
    </inkml:brush>
  </inkml:definitions>
  <inkml:trace contextRef="#ctx0" brushRef="#br0">1 255 3065,'144'-60'1440,"11"-15"-1150,-86 38 87,65-33-395,-106 57-63</inkml:trace>
</inkml:ink>
</file>

<file path=ppt/ink/ink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49"/>
    </inkml:context>
    <inkml:brush xml:id="br0">
      <inkml:brushProperty name="width" value="0.05" units="cm"/>
      <inkml:brushProperty name="height" value="0.05" units="cm"/>
    </inkml:brush>
  </inkml:definitions>
  <inkml:trace contextRef="#ctx0" brushRef="#br0">0 247 2897,'18'-8'2101,"67"-30"-1850,112-66 0,-58 27-763,-102 57 229</inkml:trace>
</inkml:ink>
</file>

<file path=ppt/ink/ink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50"/>
    </inkml:context>
    <inkml:brush xml:id="br0">
      <inkml:brushProperty name="width" value="0.05" units="cm"/>
      <inkml:brushProperty name="height" value="0.05" units="cm"/>
    </inkml:brush>
  </inkml:definitions>
  <inkml:trace contextRef="#ctx0" brushRef="#br0">0 268 6193,'2'0'85,"0"0"0,0 0-1,-1 0 1,1 0 0,0-1 0,-1 1-1,1-1 1,0 1 0,-1-1-1,2 0 1,-1 0-26,37-16-44,0-1-1,61-39 0,-50 27 10,197-102-2309,-228 123 1424</inkml:trace>
</inkml:ink>
</file>

<file path=ppt/ink/ink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51"/>
    </inkml:context>
    <inkml:brush xml:id="br0">
      <inkml:brushProperty name="width" value="0.05" units="cm"/>
      <inkml:brushProperty name="height" value="0.05" units="cm"/>
    </inkml:brush>
  </inkml:definitions>
  <inkml:trace contextRef="#ctx0" brushRef="#br0">1 292 6465,'14'-6'152,"4"-3"-112,3-1-40,6-4-8,2-3 8,2-2 0,2 0 0,4-1 0,-1 0 8,4-1 0,-1 1 0,2 1 0,2 1 0,-5 0-8,1 0 0,-4 1-288,-3 2-392,-2 4 392</inkml:trace>
</inkml:ink>
</file>

<file path=ppt/ink/ink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52"/>
    </inkml:context>
    <inkml:brush xml:id="br0">
      <inkml:brushProperty name="width" value="0.05" units="cm"/>
      <inkml:brushProperty name="height" value="0.05" units="cm"/>
    </inkml:brush>
  </inkml:definitions>
  <inkml:trace contextRef="#ctx0" brushRef="#br0">0 268 6705,'13'-6'224,"2"-1"-71,2-2-81,6-2-48,2 0-40,4-4-241,2-2-55,3-2 0,1-1 32,1 1 224,2-2 56,-1-1 8,2 0 0,-1 2 0,-3 1-8,-4 6-792,-4 2-408,-9 5 600</inkml:trace>
</inkml:ink>
</file>

<file path=ppt/ink/ink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53"/>
    </inkml:context>
    <inkml:brush xml:id="br0">
      <inkml:brushProperty name="width" value="0.05" units="cm"/>
      <inkml:brushProperty name="height" value="0.05" units="cm"/>
    </inkml:brush>
  </inkml:definitions>
  <inkml:trace contextRef="#ctx0" brushRef="#br0">0 261 7594,'171'-88'569,"-114"59"-434,201-81 737,-237 102-1930,1 1 1,-1 1-1,37-5 1,-41 9-34</inkml:trace>
</inkml:ink>
</file>

<file path=ppt/ink/ink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54"/>
    </inkml:context>
    <inkml:brush xml:id="br0">
      <inkml:brushProperty name="width" value="0.05" units="cm"/>
      <inkml:brushProperty name="height" value="0.05" units="cm"/>
    </inkml:brush>
  </inkml:definitions>
  <inkml:trace contextRef="#ctx0" brushRef="#br0">0 253 5169,'8'0'160,"4"-2"-80,4-1-32,6-2-8,1-2-32,7-4-8,0-1 8,6-5 104,2-2 152,2-3 312,3 0 65,1-1-1,0 0-136,1 1-280,0 2-80,-1 3-600,-2 2-889,-8 2 801</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2"/>
    </inkml:context>
    <inkml:brush xml:id="br0">
      <inkml:brushProperty name="width" value="0.05" units="cm"/>
      <inkml:brushProperty name="height" value="0.05" units="cm"/>
    </inkml:brush>
  </inkml:definitions>
  <inkml:trace contextRef="#ctx0" brushRef="#br0">633 350 3745,'0'1'133,"-1"-1"1,1 1-1,-1-1 1,1 1-1,-1-1 1,0 1-1,1-1 1,-1 1-1,1-1 0,-1 1 1,0-1-1,0 0 1,1 1-1,-1-1 1,0 0-1,0 0 1,1 1-1,-1-1 1,0 0-1,0 0 1,1 0-1,-1 0 0,0 0 1,0 0-1,0 0 1,1 0-1,-1 0 1,0 0-1,0-1 1,0 1-1,1 0 1,-1 0-1,-1-1 1,-3-2 71,1 1 0,-1-1 0,1 0 0,-5-4 0,0 1 166,-34-21 591,-1 1 0,-48-20 0,-99-30-308,181 72-758,-18-6 228,-51-26 0,73 33-408,-1-1 0,1 0 0,0 0 0,0 0 0,1-1 0,0 0 0,-1 0 0,2 0-1,-1 0 1,1-1 0,0 0 0,0 0 0,-4-9 0,0-15-1252</inkml:trace>
</inkml:ink>
</file>

<file path=ppt/ink/ink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55"/>
    </inkml:context>
    <inkml:brush xml:id="br0">
      <inkml:brushProperty name="width" value="0.05" units="cm"/>
      <inkml:brushProperty name="height" value="0.05" units="cm"/>
    </inkml:brush>
  </inkml:definitions>
  <inkml:trace contextRef="#ctx0" brushRef="#br0">1 264 7794,'17'-10'344,"5"-2"264,4-2-408,7 0-16,1 0 0,6 0-80,1 0-48,2-4-40,2 0 8,0-1-8,0 0 8,2 2 16,-1-1 0,0 1-16,-2 1-32,-3 3-496,-6 2-632,-6 5 640</inkml:trace>
</inkml:ink>
</file>

<file path=ppt/ink/ink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56"/>
    </inkml:context>
    <inkml:brush xml:id="br0">
      <inkml:brushProperty name="width" value="0.05" units="cm"/>
      <inkml:brushProperty name="height" value="0.05" units="cm"/>
    </inkml:brush>
  </inkml:definitions>
  <inkml:trace contextRef="#ctx0" brushRef="#br0">0 280 5265,'8'-3'2399,"22"-16"-2597,-6 4 390,1 0 0,1 1 0,28-11 0,85-27 365,-109 41-681,77-29 521,40-13 1239,-117 45-1662,0 1 0,0 2 0,38-3 0,-41 5-1068,-14 1 402</inkml:trace>
</inkml:ink>
</file>

<file path=ppt/ink/ink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57"/>
    </inkml:context>
    <inkml:brush xml:id="br0">
      <inkml:brushProperty name="width" value="0.05" units="cm"/>
      <inkml:brushProperty name="height" value="0.05" units="cm"/>
    </inkml:brush>
  </inkml:definitions>
  <inkml:trace contextRef="#ctx0" brushRef="#br0">0 315 2929,'29'-15'1609,"15"-15"-297,87-45 0,56-9-243,-40 32 715,-53 20-679,-76 27-1056,0 0 0,0 0-1,1 2 1,-1 0 0,26-1 0,-36 3-702,-1 0 231</inkml:trace>
</inkml:ink>
</file>

<file path=ppt/ink/ink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58"/>
    </inkml:context>
    <inkml:brush xml:id="br0">
      <inkml:brushProperty name="width" value="0.05" units="cm"/>
      <inkml:brushProperty name="height" value="0.05" units="cm"/>
    </inkml:brush>
  </inkml:definitions>
  <inkml:trace contextRef="#ctx0" brushRef="#br0">0 308 5121,'0'0'91,"0"-1"0,0 1 0,0 0 0,0 0 0,0-1 0,0 1 0,0 0 0,1-1 0,-1 1 0,0 0 0,0-1 0,0 1-1,0 0 1,1 0 0,-1-1 0,0 1 0,0 0 0,0 0 0,1 0 0,-1-1 0,0 1 0,0 0 0,1 0 0,-1 0 0,0 0 0,1-1 0,-1 1 0,1 0 0,9-7-128,73-47-54,-22 14 360,-21 17 206,2 1 0,0 2 0,61-20-1,141-26 2459,-160 40-3817,-78 25 274,-3 0-430,-5 5-2893</inkml:trace>
</inkml:ink>
</file>

<file path=ppt/ink/ink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59"/>
    </inkml:context>
    <inkml:brush xml:id="br0">
      <inkml:brushProperty name="width" value="0.05" units="cm"/>
      <inkml:brushProperty name="height" value="0.05" units="cm"/>
    </inkml:brush>
  </inkml:definitions>
  <inkml:trace contextRef="#ctx0" brushRef="#br0">0 333 3457,'32'-29'1166,"2"1"0,0 2-1,2 1 1,43-23 0,-9 12-962,104-39-1,-120 55-122,92-21 0,-140 40-381,-1 0 0,1 0 0,0 0 0,-1 1 0,1 0 0,7 0 0,-3 2-510</inkml:trace>
</inkml:ink>
</file>

<file path=ppt/ink/ink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60"/>
    </inkml:context>
    <inkml:brush xml:id="br0">
      <inkml:brushProperty name="width" value="0.05" units="cm"/>
      <inkml:brushProperty name="height" value="0.05" units="cm"/>
    </inkml:brush>
  </inkml:definitions>
  <inkml:trace contextRef="#ctx0" brushRef="#br0">0 317 3057,'0'0'68,"0"1"1,1-1-1,-1 0 1,0 0-1,0 1 1,0-1 0,0 0-1,1 0 1,-1 0-1,0 0 1,0 1-1,1-1 1,-1 0 0,0 0-1,0 0 1,1 0-1,-1 0 1,0 0-1,0 0 1,1 0 0,-1 1-1,0-1 1,0 0-1,1 0 1,-1 0-1,0 0 1,1 0 0,-1 0-1,0-1 1,0 1-1,1 0 1,-1 0-1,0 0 1,0 0-1,1 0 1,-1 0 0,0 0-1,0 0 1,1-1-1,-1 1 1,0 0-1,0 0 1,1 0 0,-1 0-1,0-1 1,0 1-1,0 0 1,0 0-1,1-1 1,11-11 1787,-11 11-1855,15-13 79,0 0 0,2 0 1,0 2-1,0 0 0,24-11 1,-12 6-54,37-19 139,1 2 0,2 2 0,85-25 0,-123 47-75,39-12 29,-61 20-1244,0 0 0,19 0 1,-16 1-63</inkml:trace>
</inkml:ink>
</file>

<file path=ppt/ink/ink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61"/>
    </inkml:context>
    <inkml:brush xml:id="br0">
      <inkml:brushProperty name="width" value="0.025" units="cm"/>
      <inkml:brushProperty name="height" value="0.025" units="cm"/>
    </inkml:brush>
  </inkml:definitions>
  <inkml:trace contextRef="#ctx0" brushRef="#br0">0 320 24575,'0'0'0,"0"0"0,0 0 0,0 0 0,0 0 0,7 1 0,3-1 0,0 0 0,0 0 0,1-1 0,-1-1 0,0 1 0,11-4 0,62-23 0,-36 11 0,-27 11 0,-1-1 0,0 2 0,0 0 0,0 0 0,26-1 0,-16 4 0,0 1 0,-1 2 0,56 7 0,-68-5 0,0 1 0,-1 1 0,26 10 0,39 26 0,-57-29 0,144 87 0,-154-90 0,1-1 0,-1 0 0,2-1 0,-1 0 0,1-1 0,0-1 0,16 4 0,-9-4 0,1-2 0,0-1 0,0 0 0,-1-2 0,1 0 0,0-2 0,32-5 0,-35 2 0,-1-1 0,0-1 0,0 0 0,-1-1 0,28-17 0,20-9 0,-36 20 0,25-11 0,65-39 0,131-96 0,-194 128 0,-39 22 0,0 0 0,32-24 0,-50 34 0,1 0 0,-1-1 0,0 1 0,0 0 0,1 0 0,-1 0 0,0-1 0,1 1 0,-1 0 0,0 0 0,0-1 0,1 1 0,-1 0 0,0 0 0,0-1 0,0 1 0,0 0 0,1-1 0,-1 1 0,0 0 0,0-1 0,0 1 0,0 0 0,0-1 0,0 1 0,0 0 0,0-1 0,0 1 0,0 0 0,0-1 0,0 1 0,0 0 0,0-1 0,0 1 0,-1-1 0,1 1 0,-1-1 0,0 1 0,0-1 0,0 1 0,0-1 0,0 1 0,0 0 0,0 0 0,0-1 0,0 1 0,0 0 0,-1 0 0,-37 1 0,35-1 0,-124 9 0,-143 5 0,-167-41 0,374 19 0,22 2 0,-1 2 0,0 2 0,-46 2 0,79 2 0,-1 0 0,1 1 0,0 0 0,0 0 0,-15 8 0,-22 7 0,33-15 0,-108 35 0,-12 12 0,8-10 0,89-29 0,-11 1 0,30-8 0,1 1 0,-1 0 0,1 1 0,-22 11 0,12-2 150,-3 0-908,-29 21 1</inkml:trace>
</inkml:ink>
</file>

<file path=ppt/ink/ink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62"/>
    </inkml:context>
    <inkml:brush xml:id="br0">
      <inkml:brushProperty name="width" value="0.025" units="cm"/>
      <inkml:brushProperty name="height" value="0.025" units="cm"/>
    </inkml:brush>
  </inkml:definitions>
  <inkml:trace contextRef="#ctx0" brushRef="#br0">0 20 24575,'29'-2'0,"-8"1"0,207-15 0,-198 16 0,1 1 0,-1 2 0,0 1 0,0 1 0,44 14 0,-40-6 0,-1 1 0,56 33 0,3 2 0,-74-40 0,-1-2 0,27 17 0,-40-21 0,0 0 0,1 0 0,-1 0 0,0 1 0,-1 0 0,1-1 0,-1 1 0,1 1 0,-1-1 0,3 7 0,-5-9-1365</inkml:trace>
</inkml:ink>
</file>

<file path=ppt/ink/ink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63"/>
    </inkml:context>
    <inkml:brush xml:id="br0">
      <inkml:brushProperty name="width" value="0.025" units="cm"/>
      <inkml:brushProperty name="height" value="0.025" units="cm"/>
    </inkml:brush>
  </inkml:definitions>
  <inkml:trace contextRef="#ctx0" brushRef="#br0">1 464 24575,'1'0'0,"0"0"0,1-1 0,-1 1 0,1 0 0,-1 0 0,0-1 0,1 1 0,-1-1 0,2 0 0,2-1 0,9-3 0,-1 0 0,0-1 0,22-14 0,36-28 0,-41 26 0,35-23 0,170-113 0,-8 25 0,-204 117-1365</inkml:trace>
</inkml:ink>
</file>

<file path=ppt/ink/ink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64"/>
    </inkml:context>
    <inkml:brush xml:id="br0">
      <inkml:brushProperty name="width" value="0.025" units="cm"/>
      <inkml:brushProperty name="height" value="0.025" units="cm"/>
    </inkml:brush>
  </inkml:definitions>
  <inkml:trace contextRef="#ctx0" brushRef="#br0">1 202 24575,'6'0'0,"1"-1"0,-1 0 0,13-3 0,2-1 0,89-19 0,128-45 0,-236 69 0,53-16 0,1 3 0,68-9 0,117 3 0,-169 16 0,106-19 0,-168 19-1365</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3"/>
    </inkml:context>
    <inkml:brush xml:id="br0">
      <inkml:brushProperty name="width" value="0.05" units="cm"/>
      <inkml:brushProperty name="height" value="0.05" units="cm"/>
    </inkml:brush>
  </inkml:definitions>
  <inkml:trace contextRef="#ctx0" brushRef="#br0">8 29 2817,'-5'-1'888,"2"0"608,6-3-128,8 2 41,14-3-313,6-1-152,21 1-320,9 0-168,31 5-256,23 4-88,22-1-48,1-1-64,-16-1-824,-21 1-808,-23 10 856</inkml:trace>
</inkml:ink>
</file>

<file path=ppt/ink/ink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65"/>
    </inkml:context>
    <inkml:brush xml:id="br0">
      <inkml:brushProperty name="width" value="0.025" units="cm"/>
      <inkml:brushProperty name="height" value="0.025" units="cm"/>
    </inkml:brush>
  </inkml:definitions>
  <inkml:trace contextRef="#ctx0" brushRef="#br0">1001 1 24575,'-17'12'0,"-22"10"0,-78 32 0,-11 5 0,94-39 0,0 2 0,2 2 0,-33 29 0,-1 1 0,-43 40 0,67-55 0,22-21 0,1 0 0,1 0 0,-25 35 0,23-27 0,-39 41 0,38-44 0,1-1 0,-24 36 0,33-40 154,-29 42-1673,38-57-5307</inkml:trace>
</inkml:ink>
</file>

<file path=ppt/ink/ink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66"/>
    </inkml:context>
    <inkml:brush xml:id="br0">
      <inkml:brushProperty name="width" value="0.05" units="cm"/>
      <inkml:brushProperty name="height" value="0.05" units="cm"/>
    </inkml:brush>
  </inkml:definitions>
  <inkml:trace contextRef="#ctx0" brushRef="#br0">0 1103 24575,'26'-19'0,"0"-1"0,-2-1 0,0 0 0,21-27 0,-23 24 0,66-69 0,143-140 0,113-44 0,-322 261 0,150-101 0,-82 59 0,38-23 0,-94 62-455,2 1 0,48-17 0,-75 32-6371</inkml:trace>
</inkml:ink>
</file>

<file path=ppt/ink/ink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67"/>
    </inkml:context>
    <inkml:brush xml:id="br0">
      <inkml:brushProperty name="width" value="0.05" units="cm"/>
      <inkml:brushProperty name="height" value="0.05" units="cm"/>
    </inkml:brush>
  </inkml:definitions>
  <inkml:trace contextRef="#ctx0" brushRef="#br0">0 1058 24575,'13'6'0,"1"0"0,0-1 0,0 0 0,0-1 0,16 2 0,58 7 0,51 10 0,-116-17 0,1 2 0,-1 0 0,0 1 0,32 19 0,-29-15 0,1 0 0,40 13 0,-20-14 0,90 12 0,51-6 0,-118-12 0,-34-4 0,0-1 0,48-4 0,-63 1 0,-1-1 0,1-1 0,0 0 0,-1-2 0,27-10 0,-37 11 0,-1-1 0,1 0 0,-1-1 0,0 0 0,-1 0 0,1 0 0,-2-1 0,9-11 0,24-21 0,-37 37 0,11-9 0,0 0 0,-1-1 0,0-1 0,-1 0 0,18-28 0,33-56 0,92-113 0,-121 169 0,-10 13 0,37-59 0,30-44 0,-28 45 0,-41 58 0,2 0 0,1 2 0,51-43 0,-47 43 0,104-83 0,-136 111 0,1-1 0,0 0 0,-1 1 0,1-1 0,0 0 0,-5 0 0,0 0 0,-17 0 0,1 0 0,-1-2 0,1-1 0,-42-9 0,-31-4 0,-350-14 0,220 35-1365,202-3-5461</inkml:trace>
</inkml:ink>
</file>

<file path=ppt/ink/ink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68"/>
    </inkml:context>
    <inkml:brush xml:id="br0">
      <inkml:brushProperty name="width" value="0.025" units="cm"/>
      <inkml:brushProperty name="height" value="0.025" units="cm"/>
    </inkml:brush>
  </inkml:definitions>
  <inkml:trace contextRef="#ctx0" brushRef="#br0">0 0 10154,'24'0'-32,"11"3"-352,1-1-128,0-1-40,11 2 16,-7-2 360,10 3 256,0 0 120,3 0 40,3 0 0,0 0-104,0-1-72,-2-1-344,-3 1-496,-3 0 456</inkml:trace>
</inkml:ink>
</file>

<file path=ppt/ink/ink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69"/>
    </inkml:context>
    <inkml:brush xml:id="br0">
      <inkml:brushProperty name="width" value="0.025" units="cm"/>
      <inkml:brushProperty name="height" value="0.025" units="cm"/>
    </inkml:brush>
  </inkml:definitions>
  <inkml:trace contextRef="#ctx0" brushRef="#br0">0 1 8538,'4'2'592,"4"5"352,3 2-456,6 3-328,4 0-72,7-2-88,6 0-32,9-5-72,4 0-8,3-3 16,2-2 40,1 0 56,0-2 0,-1 1 0,-3 1-544,-5 5 384</inkml:trace>
</inkml:ink>
</file>

<file path=ppt/ink/ink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70"/>
    </inkml:context>
    <inkml:brush xml:id="br0">
      <inkml:brushProperty name="width" value="0.025" units="cm"/>
      <inkml:brushProperty name="height" value="0.025" units="cm"/>
    </inkml:brush>
  </inkml:definitions>
  <inkml:trace contextRef="#ctx0" brushRef="#br0">0 3 8322,'16'-2'592,"3"2"280,11 1-528,3 2-168,5 2-168,6 1-16,3 2-160,3 2-104,3-1-120,3 1 0,1 1 152,-1-2 112,0 1 120,-1 0 56,0-1-1040,-1 1 736</inkml:trace>
</inkml:ink>
</file>

<file path=ppt/ink/ink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71"/>
    </inkml:context>
    <inkml:brush xml:id="br0">
      <inkml:brushProperty name="width" value="0.025" units="cm"/>
      <inkml:brushProperty name="height" value="0.025" units="cm"/>
    </inkml:brush>
  </inkml:definitions>
  <inkml:trace contextRef="#ctx0" brushRef="#br0">1 1 8626,'11'0'848,"6"1"560,4 2-551,10 3-601,5 1-144,9 2-120,6 2-32,6 1 16,3 0-32,0 0-152,0 0-73,2-1-271,-1-2-232,-2-2-664,-1 1 808</inkml:trace>
</inkml:ink>
</file>

<file path=ppt/ink/ink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72"/>
    </inkml:context>
    <inkml:brush xml:id="br0">
      <inkml:brushProperty name="width" value="0.025" units="cm"/>
      <inkml:brushProperty name="height" value="0.025" units="cm"/>
    </inkml:brush>
  </inkml:definitions>
  <inkml:trace contextRef="#ctx0" brushRef="#br0">1 0 8874,'31'5'568,"7"4"176,3 2-296,5 3-416,4 4-224,3 2-408,3 0-168,2 0-424,1-2-145,-1-4-327,-2-2-200,-3-4 1031</inkml:trace>
</inkml:ink>
</file>

<file path=ppt/ink/ink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73"/>
    </inkml:context>
    <inkml:brush xml:id="br0">
      <inkml:brushProperty name="width" value="0.025" units="cm"/>
      <inkml:brushProperty name="height" value="0.025" units="cm"/>
    </inkml:brush>
  </inkml:definitions>
  <inkml:trace contextRef="#ctx0" brushRef="#br0">0 0 10066,'8'4'792,"8"1"377,6 0-257,10 2-480,3 1-208,8 0-224,5 1-8,7-1-136,3 0-56,4-2-56,-2-1 0,2 0 128,0-2 48,-5 2-120,-4 0-352,-8 4 327</inkml:trace>
</inkml:ink>
</file>

<file path=ppt/ink/ink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74"/>
    </inkml:context>
    <inkml:brush xml:id="br0">
      <inkml:brushProperty name="width" value="0.025" units="cm"/>
      <inkml:brushProperty name="height" value="0.025" units="cm"/>
    </inkml:brush>
  </inkml:definitions>
  <inkml:trace contextRef="#ctx0" brushRef="#br0">0 0 8442,'17'1'848,"4"2"416,6 4-632,5 5-264,6 3-312,1 0-32,5 1 0,2-1-16,6 0 33,3-1-1,6-1-16,1-2-72,0-2-721,-2-1-839,-3 1 880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628"/>
    </inkml:context>
    <inkml:brush xml:id="br0">
      <inkml:brushProperty name="width" value="0.025" units="cm"/>
      <inkml:brushProperty name="height" value="0.025" units="cm"/>
    </inkml:brush>
  </inkml:definitions>
  <inkml:trace contextRef="#ctx0" brushRef="#br0">96 0 24575,'1'7'0,"-1"0"0,2-1 0,-1 1 0,4 10 0,1 4 0,7 45 0,-4 0 0,-2 1 0,-6 127 0,-2-159 0,-3-1 0,-1 0 0,-1 0 0,-2-1 0,-2 0 0,-1 0 0,-29 57 0,39-88 4,-1 3-118,-1 0 0,1 0 0,-1-1-1,0 1 1,-1-1 0,1 0 0,-1 0 0,0 0 0,0 0 0,0-1 0,-5 4 0,-1-4-6712</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4"/>
    </inkml:context>
    <inkml:brush xml:id="br0">
      <inkml:brushProperty name="width" value="0.025" units="cm"/>
      <inkml:brushProperty name="height" value="0.025" units="cm"/>
    </inkml:brush>
  </inkml:definitions>
  <inkml:trace contextRef="#ctx0" brushRef="#br0">1 343 1944,'20'-4'1354,"1"-1"0,-1-1 0,1-1 0,25-11 0,73-44 432,-105 54-1616,5-3-83,0-1 0,-2-1 0,1 0 1,25-26-1,50-68-2416,-72 81 420,-11 14 802</inkml:trace>
</inkml:ink>
</file>

<file path=ppt/ink/ink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75"/>
    </inkml:context>
    <inkml:brush xml:id="br0">
      <inkml:brushProperty name="width" value="0.025" units="cm"/>
      <inkml:brushProperty name="height" value="0.025" units="cm"/>
    </inkml:brush>
  </inkml:definitions>
  <inkml:trace contextRef="#ctx0" brushRef="#br0">1 1 11194,'14'0'472,"5"2"25,6 5-265,10 4-216,6 3-48,9 5-272,4 2-40,7 4-1,2-1 17,4-2 256,3 0 72,0-5 0,-1-1 16,-1 1-168,-3-1-656,-4 1 520</inkml:trace>
</inkml:ink>
</file>

<file path=ppt/ink/ink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76"/>
    </inkml:context>
    <inkml:brush xml:id="br0">
      <inkml:brushProperty name="width" value="0.025" units="cm"/>
      <inkml:brushProperty name="height" value="0.025" units="cm"/>
    </inkml:brush>
  </inkml:definitions>
  <inkml:trace contextRef="#ctx0" brushRef="#br0">0 6 10722,'1'-3'768,"4"1"377,6 2-409,10 0-472,6 3-136,12 3-456,2 0-280,6 2-569,-1 0-63,2 1 312,-1 0 272,3 3 592,2 2 72,1 2 0,1 1-32,1 1 8</inkml:trace>
</inkml:ink>
</file>

<file path=ppt/ink/ink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77"/>
    </inkml:context>
    <inkml:brush xml:id="br0">
      <inkml:brushProperty name="width" value="0.025" units="cm"/>
      <inkml:brushProperty name="height" value="0.025" units="cm"/>
    </inkml:brush>
  </inkml:definitions>
  <inkml:trace contextRef="#ctx0" brushRef="#br0">1 6 10402,'3'-3'616,"2"1"473,9 3-889,5 3-152,9 5-64,5 1-24,9 3-288,4 1-57,8 2 9,2 0 16,3 0 304,0-1 56,2-3 8,-1 1 8,-3-1-8,1-1-40,-3 3-1272,-2 0 944</inkml:trace>
</inkml:ink>
</file>

<file path=ppt/ink/ink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78"/>
    </inkml:context>
    <inkml:brush xml:id="br0">
      <inkml:brushProperty name="width" value="0.025" units="cm"/>
      <inkml:brushProperty name="height" value="0.025" units="cm"/>
    </inkml:brush>
  </inkml:definitions>
  <inkml:trace contextRef="#ctx0" brushRef="#br0">1 3 9986,'0'0'83,"0"-1"0,1 1 0,-1 0 0,1 0 1,-1-1-1,0 1 0,1 0 0,-1 0 0,1 0 0,-1 0 0,1 0 0,-1 0 0,1 0 0,-1 0 0,0 0 0,1 0 0,-1 0 1,1 0-1,-1 0 0,1 0 0,-1 0 0,1 0 0,-1 0 0,0 0 0,1 1 0,15 1 26,465 99-135,-346-67-3672,-94-24 2241</inkml:trace>
</inkml:ink>
</file>

<file path=ppt/ink/ink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79"/>
    </inkml:context>
    <inkml:brush xml:id="br0">
      <inkml:brushProperty name="width" value="0.025" units="cm"/>
      <inkml:brushProperty name="height" value="0.025" units="cm"/>
    </inkml:brush>
  </inkml:definitions>
  <inkml:trace contextRef="#ctx0" brushRef="#br0">0 13 9706,'8'-7'512,"5"2"120,4 4-320,9 5-312,4 3-40,8 3-24,2 0 0,6-1 32,3 2 16,4 1 24,4-1 8,4 2 0,1-2 0,0 0-624,0-1-576,-3-3 648</inkml:trace>
</inkml:ink>
</file>

<file path=ppt/ink/ink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80"/>
    </inkml:context>
    <inkml:brush xml:id="br0">
      <inkml:brushProperty name="width" value="0.025" units="cm"/>
      <inkml:brushProperty name="height" value="0.025" units="cm"/>
    </inkml:brush>
  </inkml:definitions>
  <inkml:trace contextRef="#ctx0" brushRef="#br0">1 6 9818,'13'-4'520,"6"2"120,5 2-296,10 4-256,2 0-88,10 1-640,3 1-424,8-2-1048,2 0-337,2 0 249,1-1 863</inkml:trace>
</inkml:ink>
</file>

<file path=ppt/ink/ink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81"/>
    </inkml:context>
    <inkml:brush xml:id="br0">
      <inkml:brushProperty name="width" value="0.025" units="cm"/>
      <inkml:brushProperty name="height" value="0.025" units="cm"/>
    </inkml:brush>
  </inkml:definitions>
  <inkml:trace contextRef="#ctx0" brushRef="#br0">0 1 9354,'5'7'576,"2"1"192,5 3-320,7 1-272,1-1-104,8-2-72,2 1-8,8-4-152,6 1-72,6-3-168,5-1-120,3-3-360,2 1-512,1 3 800</inkml:trace>
</inkml:ink>
</file>

<file path=ppt/ink/ink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82"/>
    </inkml:context>
    <inkml:brush xml:id="br0">
      <inkml:brushProperty name="width" value="0.025" units="cm"/>
      <inkml:brushProperty name="height" value="0.025" units="cm"/>
    </inkml:brush>
  </inkml:definitions>
  <inkml:trace contextRef="#ctx0" brushRef="#br0">0 36 3033,'13'-6'2189,"0"1"1,25-6-1,-18 7-1646,1 0-1,-1 1 1,23 1 0,-8 2-488,-1 1 0,1 2 0,34 7 0,-37-3-827,1 2 1,-2 1-1,1 1 1,-2 1-1,47 25 1,-49-21-311</inkml:trace>
</inkml:ink>
</file>

<file path=ppt/ink/ink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83"/>
    </inkml:context>
    <inkml:brush xml:id="br0">
      <inkml:brushProperty name="width" value="0.025" units="cm"/>
      <inkml:brushProperty name="height" value="0.025" units="cm"/>
    </inkml:brush>
  </inkml:definitions>
  <inkml:trace contextRef="#ctx0" brushRef="#br0">0 25 4633,'49'-14'2551,"-24"10"-1911,-1 0 0,1 2 1,0 1-1,31 3 0,-20 1-598,75 10 334,-97-11-782,0 2 1,0 0-1,-1 0 1,1 1-1,23 13 1,-27-13-371</inkml:trace>
</inkml:ink>
</file>

<file path=ppt/ink/ink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84"/>
    </inkml:context>
    <inkml:brush xml:id="br0">
      <inkml:brushProperty name="width" value="0.025" units="cm"/>
      <inkml:brushProperty name="height" value="0.025" units="cm"/>
    </inkml:brush>
  </inkml:definitions>
  <inkml:trace contextRef="#ctx0" brushRef="#br0">1 36 6393,'2'1'592,"2"-1"385,1 0-465,0-2-432,2 0-80,3-2-72,2-1-24,5-2-8,4 1 16,6 1 40,4 2 8,6 1 16,0 1 24,0 3 16,2 1 8,-1 0 16,-1-1-80,-4-7 32</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5"/>
    </inkml:context>
    <inkml:brush xml:id="br0">
      <inkml:brushProperty name="width" value="0.025" units="cm"/>
      <inkml:brushProperty name="height" value="0.025" units="cm"/>
    </inkml:brush>
  </inkml:definitions>
  <inkml:trace contextRef="#ctx0" brushRef="#br0">0 235 2224,'7'-2'685,"-1"0"-1,0-1 0,0 0 0,0 0 0,0 0 0,5-4 0,8-4 263,60-29 1276,150-87-1252,-222 122-991,-2 1-21,0 0 1,1 1 0,-1 0 0,1 0-1,0 0 1,10-3 0,-14 3-2982,-2 4 1705</inkml:trace>
</inkml:ink>
</file>

<file path=ppt/ink/ink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85"/>
    </inkml:context>
    <inkml:brush xml:id="br0">
      <inkml:brushProperty name="width" value="0.025" units="cm"/>
      <inkml:brushProperty name="height" value="0.025" units="cm"/>
    </inkml:brush>
  </inkml:definitions>
  <inkml:trace contextRef="#ctx0" brushRef="#br0">17 31 2905,'-16'0'2362,"27"-2"-848,31-3-621,2 1 0,47 2 0,61-6-2611,-118 3-127,-2 0 557</inkml:trace>
</inkml:ink>
</file>

<file path=ppt/ink/ink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86"/>
    </inkml:context>
    <inkml:brush xml:id="br0">
      <inkml:brushProperty name="width" value="0.025" units="cm"/>
      <inkml:brushProperty name="height" value="0.025" units="cm"/>
    </inkml:brush>
  </inkml:definitions>
  <inkml:trace contextRef="#ctx0" brushRef="#br0">1 12 3905,'0'2'552,"0"0"360,3-1-56,3 1-304,3-2-47,5 1-81,5 0-96,7-1-176,3 0-64,3-2-64,2 0-8,0 0 0,0 0 0,3-1 16,-3 1-184,-4-1-824,-4 0-401,-8 2 585</inkml:trace>
</inkml:ink>
</file>

<file path=ppt/ink/ink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87"/>
    </inkml:context>
    <inkml:brush xml:id="br0">
      <inkml:brushProperty name="width" value="0.025" units="cm"/>
      <inkml:brushProperty name="height" value="0.025" units="cm"/>
    </inkml:brush>
  </inkml:definitions>
  <inkml:trace contextRef="#ctx0" brushRef="#br0">0 67 2056,'14'-4'473,"4"-2"351,2-1-56,8 2-256,2-1-72,5 2-56,4 2-96,1 1-152,-1-1-24,-3-1-32,-4-2-48,-3-2-760,-2-1-736,-2 1 784</inkml:trace>
</inkml:ink>
</file>

<file path=ppt/ink/ink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88"/>
    </inkml:context>
    <inkml:brush xml:id="br0">
      <inkml:brushProperty name="width" value="0.025" units="cm"/>
      <inkml:brushProperty name="height" value="0.025" units="cm"/>
    </inkml:brush>
  </inkml:definitions>
  <inkml:trace contextRef="#ctx0" brushRef="#br0">0 86 5561,'17'0'176,"-2"-3"-296,3 2-344,2-5-240,3-1 0,7-1 280,2-3 376,2 3 448,-1-1 88,-3 2 48,-1 1-112,-3-2-384,-2 2-480,-6 1 264</inkml:trace>
</inkml:ink>
</file>

<file path=ppt/ink/ink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89"/>
    </inkml:context>
    <inkml:brush xml:id="br0">
      <inkml:brushProperty name="width" value="0.025" units="cm"/>
      <inkml:brushProperty name="height" value="0.025" units="cm"/>
    </inkml:brush>
  </inkml:definitions>
  <inkml:trace contextRef="#ctx0" brushRef="#br0">0 73 4625,'16'-8'512,"2"-1"328,7 3-464,4-1-200,4 3-152,2 1-16,1 0 0,-2 0 88,-4 0 112,-4 1 9,-2-2 23,0-1-88,1 0-552,1 0-1025,-1-1 873</inkml:trace>
</inkml:ink>
</file>

<file path=ppt/ink/ink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90"/>
    </inkml:context>
    <inkml:brush xml:id="br0">
      <inkml:brushProperty name="width" value="0.05" units="cm"/>
      <inkml:brushProperty name="height" value="0.05" units="cm"/>
    </inkml:brush>
  </inkml:definitions>
  <inkml:trace contextRef="#ctx0" brushRef="#br0">345 323 1048,'-12'-20'972,"-2"1"-1,0 0 1,-1 2 0,-1-1-1,-20-15 1,5 3-775,14 13-132,-1 0-1,0 1 1,-1 1 0,-24-14 0,31 22-354,-1-1-1,2 1 1,-1-2-1,2 0 1,-11-10 0,9 6-437</inkml:trace>
</inkml:ink>
</file>

<file path=ppt/ink/ink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91"/>
    </inkml:context>
    <inkml:brush xml:id="br0">
      <inkml:brushProperty name="width" value="0.05" units="cm"/>
      <inkml:brushProperty name="height" value="0.05" units="cm"/>
    </inkml:brush>
  </inkml:definitions>
  <inkml:trace contextRef="#ctx0" brushRef="#br0">0 709 4961,'4'-19'608,"1"-13"536,4-11-175,5-26-201,7-7-216,5-19-296,-1-6-56,0-2-312,-7 6-704,-3 23 536</inkml:trace>
</inkml:ink>
</file>

<file path=ppt/ink/ink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92"/>
    </inkml:context>
    <inkml:brush xml:id="br0">
      <inkml:brushProperty name="width" value="0.05" units="cm"/>
      <inkml:brushProperty name="height" value="0.05" units="cm"/>
    </inkml:brush>
  </inkml:definitions>
  <inkml:trace contextRef="#ctx0" brushRef="#br0">5 632 5281,'-2'10'600,"-1"-5"456,3-7-111,3-13 23,3-7-160,6-18-88,3-9-64,15-19-208,6-10-103,15-10-193,8 2-80,3 8 24,1 7-472,5 21 287</inkml:trace>
</inkml:ink>
</file>

<file path=ppt/ink/ink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93"/>
    </inkml:context>
    <inkml:brush xml:id="br0">
      <inkml:brushProperty name="width" value="0.05" units="cm"/>
      <inkml:brushProperty name="height" value="0.05" units="cm"/>
    </inkml:brush>
  </inkml:definitions>
  <inkml:trace contextRef="#ctx0" brushRef="#br0">3 17 2128,'-3'-5'929,"3"2"623,8-1-88,6 2-199,16 2-489,13-3-200,23 3-352,6 0-104,9 5-784,-8 4-1489,-12 8 1321</inkml:trace>
</inkml:ink>
</file>

<file path=ppt/ink/ink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94"/>
    </inkml:context>
    <inkml:brush xml:id="br0">
      <inkml:brushProperty name="width" value="0.05" units="cm"/>
      <inkml:brushProperty name="height" value="0.05" units="cm"/>
    </inkml:brush>
  </inkml:definitions>
  <inkml:trace contextRef="#ctx0" brushRef="#br0">633 350 3745,'0'1'133,"-1"-1"1,1 1-1,-1-1 1,1 1-1,-1-1 1,0 1-1,1-1 1,-1 1-1,1-1 0,-1 1 1,0-1-1,0 0 1,1 1-1,-1-1 1,0 0-1,0 0 1,1 1-1,-1-1 1,0 0-1,0 0 1,1 0-1,-1 0 0,0 0 1,0 0-1,0 0 1,1 0-1,-1 0 1,0 0-1,0-1 1,0 1-1,1 0 1,-1 0-1,-1-1 1,-3-2 71,1 1 0,-1-1 0,1 0 0,-5-4 0,0 1 166,-34-21 591,-1 1 0,-48-20 0,-99-30-308,181 72-758,-18-6 228,-51-26 0,73 33-408,-1-1 0,1 0 0,0 0 0,0 0 0,1-1 0,0 0 0,-1 0 0,2 0-1,-1 0 1,1-1 0,0 0 0,0 0 0,-4-9 0,0-15-1252</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6"/>
    </inkml:context>
    <inkml:brush xml:id="br0">
      <inkml:brushProperty name="width" value="0.025" units="cm"/>
      <inkml:brushProperty name="height" value="0.025" units="cm"/>
    </inkml:brush>
  </inkml:definitions>
  <inkml:trace contextRef="#ctx0" brushRef="#br0">1 238 3633,'80'-39'5863,"31"-14"-4306,38-25-1401,-35 15-193,-113 63-86,1-1 0,-1 0 0,0 1 1,0-1-1,0 1 0,1 0 0,-1-1 0,0 1 1,1 0-1,-1-1 0,0 1 0,1 0 0,1 0 1,-1 2-2160,-4 3 800</inkml:trace>
</inkml:ink>
</file>

<file path=ppt/ink/ink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95"/>
    </inkml:context>
    <inkml:brush xml:id="br0">
      <inkml:brushProperty name="width" value="0.05" units="cm"/>
      <inkml:brushProperty name="height" value="0.05" units="cm"/>
    </inkml:brush>
  </inkml:definitions>
  <inkml:trace contextRef="#ctx0" brushRef="#br0">8 29 2817,'-5'-1'888,"2"0"608,6-3-128,8 2 41,14-3-313,6-1-152,21 1-320,9 0-168,31 5-256,23 4-88,22-1-48,1-1-64,-16-1-824,-21 1-808,-23 10 856</inkml:trace>
</inkml:ink>
</file>

<file path=ppt/ink/ink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96"/>
    </inkml:context>
    <inkml:brush xml:id="br0">
      <inkml:brushProperty name="width" value="0.025" units="cm"/>
      <inkml:brushProperty name="height" value="0.025" units="cm"/>
    </inkml:brush>
  </inkml:definitions>
  <inkml:trace contextRef="#ctx0" brushRef="#br0">1 343 1944,'20'-4'1354,"1"-1"0,-1-1 0,1-1 0,25-11 0,73-44 432,-105 54-1616,5-3-83,0-1 0,-2-1 0,1 0 1,25-26-1,50-68-2416,-72 81 420,-11 14 802</inkml:trace>
</inkml:ink>
</file>

<file path=ppt/ink/ink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97"/>
    </inkml:context>
    <inkml:brush xml:id="br0">
      <inkml:brushProperty name="width" value="0.025" units="cm"/>
      <inkml:brushProperty name="height" value="0.025" units="cm"/>
    </inkml:brush>
  </inkml:definitions>
  <inkml:trace contextRef="#ctx0" brushRef="#br0">0 235 2224,'7'-2'685,"-1"0"-1,0-1 0,0 0 0,0 0 0,0 0 0,5-4 0,8-4 263,60-29 1276,150-87-1252,-222 122-991,-2 1-21,0 0 1,1 1 0,-1 0 0,1 0-1,0 0 1,10-3 0,-14 3-2982,-2 4 1705</inkml:trace>
</inkml:ink>
</file>

<file path=ppt/ink/ink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98"/>
    </inkml:context>
    <inkml:brush xml:id="br0">
      <inkml:brushProperty name="width" value="0.025" units="cm"/>
      <inkml:brushProperty name="height" value="0.025" units="cm"/>
    </inkml:brush>
  </inkml:definitions>
  <inkml:trace contextRef="#ctx0" brushRef="#br0">1 238 3633,'80'-39'5863,"31"-14"-4306,38-25-1401,-35 15-193,-113 63-86,1-1 0,-1 0 0,0 1 1,0-1-1,0 1 0,1 0 0,-1-1 0,0 1 1,1 0-1,-1-1 0,0 1 0,1 0 0,1 0 1,-1 2-2160,-4 3 800</inkml:trace>
</inkml:ink>
</file>

<file path=ppt/ink/ink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199"/>
    </inkml:context>
    <inkml:brush xml:id="br0">
      <inkml:brushProperty name="width" value="0.025" units="cm"/>
      <inkml:brushProperty name="height" value="0.025" units="cm"/>
    </inkml:brush>
  </inkml:definitions>
  <inkml:trace contextRef="#ctx0" brushRef="#br0">0 148 3033,'9'2'856,"1"-1"784,10-1-480,3-4-207,7-4-185,1-3-104,5 1-248,-7-5-80,3 4-192,-4 1-64,-2-2-40,2-1-24,-1 3-32,-2-6-104,-8 2-456,-6 5-400,-7 1 496</inkml:trace>
</inkml:ink>
</file>

<file path=ppt/ink/ink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00"/>
    </inkml:context>
    <inkml:brush xml:id="br0">
      <inkml:brushProperty name="width" value="0.025" units="cm"/>
      <inkml:brushProperty name="height" value="0.025" units="cm"/>
    </inkml:brush>
  </inkml:definitions>
  <inkml:trace contextRef="#ctx0" brushRef="#br0">0 195 1768,'3'4'689,"3"0"583,7-4-144,8-4-96,15-6-192,3-6-151,7-5-289,2 0-136,-3-3-160,-1 1-32,6 3-40,-2 4-8,-2 0-40,-4 3-168,-16 1-1193,-9 5 945</inkml:trace>
</inkml:ink>
</file>

<file path=ppt/ink/ink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01"/>
    </inkml:context>
    <inkml:brush xml:id="br0">
      <inkml:brushProperty name="width" value="0.025" units="cm"/>
      <inkml:brushProperty name="height" value="0.025" units="cm"/>
    </inkml:brush>
  </inkml:definitions>
  <inkml:trace contextRef="#ctx0" brushRef="#br0">3 114 2753,'-1'0'624,"-1"1"656,7-1-264,3-4 40,14-4 137,-1-1-105,12-5-336,-3 1-208,2 1-408,4-1-64,0 1-464,-2 0-408,-6 2-1625,-5 2 1345</inkml:trace>
</inkml:ink>
</file>

<file path=ppt/ink/ink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02"/>
    </inkml:context>
    <inkml:brush xml:id="br0">
      <inkml:brushProperty name="width" value="0.025" units="cm"/>
      <inkml:brushProperty name="height" value="0.025" units="cm"/>
    </inkml:brush>
  </inkml:definitions>
  <inkml:trace contextRef="#ctx0" brushRef="#br0">0 247 3065,'12'-6'976,"8"-2"1064,1-10-231,12-3-513,8-2-264,10-4-488,2 2-200,3 4-280,1-1-32,-7 3-608,-3 2-328,1 4-1416,-4-1 15,-1 1 1153</inkml:trace>
  <inkml:trace contextRef="#ctx0" brushRef="#br0" timeOffset="1">96 287 3321,'13'-4'1072,"4"-2"888,8-13-455,8 0-297,8-2-496,1 1-248,6 5-296,-2 2-48,-2 1-72,-3 1-48,-7-1-512,-5 0-288,-11 0-1104,-6 4 967</inkml:trace>
</inkml:ink>
</file>

<file path=ppt/ink/ink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04"/>
    </inkml:context>
    <inkml:brush xml:id="br0">
      <inkml:brushProperty name="width" value="0.025" units="cm"/>
      <inkml:brushProperty name="height" value="0.025" units="cm"/>
    </inkml:brush>
  </inkml:definitions>
  <inkml:trace contextRef="#ctx0" brushRef="#br0">0 172 2064,'12'-2'993,"2"-8"1071,6 2-95,6-10-481,4-2-200,8-2-472,3 2-240,1 0-376,-1 4-112,0 3-704,-5-1-688,-5 5 728</inkml:trace>
</inkml:ink>
</file>

<file path=ppt/ink/ink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05"/>
    </inkml:context>
    <inkml:brush xml:id="br0">
      <inkml:brushProperty name="width" value="0.025" units="cm"/>
      <inkml:brushProperty name="height" value="0.025" units="cm"/>
    </inkml:brush>
  </inkml:definitions>
  <inkml:trace contextRef="#ctx0" brushRef="#br0">1 139 4937,'29'-16'840,"4"-7"657,7 6-497,7-3-632,4 4-184,2 5-472,-4-1-584,-12 3 512</inkml:trace>
  <inkml:trace contextRef="#ctx0" brushRef="#br0" timeOffset="1">112 128 5009,'31'-10'944,"2"-8"697,7 1-505,1 0-744,-4-1-216,0 3-288,-7-1-608,-7-1 464</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7"/>
    </inkml:context>
    <inkml:brush xml:id="br0">
      <inkml:brushProperty name="width" value="0.025" units="cm"/>
      <inkml:brushProperty name="height" value="0.025" units="cm"/>
    </inkml:brush>
  </inkml:definitions>
  <inkml:trace contextRef="#ctx0" brushRef="#br0">0 148 3033,'9'2'856,"1"-1"784,10-1-480,3-4-207,7-4-185,1-3-104,5 1-248,-7-5-80,3 4-192,-4 1-64,-2-2-40,2-1-24,-1 3-32,-2-6-104,-8 2-456,-6 5-400,-7 1 496</inkml:trace>
</inkml:ink>
</file>

<file path=ppt/ink/ink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07"/>
    </inkml:context>
    <inkml:brush xml:id="br0">
      <inkml:brushProperty name="width" value="0.025" units="cm"/>
      <inkml:brushProperty name="height" value="0.025" units="cm"/>
    </inkml:brush>
  </inkml:definitions>
  <inkml:trace contextRef="#ctx0" brushRef="#br0">1 218 5065,'1'-9'776,"12"-2"721,-3-2-193,11-3-272,8 2-248,2 0-360,7 0-168,2 0-192,2-1-32,8-2-8,1-3-144,-1 1-584,-5 1-432,-18 4-1361,-10 4 1321</inkml:trace>
</inkml:ink>
</file>

<file path=ppt/ink/ink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08"/>
    </inkml:context>
    <inkml:brush xml:id="br0">
      <inkml:brushProperty name="width" value="0.025" units="cm"/>
      <inkml:brushProperty name="height" value="0.025" units="cm"/>
    </inkml:brush>
  </inkml:definitions>
  <inkml:trace contextRef="#ctx0" brushRef="#br0">1 115 3889,'18'-20'1144,"1"0"792,-2-1-551,1 5-993,1 2-272,1 3-72,1 3-200,-1 4-608,-1 3-665,-5 2 697</inkml:trace>
</inkml:ink>
</file>

<file path=ppt/ink/ink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09"/>
    </inkml:context>
    <inkml:brush xml:id="br0">
      <inkml:brushProperty name="width" value="0.025" units="cm"/>
      <inkml:brushProperty name="height" value="0.025" units="cm"/>
    </inkml:brush>
  </inkml:definitions>
  <inkml:trace contextRef="#ctx0" brushRef="#br0">1 177 5409,'24'-23'832,"9"0"849,4-1-1057,4 1-336,2 1-200,-3 0-200,-3 2-1809,-5 0 1369</inkml:trace>
</inkml:ink>
</file>

<file path=ppt/ink/ink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10"/>
    </inkml:context>
    <inkml:brush xml:id="br0">
      <inkml:brushProperty name="width" value="0.025" units="cm"/>
      <inkml:brushProperty name="height" value="0.025" units="cm"/>
    </inkml:brush>
  </inkml:definitions>
  <inkml:trace contextRef="#ctx0" brushRef="#br0">6 424 1968,'-6'-2'3105,"9"2"-2963,0-1 0,0 0-1,0 0 1,-1 0 0,1 0 0,0-1-1,-1 1 1,4-3 0,-3 2-8,68-35 916,1 2 1,82-26 0,-95 38-925,-34 14-127,-2-2 1,0-1 0,0 0 0,-1-1-1,-1-2 1,-1 0 0,0-1 0,-1 0-1,29-34 1,2-8-2604,-28 33 1467</inkml:trace>
</inkml:ink>
</file>

<file path=ppt/ink/ink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11"/>
    </inkml:context>
    <inkml:brush xml:id="br0">
      <inkml:brushProperty name="width" value="0.025" units="cm"/>
      <inkml:brushProperty name="height" value="0.025" units="cm"/>
    </inkml:brush>
  </inkml:definitions>
  <inkml:trace contextRef="#ctx0" brushRef="#br0">0 413 4633,'0'1'80,"0"-1"1,0 0-1,1 0 0,-1 0 1,0 0-1,0 1 1,0-1-1,0 0 0,0 0 1,0 0-1,0 0 0,0 0 1,1 0-1,-1 1 1,0-1-1,0 0 0,0 0 1,0 0-1,0 0 0,1 0 1,-1 0-1,0 0 1,0 0-1,0 0 0,0 0 1,1 0-1,-1 0 0,0 0 1,0 0-1,0 0 1,1 0-1,-1 0 0,0 0 1,0 0-1,0 0 0,0 0 1,1 0-1,-1 0 0,0 0 1,0 0-1,9-3 337,-8 3-235,18-7 362,0-1 1,27-16-1,-13 6-323,15-6-22,113-61 261,-120 61-319,69-54 0,-81 54-197,10-8-1096,40-40 0,-65 55 160</inkml:trace>
</inkml:ink>
</file>

<file path=ppt/ink/ink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12"/>
    </inkml:context>
    <inkml:brush xml:id="br0">
      <inkml:brushProperty name="width" value="0.025" units="cm"/>
      <inkml:brushProperty name="height" value="0.025" units="cm"/>
    </inkml:brush>
  </inkml:definitions>
  <inkml:trace contextRef="#ctx0" brushRef="#br0">0 445 1928,'6'0'937,"3"-1"991,2-3-168,9-4-503,3-5-233,17-7-408,4-4-120,10-10-232,4-1-80,-2-7-88,1 2-16,-9-5-32,2 4 48,-9 5-496,-4 0-168,-11 8-328,-10 5-480,-13 8 911</inkml:trace>
</inkml:ink>
</file>

<file path=ppt/ink/ink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13"/>
    </inkml:context>
    <inkml:brush xml:id="br0">
      <inkml:brushProperty name="width" value="0.025" units="cm"/>
      <inkml:brushProperty name="height" value="0.025" units="cm"/>
    </inkml:brush>
  </inkml:definitions>
  <inkml:trace contextRef="#ctx0" brushRef="#br0">1 506 2681,'5'1'840,"5"-1"696,2-1-264,9-6-600,7-2-31,14-7-17,6-6-48,9-8-112,-3-5-104,6-11-112,-3-4-40,-6-4-48,5 2-40,0 4-48,-1 7-40,1 3-664,-8 3-544,-18 13 632</inkml:trace>
</inkml:ink>
</file>

<file path=ppt/ink/ink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14"/>
    </inkml:context>
    <inkml:brush xml:id="br0">
      <inkml:brushProperty name="width" value="0.025" units="cm"/>
      <inkml:brushProperty name="height" value="0.025" units="cm"/>
    </inkml:brush>
  </inkml:definitions>
  <inkml:trace contextRef="#ctx0" brushRef="#br0">0 446 4929,'2'-2'1016,"7"-5"969,6-1-569,2-3-224,8-3-248,-2-4-175,9-6-313,6-4-112,8-1-176,5-5-56,7 0-48,-2-4-8,5-3 24,-1-1-192,-4 1-584,-1-2-633,-9 11 633</inkml:trace>
</inkml:ink>
</file>

<file path=ppt/ink/ink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15"/>
    </inkml:context>
    <inkml:brush xml:id="br0">
      <inkml:brushProperty name="width" value="0.025" units="cm"/>
      <inkml:brushProperty name="height" value="0.025" units="cm"/>
    </inkml:brush>
  </inkml:definitions>
  <inkml:trace contextRef="#ctx0" brushRef="#br0">0 391 1792,'7'0'697,"0"-3"911,1-5 72,11-3-207,3-6-73,13-6-392,5-5-216,9-11-352,5-1-160,7-8-184,8-1-32,2 2-88,-3 3-472,-2 10 336</inkml:trace>
</inkml:ink>
</file>

<file path=ppt/ink/ink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16"/>
    </inkml:context>
    <inkml:brush xml:id="br0">
      <inkml:brushProperty name="width" value="0.025" units="cm"/>
      <inkml:brushProperty name="height" value="0.025" units="cm"/>
    </inkml:brush>
  </inkml:definitions>
  <inkml:trace contextRef="#ctx0" brushRef="#br0">0 537 3905,'10'-13'5823,"14"-12"-4722,13-7-447,2 1 1,2 2-1,69-37 1,143-57-682,-42 23 98,-12 3-2301,-154 77 1331</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8"/>
    </inkml:context>
    <inkml:brush xml:id="br0">
      <inkml:brushProperty name="width" value="0.025" units="cm"/>
      <inkml:brushProperty name="height" value="0.025" units="cm"/>
    </inkml:brush>
  </inkml:definitions>
  <inkml:trace contextRef="#ctx0" brushRef="#br0">0 195 1768,'3'4'689,"3"0"583,7-4-144,8-4-96,15-6-192,3-6-151,7-5-289,2 0-136,-3-3-160,-1 1-32,6 3-40,-2 4-8,-2 0-40,-4 3-168,-16 1-1193,-9 5 945</inkml:trace>
</inkml:ink>
</file>

<file path=ppt/ink/ink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17"/>
    </inkml:context>
    <inkml:brush xml:id="br0">
      <inkml:brushProperty name="width" value="0.025" units="cm"/>
      <inkml:brushProperty name="height" value="0.025" units="cm"/>
    </inkml:brush>
  </inkml:definitions>
  <inkml:trace contextRef="#ctx0" brushRef="#br0">14 517 2144,'-12'9'1512,"10"-7"-221,3-3 145,27-22 2977,14-10-2700,56-35 1,52-21-1238,22-13-337,-33 6-592,-16 11-3434,-76 54 2271</inkml:trace>
</inkml:ink>
</file>

<file path=ppt/ink/ink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18"/>
    </inkml:context>
    <inkml:brush xml:id="br0">
      <inkml:brushProperty name="width" value="0.025" units="cm"/>
      <inkml:brushProperty name="height" value="0.025" units="cm"/>
    </inkml:brush>
  </inkml:definitions>
  <inkml:trace contextRef="#ctx0" brushRef="#br0">1 521 5145,'14'-12'1016,"9"-2"841,5-5-297,2-4-232,11-5-279,6-2-209,3-8-344,3-1-144,4-7-176,-4 0-80,5 1-40,-1 1-32,0 5-328,3 1-688,-6 6-2001,0 4 1753</inkml:trace>
</inkml:ink>
</file>

<file path=ppt/ink/ink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19"/>
    </inkml:context>
    <inkml:brush xml:id="br0">
      <inkml:brushProperty name="width" value="0.025" units="cm"/>
      <inkml:brushProperty name="height" value="0.025" units="cm"/>
    </inkml:brush>
  </inkml:definitions>
  <inkml:trace contextRef="#ctx0" brushRef="#br0">0 517 4505,'10'-4'968,"3"-6"697,21-15-25,5-9-280,18-12-304,7-5-255,3-3-337,1 0-80,-1 4-152,1 2-280,5 7-632,7 3-369,-9 5-1831,-5 5 1648</inkml:trace>
</inkml:ink>
</file>

<file path=ppt/ink/ink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20"/>
    </inkml:context>
    <inkml:brush xml:id="br0">
      <inkml:brushProperty name="width" value="0.025" units="cm"/>
      <inkml:brushProperty name="height" value="0.025" units="cm"/>
    </inkml:brush>
  </inkml:definitions>
  <inkml:trace contextRef="#ctx0" brushRef="#br0">0 590 5953,'40'-18'1056,"10"-7"1073,7-12-353,13-13-655,1-7-137,6-6-440,8 1-176,4 2-192,0 3-48,-5 10-320,-10 6-328,-17 7-832,-12 7-777,-17 15 1137</inkml:trace>
</inkml:ink>
</file>

<file path=ppt/ink/ink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21"/>
    </inkml:context>
    <inkml:brush xml:id="br0">
      <inkml:brushProperty name="width" value="0.025" units="cm"/>
      <inkml:brushProperty name="height" value="0.025" units="cm"/>
    </inkml:brush>
  </inkml:definitions>
  <inkml:trace contextRef="#ctx0" brushRef="#br0">0 722 5457,'35'-25'1144,"3"-6"929,12-12-505,10-10-272,19-15-431,13-5-265,15-7-288,-3 1-88,-15 7-96,-12 5 0,-21 15-144,-6 8-712,-22 9 496</inkml:trace>
</inkml:ink>
</file>

<file path=ppt/ink/ink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22"/>
    </inkml:context>
    <inkml:brush xml:id="br0">
      <inkml:brushProperty name="width" value="0.025" units="cm"/>
      <inkml:brushProperty name="height" value="0.025" units="cm"/>
    </inkml:brush>
  </inkml:definitions>
  <inkml:trace contextRef="#ctx0" brushRef="#br0">1 40 2024,'3'1'536,"0"0"0,0 0-1,0-1 1,0 0 0,0 1-1,0-1 1,0 0 0,0 0-1,0-1 1,1 1 0,3-2-1,2 0 138,-1-1-1,13-6 1,18-6-3,-19 11-826,-1 1 1,1 1-1,0 0 1,0 1-1,0 1 1,25 3-1,-36 0-1829,-4-1 728</inkml:trace>
</inkml:ink>
</file>

<file path=ppt/ink/ink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23"/>
    </inkml:context>
    <inkml:brush xml:id="br0">
      <inkml:brushProperty name="width" value="0.025" units="cm"/>
      <inkml:brushProperty name="height" value="0.025" units="cm"/>
    </inkml:brush>
  </inkml:definitions>
  <inkml:trace contextRef="#ctx0" brushRef="#br0">1 26 2064,'-1'0'521,"1"3"511,4-3-104,3-2 72,3-2 120,2-2 33,2 0-97,2 0-192,1 3-368,0 2-184,3 1-256,-2 2-208,5 1-248,4 0-776,3-3 632</inkml:trace>
</inkml:ink>
</file>

<file path=ppt/ink/ink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24"/>
    </inkml:context>
    <inkml:brush xml:id="br0">
      <inkml:brushProperty name="width" value="0.025" units="cm"/>
      <inkml:brushProperty name="height" value="0.025" units="cm"/>
    </inkml:brush>
  </inkml:definitions>
  <inkml:trace contextRef="#ctx0" brushRef="#br0">1 32 4481,'11'-2'784,"0"-4"656,4 4-487,3 0-569,2-2-176,2 2-160,-5-2-24,-5 1-240,-3-1-264,-3 1-1593,2 3 1281</inkml:trace>
</inkml:ink>
</file>

<file path=ppt/ink/ink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25"/>
    </inkml:context>
    <inkml:brush xml:id="br0">
      <inkml:brushProperty name="width" value="0.025" units="cm"/>
      <inkml:brushProperty name="height" value="0.025" units="cm"/>
    </inkml:brush>
  </inkml:definitions>
  <inkml:trace contextRef="#ctx0" brushRef="#br0">0 10 3545,'0'2'1000,"6"-2"1120,4 0-439,7 0-489,2 2-240,1 0-408,-5-2-192,1 0-240,-2-4-40,0 0-432,2 0-688,0 0 624</inkml:trace>
</inkml:ink>
</file>

<file path=ppt/ink/ink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26"/>
    </inkml:context>
    <inkml:brush xml:id="br0">
      <inkml:brushProperty name="width" value="0.025" units="cm"/>
      <inkml:brushProperty name="height" value="0.025" units="cm"/>
    </inkml:brush>
  </inkml:definitions>
  <inkml:trace contextRef="#ctx0" brushRef="#br0">1 28 2481,'10'-8'632,"2"1"520,1-1-728,3 3-384</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19"/>
    </inkml:context>
    <inkml:brush xml:id="br0">
      <inkml:brushProperty name="width" value="0.025" units="cm"/>
      <inkml:brushProperty name="height" value="0.025" units="cm"/>
    </inkml:brush>
  </inkml:definitions>
  <inkml:trace contextRef="#ctx0" brushRef="#br0">3 114 2753,'-1'0'624,"-1"1"656,7-1-264,3-4 40,14-4 137,-1-1-105,12-5-336,-3 1-208,2 1-408,4-1-64,0 1-464,-2 0-408,-6 2-1625,-5 2 1345</inkml:trace>
</inkml:ink>
</file>

<file path=ppt/ink/ink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27"/>
    </inkml:context>
    <inkml:brush xml:id="br0">
      <inkml:brushProperty name="width" value="0.025" units="cm"/>
      <inkml:brushProperty name="height" value="0.025" units="cm"/>
    </inkml:brush>
  </inkml:definitions>
  <inkml:trace contextRef="#ctx0" brushRef="#br0">1 0 848,'3'20'3157,"0"-19"-2775,-1 0 0,1 0 0,0 0 1,0-1-1,-1 1 0,1-1 0,0 0 0,4 1 1,-3-1-302,-1 0 0,1 0 0,0 1 1,-1-1-1,8 3 0,7 6-16,24 14-1,4 3 190,-11-7-608,-1 1 1,0 2-1,-2 2 0,32 29 1,-49-41-1114,-2-5 548</inkml:trace>
</inkml:ink>
</file>

<file path=ppt/ink/ink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28"/>
    </inkml:context>
    <inkml:brush xml:id="br0">
      <inkml:brushProperty name="width" value="0.025" units="cm"/>
      <inkml:brushProperty name="height" value="0.025" units="cm"/>
    </inkml:brush>
  </inkml:definitions>
  <inkml:trace contextRef="#ctx0" brushRef="#br0">0 6 3649,'0'0'118,"0"0"0,0 0 0,0-1 0,0 1 0,0 0 0,0 0 1,0-1-1,0 1 0,0 0 0,0 0 0,0 0 0,0-1 0,0 1 0,1 0 1,-1 0-1,0 0 0,0-1 0,0 1 0,0 0 0,0 0 0,0 0 0,1-1 0,-1 1 1,0 0-1,0 0 0,0 0 0,1 0 0,-1 0 0,0 0 0,0-1 0,0 1 0,1 0 1,-1 0-1,1 0 0,8 3 1413,9 9-876,6 7-563,1 0 1,1-2-1,54 29 0,-60-35-29,-12-6-228,0-1 1,0 0 0,0 0-1,1-1 1,-1 0-1,10 2 1,-4-4-404</inkml:trace>
</inkml:ink>
</file>

<file path=ppt/ink/ink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29"/>
    </inkml:context>
    <inkml:brush xml:id="br0">
      <inkml:brushProperty name="width" value="0.025" units="cm"/>
      <inkml:brushProperty name="height" value="0.025" units="cm"/>
    </inkml:brush>
  </inkml:definitions>
  <inkml:trace contextRef="#ctx0" brushRef="#br0">0 0 3217,'1'0'432,"4"4"488,-1 2-168,0 3-32,6 0-56,4 3-119,4 2-17,4-2-120,3-1-56,-1-2-128,3 0-80,-3 2-104,5 1-16,-4-1 0,1-3-176,-2-4-968,-1 0 776</inkml:trace>
</inkml:ink>
</file>

<file path=ppt/ink/ink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30"/>
    </inkml:context>
    <inkml:brush xml:id="br0">
      <inkml:brushProperty name="width" value="0.025" units="cm"/>
      <inkml:brushProperty name="height" value="0.025" units="cm"/>
    </inkml:brush>
  </inkml:definitions>
  <inkml:trace contextRef="#ctx0" brushRef="#br0">1 11 2913,'1'0'528,"5"-3"624,4 1-304,2-1-208,10 0-120,1 3-168,2 3-263,1 1-57,2 1-64,2 3-297,3-1-1191,1 1 992</inkml:trace>
</inkml:ink>
</file>

<file path=ppt/ink/ink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0:37.231"/>
    </inkml:context>
    <inkml:brush xml:id="br0">
      <inkml:brushProperty name="width" value="0.025" units="cm"/>
      <inkml:brushProperty name="height" value="0.025" units="cm"/>
    </inkml:brush>
  </inkml:definitions>
  <inkml:trace contextRef="#ctx0" brushRef="#br0">1 0 1888,'0'8'673,"0"2"743,1-2-200,9-4-272,2 0-200,12-3-311,6-1-89,5 0-160,8 0-24,3 0-32,1 1-376,0-1 184</inkml:trace>
</inkml:ink>
</file>

<file path=ppt/ink/ink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6.169"/>
    </inkml:context>
    <inkml:brush xml:id="br0">
      <inkml:brushProperty name="width" value="0.1" units="cm"/>
      <inkml:brushProperty name="height" value="0.1" units="cm"/>
    </inkml:brush>
  </inkml:definitions>
  <inkml:trace contextRef="#ctx0" brushRef="#br0">329 359 8994,'8'-15'679,"-1"-1"1,-1 1-1,0-1 0,-1 0 0,-1-1 1,-1 1-1,0-1 0,1-21 1,-4 28-491,-1 0-1,0 0 1,0 1 0,-1-1 0,0 1 0,0-1 0,-1 1-1,0 0 1,-1 0 0,0 0 0,-1 0 0,0 1 0,0 0 0,0 0-1,-12-13 1,14 18-143,0 0-1,0 0 0,0 1 1,0-1-1,-1 0 0,1 1 0,-1 0 1,1 0-1,-1 0 0,0 0 1,1 1-1,-1-1 0,0 1 1,0 0-1,0 0 0,0 1 1,-1-1-1,1 1 0,0 0 1,0 0-1,0 0 0,0 1 1,0-1-1,0 1 0,-6 1 1,4 1-32,0-1 0,0 1 0,0 0 0,1 1 0,-1-1 0,1 1 0,-1 0 1,1 0-1,1 1 0,-1-1 0,0 1 0,1 0 0,0 1 0,1-1 0,-4 7 1,-13 27 71,1 1 0,3 0 0,1 2 0,-14 68 1,18-56 96,3 1 0,2 0-1,2 68 1,4-108-108,1 0-1,0 0 0,2-1 0,-1 1 0,2-1 0,0 0 0,1 0 0,0 0 1,1-1-1,1 1 0,12 18 0,-12-22-56,1 0 1,0 0 0,1-1-1,0 0 1,1-1-1,0 0 1,0 0 0,0-1-1,1-1 1,0 0-1,0 0 1,1-1-1,19 6 1,-16-7-227,-1-2 0,0 1-1,1-2 1,-1 0 0,1-1 0,0 0 0,-1-1-1,1-1 1,-1 0 0,0-1 0,1-1 0,-1 0-1,-1-1 1,1 0 0,-1-1 0,16-9 0,25-21-967</inkml:trace>
</inkml:ink>
</file>

<file path=ppt/ink/ink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6.656"/>
    </inkml:context>
    <inkml:brush xml:id="br0">
      <inkml:brushProperty name="width" value="0.1" units="cm"/>
      <inkml:brushProperty name="height" value="0.1" units="cm"/>
    </inkml:brush>
  </inkml:definitions>
  <inkml:trace contextRef="#ctx0" brushRef="#br0">203 262 6697,'8'-4'558,"-1"-1"0,-1 0 0,1-1 0,-1 1-1,0-1 1,0-1 0,0 1 0,-1-1 0,0 0-1,6-12 1,-8 14-463,-1 1 0,0-1 1,0 1-1,0-1 0,-1 0 0,0 0 0,0 1 0,0-1 1,0 0-1,-1 0 0,0 0 0,0 0 0,0 0 0,-1 0 1,1 0-1,-1 0 0,0 0 0,-1 0 0,-1-5 0,0 4 7,0 0-1,-1 0 1,1 0-1,-1 1 0,0-1 1,-1 1-1,1 0 1,-1 1-1,0-1 0,0 1 1,-1 0-1,1 0 1,-10-5-1,12 8-70,-1 0 0,1-1 0,-1 1 0,1 1 0,-1-1 0,0 0 0,1 1 0,-1 0 0,0 0-1,1 0 1,-1 0 0,0 1 0,1-1 0,-1 1 0,0 0 0,1 0 0,-1 0 0,1 0 0,-1 1 0,1 0 0,0-1 0,0 1 0,0 1 0,0-1 0,0 0 0,-3 4 0,-4 3 2,0 2 1,1 0 0,0 0 0,1 0 0,1 1-1,-1 0 1,2 1 0,0 0 0,0 0 0,1 0-1,1 0 1,-5 27 0,1 9 223,3 1-1,0 64 1,4-65 23,1-23-125,0-1 1,2 1-1,1 0 0,1 0 0,1-1 1,1 0-1,1 0 0,16 34 0,-19-48-93,2-1 0,0-1 0,0 1 0,0-1 1,1 0-1,1-1 0,0 1 0,0-1 0,13 9 0,-14-12-43,0 0 1,1-1 0,0 0-1,0 0 1,0-1-1,1 0 1,-1-1-1,0 0 1,1 0-1,0-1 1,-1 0-1,1 0 1,13-1-1,-8-1-98,-1-1-1,0 0 0,0-1 0,0-1 0,0 0 0,12-6 1,28-17-163</inkml:trace>
</inkml:ink>
</file>

<file path=ppt/ink/ink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7.506"/>
    </inkml:context>
    <inkml:brush xml:id="br0">
      <inkml:brushProperty name="width" value="0.1" units="cm"/>
      <inkml:brushProperty name="height" value="0.1" units="cm"/>
    </inkml:brush>
  </inkml:definitions>
  <inkml:trace contextRef="#ctx0" brushRef="#br0">497 0 4233,'-13'14'2479,"0"1"1,-11 18-1,-39 71 379,43-69-2213,-133 257 2147,10-15-462,115-222-1908,-12 19 126,41-77-899,-1 3 238,0-1 1,0 1 0,0-1 0,1 1 0,-1-1 0,0 1-1,0-1 1,1 1 0,-1-1 0,0 1 0,1-1-1,-1 1 1,0-1 0,1 1 0,-1 0 0,1-1 0,-1 1-1,1-1 1,-1 1 0,1 0 0,-1 0 0,1-1 0,-1 1-1,1 0 1,-1 0 0,1 0 0,-1-1 0,1 1 0,-1 0-1,1 0 1,1 0 0,9 0-2582,7-2 1002</inkml:trace>
</inkml:ink>
</file>

<file path=ppt/ink/ink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8.557"/>
    </inkml:context>
    <inkml:brush xml:id="br0">
      <inkml:brushProperty name="width" value="0.1" units="cm"/>
      <inkml:brushProperty name="height" value="0.1" units="cm"/>
    </inkml:brush>
  </inkml:definitions>
  <inkml:trace contextRef="#ctx0" brushRef="#br0">77 441 5841,'-1'-3'6139,"-3"-15"-4356,-29-93 1072,21 57-2327,4 20-403,1 0-1,2 0 0,-2-36 1,8 67-127,-1-1-1,0 0 1,1 0 0,0 1 0,0-1-1,0 0 1,0 1 0,1-1 0,-1 1-1,1 0 1,0-1 0,0 1 0,0 0-1,0 0 1,1 0 0,-1 0 0,1 1 0,0-1-1,0 1 1,0 0 0,0-1 0,0 1-1,6-3 1,-6 4 0,-1 0 0,0 1 0,1-1 0,-1 0 0,0 1 0,1-1 0,-1 1 0,1-1 0,-1 1 0,1 0 0,-1 0 0,0 1 0,1-1 0,-1 0 0,1 1 0,-1-1 0,1 1 0,-1 0 0,0 0 0,0 0 0,1 0 0,-1 0-1,0 0 1,0 1 0,0-1 0,0 1 0,0-1 0,-1 1 0,1 0 0,0 0 0,-1 0 0,1 0 0,-1 0 0,0 0 0,2 4 0,0 0 8,0 1 1,-1-1-1,0 0 1,-1 1-1,1-1 0,-1 1 1,-1-1-1,1 1 1,-1 0-1,-1 12 0,-2 2 48,-1-1-1,-6 22 0,9-39-46,0 5 48,4-10 3,5-11 7,-7 9-64,0-1 0,1 1 0,0 0 0,-1 0-1,1 0 1,1 0 0,-1 0 0,1 1 0,-1-1 0,1 1 0,0 0 0,0-1 0,0 1 0,1 0 0,-1 1 0,1-1 0,0 1 0,-1-1-1,1 1 1,0 0 0,0 1 0,8-3 0,-7 2-2,0 1 0,0 0 0,-1 0 0,1 0 0,0 0 0,0 1 0,1 0 1,-1 0-1,0 1 0,0-1 0,0 1 0,-1 0 0,1 0 0,0 1 0,0-1 0,0 1 0,-1 0 0,1 0 0,-1 1 0,5 3 0,-7-4 6,0 0 0,0 0 0,-1 0 0,0 1 0,1-1 0,-1 0 0,0 1 0,0-1 0,0 1 0,0-1 0,0 1 0,-1-1 0,1 1 0,-1 0 0,0-1 0,0 1 0,0 0 0,0-1 0,-1 6 0,1-3 7,-1 0 0,0 0 1,0 0-1,0 0 1,-1 0-1,0-1 1,0 1-1,0 0 1,-5 7-1,-2-2 69,-1 0 0,0 0 0,0-1-1,-1 0 1,-21 12 0,22-15-17,1 0 1,0 0-1,0 1 1,0 0-1,1 1 1,0 0-1,0 0 0,1 0 1,0 1-1,-5 10 1,8-2-259,4-17 163,0 1 0,0-1 0,0 1 0,0-1 0,0 1 0,0-1 0,1 1-1,-1 0 1,0-1 0,0 1 0,0-1 0,1 1 0,-1-1 0,0 1 0,0-1 0,1 1 0,-1-1 0,0 0 0,1 1 0,-1-1 0,1 1 0,-1-1 0,1 0 0,-1 1 0,0-1-1,1 0 1,-1 0 0,1 1 0,0-1 0,16 0-390</inkml:trace>
</inkml:ink>
</file>

<file path=ppt/ink/ink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26.723"/>
    </inkml:context>
    <inkml:brush xml:id="br0">
      <inkml:brushProperty name="width" value="0.1" units="cm"/>
      <inkml:brushProperty name="height" value="0.1" units="cm"/>
    </inkml:brush>
  </inkml:definitions>
  <inkml:trace contextRef="#ctx0" brushRef="#br0">4 421 2849,'-2'-16'2442,"2"13"-1934,-1 0 0,1 1 0,-1-1 0,1 0 0,0 1 0,0-1 0,1 0 0,-1 1 0,0-1 1,1 0-1,1-3 0,-2 5-449,0 1 1,1 0-1,-1 0 1,0 0 0,0 0-1,1 0 1,-1 0-1,0 0 1,0 0-1,1 0 1,-1 0-1,0 0 1,0 0 0,1 0-1,-1 0 1,0 0-1,0 0 1,1 0-1,-1 0 1,0 0-1,0 0 1,1 0 0,-1 1-1,0-1 1,0 0-1,1 0 1,-1 0-1,0 0 1,0 0-1,0 1 1,1-1-1,-1 0 1,0 0 0,0 1-1,0-1 1,0 0-1,0 0 1,1 0-1,-1 1 1,0-1-1,0 1 1,9 12 256,-7-10-45,10 9-18,0 0 0,1-1 0,0 0 0,0-1 0,2-1-1,23 13 1,11 8-15,-30-17-65,2 0 0,0-1 0,0 0 0,1-2 0,0-1 0,1-1 0,35 8 0,-57-15-138,0-1 1,0 1-1,1-1 1,-1 0-1,0 0 0,0 0 1,0 0-1,0 0 1,1 0-1,-1 0 1,0 0-1,0 0 0,0 0 1,1-1-1,-1 1 1,0 0-1,0-1 1,0 1-1,0-1 0,0 0 1,0 1-1,0-1 1,0 0-1,0 1 1,0-1-1,0 0 0,-1 0 1,1 0-1,0 0 1,0 0-1,-1 0 1,1 0-1,-1 0 0,1 0 1,-1 0-1,1 0 1,-1 0-1,0 0 1,1-1-1,-1 1 0,0 0 1,0 0-1,0 0 1,0 0-1,0-2 1,-1-7 29,0 0 0,0-1 0,-1 1-1,-5-15 1,2 5 44,-27-177 133,29 160-198,1-1-1,3 1 1,5-50 0,-4 77-590,0-1 0,0 1 0,5-12 0,-6 20 373,-1 0 1,1 0 0,0 0-1,0 0 1,0 0 0,0 0-1,1 0 1,-1 0 0,0 1-1,1-1 1,-1 0 0,1 1-1,0-1 1,-1 1 0,1 0-1,0-1 1,0 1 0,0 0-1,0 0 1,0 0 0,2 0-1,12 1-2108</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20"/>
    </inkml:context>
    <inkml:brush xml:id="br0">
      <inkml:brushProperty name="width" value="0.025" units="cm"/>
      <inkml:brushProperty name="height" value="0.025" units="cm"/>
    </inkml:brush>
  </inkml:definitions>
  <inkml:trace contextRef="#ctx0" brushRef="#br0">0 247 3065,'12'-6'976,"8"-2"1064,1-10-231,12-3-513,8-2-264,10-4-488,2 2-200,3 4-280,1-1-32,-7 3-608,-3 2-328,1 4-1416,-4-1 15,-1 1 1153</inkml:trace>
  <inkml:trace contextRef="#ctx0" brushRef="#br0" timeOffset="1">96 287 3321,'13'-4'1072,"4"-2"888,8-13-455,8 0-297,8-2-496,1 1-248,6 5-296,-2 2-48,-2 1-72,-3 1-48,-7-1-512,-5 0-288,-11 0-1104,-6 4 967</inkml:trace>
</inkml:ink>
</file>

<file path=ppt/ink/ink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27.492"/>
    </inkml:context>
    <inkml:brush xml:id="br0">
      <inkml:brushProperty name="width" value="0.1" units="cm"/>
      <inkml:brushProperty name="height" value="0.1" units="cm"/>
    </inkml:brush>
  </inkml:definitions>
  <inkml:trace contextRef="#ctx0" brushRef="#br0">8 43 2128,'-1'-6'2016,"1"0"0,-1-1-1,0 1 1,-4-11 0,6 48 471,-1 0-2401,3-1 34,9 69 148,-10-88-171,1 1-1,1 0 1,-1-1-1,2 1 1,-1-1-1,8 11 0,-10-19-86,-1 0 0,1-1-1,0 1 1,1-1-1,-1 1 1,0-1 0,1 0-1,-1 0 1,1 0-1,0 0 1,0 0 0,0-1-1,0 1 1,0-1-1,0 0 1,0 0-1,0 0 1,0 0 0,1-1-1,-1 1 1,0-1-1,0 0 1,1 0 0,-1 0-1,0 0 1,1 0-1,-1-1 1,0 1 0,0-1-1,0 0 1,1 0-1,-1-1 1,0 1 0,0 0-1,3-3 1,17-18-204</inkml:trace>
</inkml:ink>
</file>

<file path=ppt/ink/ink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27.869"/>
    </inkml:context>
    <inkml:brush xml:id="br0">
      <inkml:brushProperty name="width" value="0.1" units="cm"/>
      <inkml:brushProperty name="height" value="0.1" units="cm"/>
    </inkml:brush>
  </inkml:definitions>
  <inkml:trace contextRef="#ctx0" brushRef="#br0">7 5 10250,'-6'-4'1585,"12"8"-1914,3 0-1471,9 7 1160</inkml:trace>
</inkml:ink>
</file>

<file path=ppt/ink/ink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28.247"/>
    </inkml:context>
    <inkml:brush xml:id="br0">
      <inkml:brushProperty name="width" value="0.1" units="cm"/>
      <inkml:brushProperty name="height" value="0.1" units="cm"/>
    </inkml:brush>
  </inkml:definitions>
  <inkml:trace contextRef="#ctx0" brushRef="#br0">0 229 6617,'46'50'4174,"-9"-11"-3832,-18-18 43,-2 1 1,0 1-1,-1 0 1,-2 1-1,0 1 1,-2 0-1,13 36 0,-24-58-303,0 0-30,0-1 1,-1 0-1,1 0 0,0 1 0,0-1 0,0 0 1,0 0-1,0 0 0,1 0 0,-1 0 0,1 0 1,-1 0-1,1-1 0,0 1 0,-1 0 0,1-1 1,0 0-1,3 2 0,-4-3-26,-1 0-1,1 0 1,-1 0-1,1 0 1,-1 0 0,1 0-1,-1-1 1,1 1 0,-1 0-1,1 0 1,-1-1-1,1 1 1,-1 0 0,1 0-1,-1-1 1,0 1-1,1-1 1,-1 1 0,0 0-1,1-1 1,-1 1 0,0-1-1,1 1 1,-1-1-1,0 1 1,0-1 0,0 1-1,0-1 1,1 1 0,-1-1-1,0 1 1,0-1-1,0 1 1,0-1 0,0 0-1,2-26 502,-2 23-412,-2-137 1155,1-30-821,3 148-441,0-1 0,2 1 0,1 0 0,1 0 0,11-28 0,-14 42-162,13-25-758,-15 32 609,-1 1 0,1 0 0,0 0 1,0 0-1,0 0 0,0 0 0,0 0 0,0 0 0,1 0 0,-1 0 0,0 0 0,2-1 1,11 1-1754</inkml:trace>
</inkml:ink>
</file>

<file path=ppt/ink/ink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28.905"/>
    </inkml:context>
    <inkml:brush xml:id="br0">
      <inkml:brushProperty name="width" value="0.1" units="cm"/>
      <inkml:brushProperty name="height" value="0.1" units="cm"/>
    </inkml:brush>
  </inkml:definitions>
  <inkml:trace contextRef="#ctx0" brushRef="#br0">3 293 4329,'-1'1'150,"1"0"0,0-1 0,0 1 0,-1-1 0,1 1 0,0-1 0,0 1 0,0-1 1,0 1-1,0 0 0,-1-1 0,1 1 0,0-1 0,1 1 0,-1 0 0,0-1 0,0 1 0,0-1 0,0 1 0,0 0 0,0-1 0,1 1 0,-1-1 1,0 1-1,1-1 0,-1 1 0,0-1 0,1 1 0,-1-1 0,0 1 0,1-1 0,-1 0 0,1 1 0,-1-1 0,1 1 0,-1-1 0,1 0 0,0 1 1,1-1 36,0 0 1,-1 0 0,1 0 0,0-1 0,0 1 0,-1 0 0,1-1 0,0 1 0,-1-1-1,1 0 1,0 1 0,-1-1 0,3-1 0,1-2-53,0 0 1,0 0-1,0-1 0,0 1 1,-1-1-1,0 0 0,0 0 1,0-1-1,-1 1 0,0-1 1,0 0-1,0 0 0,-1 0 1,0 0-1,2-8 0,1-6-27,-1 1 1,0-1-1,0-34 0,-4 45-45,0 1-1,-1-1 1,0 0-1,0 0 1,-5-17 0,5 24-41,1 1 0,-1-1 1,1 0-1,-1 1 0,1-1 0,-1 1 1,0-1-1,0 1 0,0-1 1,0 1-1,0 0 0,0-1 0,0 1 1,0 0-1,-1 0 0,1 0 1,0 0-1,-1 0 0,1 0 1,-1 0-1,1 0 0,-1 0 0,1 1 1,-1-1-1,0 1 0,1-1 1,-1 1-1,0 0 0,1 0 1,-1-1-1,0 1 0,0 0 0,1 1 1,-1-1-1,0 0 0,1 0 1,-4 1-1,4 0-19,-1 0-1,1 0 1,-1 0 0,1 0 0,-1 0-1,1 0 1,0 1 0,0-1-1,0 0 1,0 1 0,-1-1 0,2 1-1,-1-1 1,0 1 0,0-1 0,0 1-1,1-1 1,-1 1 0,1 0 0,-1 0-1,1-1 1,0 1 0,0 0-1,-1 2 1,2 46-47,-1-44 47,2 24-49,9 81 445,-8-96-173,0 0 0,1 0 0,1 0-1,0 0 1,9 15 0,-7-16-62,0-1-1,0 0 1,1-1-1,1 0 1,17 19-1,-22-27-147,0-1 1,-1 0-1,1-1 0,0 1 0,1-1 0,-1 1 0,0-1 0,1-1 1,-1 1-1,1-1 0,-1 1 0,1-1 0,0-1 0,0 1 0,-1-1 0,1 1 1,0-1-1,0-1 0,-1 1 0,1-1 0,9-2 0,1-2 406,0 0-1,0-1 1,24-15-1,-20 11 867,21-12-25</inkml:trace>
</inkml:ink>
</file>

<file path=ppt/ink/ink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0.121"/>
    </inkml:context>
    <inkml:brush xml:id="br0">
      <inkml:brushProperty name="width" value="0.1" units="cm"/>
      <inkml:brushProperty name="height" value="0.1" units="cm"/>
    </inkml:brush>
  </inkml:definitions>
  <inkml:trace contextRef="#ctx0" brushRef="#br0">1 481 5345,'2'2'237,"1"0"-1,0 1 1,0-2-1,0 1 1,0 0-1,0-1 1,0 1-1,0-1 1,1 0 0,-1 0-1,0 0 1,1 0-1,-1-1 1,1 1-1,-1-1 1,0 0-1,1 0 1,-1 0-1,1-1 1,-1 1 0,1-1-1,-1 0 1,0 0-1,1 0 1,4-2-1,-2-1-38,0 0 0,0 1-1,0-2 1,0 1 0,-1-1 0,0 0 0,0 0-1,0 0 1,-1-1 0,1 0 0,4-9-1,0 0-81,-1-1 1,-1 1-1,-1-1 0,0 0 0,-1-1 0,0 0 0,-2 1 0,3-27 1,-5 30-88,-1 0 1,-1-1 0,0 1 0,0 0 0,-2 0-1,0 0 1,0 1 0,-1-1 0,0 1 0,-1 0-1,-11-19 1,15 30-34,-4-10 54,-1 1-1,-1 0 0,0 0 0,0 1 0,-9-9 0,14 17-39,1 0 1,0-1-1,-1 1 0,1 0 0,-1 0 1,0 0-1,1 0 0,-1 0 0,0 0 1,1 0-1,-1 1 0,0-1 0,0 1 0,0-1 1,1 1-1,-1-1 0,0 1 0,0 0 1,0 0-1,0 0 0,0 0 0,0 1 1,1-1-1,-1 0 0,0 1 0,0-1 1,0 1-1,0 0 0,1-1 0,-1 1 1,0 0-1,1 0 0,-1 0 0,1 0 1,-1 1-1,1-1 0,-1 0 0,1 1 1,0-1-1,-2 3 0,-2 3-16,0 0 0,0 0 0,1 1 1,0 0-1,0 0 0,1 0 0,0 1 0,0-1 0,1 1 0,0 0 0,0-1 1,0 11-1,0 17 19,5 61 0,-1-56 52,15 169 1063,-12-176-750,3 0 0,0 0-1,2-1 1,17 36-1,-23-58-307,1-1 1,1 1-1,0-1 0,12 15 0,-13-19-45,0-1 1,1 0-1,-1 0 1,1-1-1,0 0 1,0 0-1,1 0 1,11 5 0,-17-9-12,93 37-1239,-66-29 702</inkml:trace>
</inkml:ink>
</file>

<file path=ppt/ink/ink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0.844"/>
    </inkml:context>
    <inkml:brush xml:id="br0">
      <inkml:brushProperty name="width" value="0.1" units="cm"/>
      <inkml:brushProperty name="height" value="0.1" units="cm"/>
    </inkml:brush>
  </inkml:definitions>
  <inkml:trace contextRef="#ctx0" brushRef="#br0">1 253 6025,'0'2'173,"0"-1"0,0 1 0,1-1 0,-1 1-1,0-1 1,1 1 0,0-1 0,-1 0 0,1 1-1,0-1 1,-1 0 0,1 0 0,0 1 0,0-1 0,0 0-1,0 0 1,0 0 0,1 0 0,-1 0 0,0 0-1,0 0 1,1-1 0,-1 1 0,0 0 0,1-1 0,-1 1-1,1-1 1,-1 1 0,1-1 0,-1 0 0,1 0-1,-1 0 1,4 0 0,-3 0-70,0 0 0,0 0 1,0-1-1,1 0 0,-1 1 0,0-1 0,0 0 1,0 0-1,0 0 0,0 0 0,0 0 0,-1-1 1,1 1-1,0 0 0,0-1 0,-1 0 0,1 1 1,-1-1-1,0 0 0,1 0 0,-1 0 0,0 1 1,1-4-1,6-18 254,0 0 0,7-45-1,-7 27-259,-6 31-74,-1 0-1,0 0 1,0 0 0,-1-11 0,0 18-8,-1 1 0,1-1 0,0 1 0,-1 0 0,0-1 0,1 1 0,-1 0 0,0 0 0,0-1 0,-3-2 0,4 4 0,-1 0-1,0 0 1,1 1-1,-1-1 1,0 1-1,0-1 1,1 0-1,-1 1 1,0 0-1,0-1 1,0 1-1,0-1 1,0 1-1,0 0 1,0 0-1,0 0 1,0-1-1,0 1 1,0 0-1,0 0 1,0 0-1,0 0 1,0 1-1,0-1 0,0 0 1,-1 1-1,-1 0-2,0 0 0,0 1 0,1-1 0,-1 1 0,0 0 0,1 0 0,0 0 0,-1 0 0,1 0 0,0 0 0,0 1 0,0-1 0,0 1 0,1-1 0,-1 1 0,1 0 0,-1-1 0,1 1 0,0 0 0,-1 5 0,-2 6-41,1 1 0,-3 26-1,5-39 32,0 9 28,1 1 0,-1-1 0,2 1 0,0-1 0,0 0-1,1 1 1,5 17 0,-6-24 11,1 1-1,1-1 1,-1 0-1,1 1 0,-1-1 1,2 0-1,-1-1 1,0 1-1,1-1 1,0 1-1,0-1 1,0 0-1,1-1 0,-1 1 1,1-1-1,9 6 1,-13-9-35,8 5 69,0 0-1,0-1 1,1 0 0,-1-1 0,1 0 0,0-1 0,0 0 0,0 0 0,13 0 0,-21-2-53,1-1 0,0 0 0,-1 0 0,1 1 0,-1-2 0,1 1 0,-1 0 0,0 0 0,1-1 0,-1 1 0,0-1 0,0 0 0,0 0 0,0 0 0,0 0 0,0 0 0,-1 0 0,1 0 0,-1 0 0,1-1 0,1-4 0,3-7 52,0 1 1,6-27-1,-9 29-45,7-28 36,-7 24-51,1 0 0,0 1 0,1-1 0,9-17 0,-12 29-16,0-1-1,0 0 1,1 1-1,-1 0 1,1-1-1,0 1 1,0 0 0,0 1-1,0-1 1,1 0-1,-1 1 1,1 0-1,0 0 1,-1 0-1,1 0 1,0 0-1,0 1 1,0 0 0,0 0-1,6-1 1,-1 1-3,-1 1 0,1 0 0,0 0 0,0 1 0,0 0 0,0 1 0,0 0 0,0 0 0,-1 1 0,1 0 0,10 6 0,2 2 3,-1 1-1,0 0 1,22 19-1,-35-25 8,0 1 1,0-1-1,-1 1 0,0 1 0,0-1 0,0 1 0,-1 0 0,0 0 0,6 17 1,-9-22 0,-1 0 0,0 0 0,0 0 0,0 1 0,0-1 0,-1 1 0,0-1 0,1 0 0,-1 1 0,0-1 1,-1 1-1,1-1 0,-1 0 0,1 1 0,-1-1 0,0 0 0,0 1 0,0-1 0,-1 0 0,1 0 1,-1 0-1,0 0 0,0 0 0,0 0 0,0-1 0,0 1 0,-1-1 0,1 1 0,-1-1 0,-4 3 0,0 0-23,0-1-1,-1 0 0,1 0 0,-1-1 0,0 0 0,0 0 0,-1-1 0,1 0 0,0 0 0,-1-1 1,1 0-1,-1-1 0,0 0 0,1 0 0,-1-1 0,1 0 0,-1 0 0,-9-3 0,5-2-243</inkml:trace>
</inkml:ink>
</file>

<file path=ppt/ink/ink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2.456"/>
    </inkml:context>
    <inkml:brush xml:id="br0">
      <inkml:brushProperty name="width" value="0.1" units="cm"/>
      <inkml:brushProperty name="height" value="0.1" units="cm"/>
    </inkml:brush>
  </inkml:definitions>
  <inkml:trace contextRef="#ctx0" brushRef="#br0">66 523 4081,'5'6'3597,"-4"-5"-3418,-1-1 1,1 0 0,-1 0 0,0 0 0,1 0 0,-1 0-1,1 0 1,-1 0 0,1 0 0,12-8 1629,8-20-1105,-20 27-582,9-18 56,1 0 0,-2-1 0,-1-1 0,-1 1 0,0-1 0,-1-1 0,-2 1 0,0-1 0,1-35 0,-4 44-153,-1-1 0,0 0 0,-1 0 0,-1 0 0,0 1 0,-1-1 0,-1 1 0,0-1 0,0 1 0,-2 0 0,1 1 0,-2-1 0,0 1 0,0 0 0,-1 1 0,-10-12 0,17 21-9,0 1 0,-1-1 0,1 1 0,0 0 0,0-1 0,-1 1 0,1 0 0,0 0 0,-1 0 0,0 0 0,1 1 0,-1-1 0,1 0 0,-1 0 0,0 1 0,1-1 0,-1 1 0,0 0 0,0-1 0,1 1 0,-1 0 0,0 0 0,0 0 0,0 0 0,1 1 0,-1-1 0,-2 1 0,2 0-9,-1 1 0,1-1 0,0 1 0,0 0 0,1 0 0,-1-1 0,0 1 0,1 1 0,-1-1 0,1 0 0,-1 0 0,1 0 0,0 1 0,0-1 0,0 0 0,0 1 0,0 4 0,-9 31 46,3 0 0,1 1 0,2 0-1,1 0 1,4 52 0,1-56 372,3 0-1,1 0 1,20 65-1,-20-81-312,1 0-1,1-1 0,1 0 0,1 0 1,0-1-1,1 0 0,1-1 0,19 21 0,-27-32-76,1 0-1,0-1 1,1 0-1,-1 0 1,1 0-1,-1-1 0,1 0 1,0 0-1,1 0 1,-1-1-1,0 0 0,12 2 1,-10-3-380,0 0 1,0-1-1,1 0 0,-1-1 1,0 0-1,0 0 0,0-1 1,0 0-1,14-5 0,0-2-951</inkml:trace>
</inkml:ink>
</file>

<file path=ppt/ink/ink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2.837"/>
    </inkml:context>
    <inkml:brush xml:id="br0">
      <inkml:brushProperty name="width" value="0.1" units="cm"/>
      <inkml:brushProperty name="height" value="0.1" units="cm"/>
    </inkml:brush>
  </inkml:definitions>
  <inkml:trace contextRef="#ctx0" brushRef="#br0">1 1 6393,'0'19'5996,"12"13"-3788,-4-14-1295,0 0-630,1 1 1,1-1-1,0 0 1,2-1-1,0 0 1,16 16-1,-8-8-29,-15-18-206,0-1 1,0-1-1,0 1 1,1-1-1,0 0 0,0 0 1,10 5-1,-13-8-130,1 0-1,0-1 0,0 1 1,-1-1-1,1 0 0,0 0 1,0-1-1,0 1 0,0-1 1,0 0-1,1 0 0,-1 0 1,0 0-1,0-1 1,0 0-1,4-1 0,18-7-516</inkml:trace>
</inkml:ink>
</file>

<file path=ppt/ink/ink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3.182"/>
    </inkml:context>
    <inkml:brush xml:id="br0">
      <inkml:brushProperty name="width" value="0.1" units="cm"/>
      <inkml:brushProperty name="height" value="0.1" units="cm"/>
    </inkml:brush>
  </inkml:definitions>
  <inkml:trace contextRef="#ctx0" brushRef="#br0">44 12 7338,'-21'0'1320,"5"0"1568,10 0-1879,12-2-801,11 0-1072,3-6 559</inkml:trace>
</inkml:ink>
</file>

<file path=ppt/ink/ink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3.606"/>
    </inkml:context>
    <inkml:brush xml:id="br0">
      <inkml:brushProperty name="width" value="0.1" units="cm"/>
      <inkml:brushProperty name="height" value="0.1" units="cm"/>
    </inkml:brush>
  </inkml:definitions>
  <inkml:trace contextRef="#ctx0" brushRef="#br0">114 1 3441,'-3'0'213,"1"0"0,-1 0 0,0 0 1,1 0-1,-1 0 0,1 1 0,-1 0 1,1-1-1,-1 1 0,1 0 0,0 0 1,-1 0-1,1 0 0,0 1 0,-1-1 0,1 0 1,0 1-1,0 0 0,0-1 0,1 1 1,-1 0-1,0 0 0,1 0 0,-1 0 1,-1 4-1,-4 5 221,0 1 0,1-1 0,-8 21 0,9-16-43,1 0 0,0 0 1,1 0-1,1 1 0,1-1 0,0 1 1,1-1-1,0 1 0,2-1 0,3 18 1,-3-29-289,-1 1 1,2-1-1,-1 1 1,0-1-1,1 0 1,0 0-1,0-1 1,1 1-1,-1-1 1,1 1-1,0-1 1,0 0-1,1 0 1,-1-1-1,1 1 1,0-1-1,0 0 1,0-1-1,0 1 1,0-1-1,0 0 1,8 2-1,-2-1-159,0 0 0,0-1-1,0 0 1,0-1-1,0-1 1,0 0 0,0 0-1,0-1 1,0 0-1,21-5 1,6-9-245</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22"/>
    </inkml:context>
    <inkml:brush xml:id="br0">
      <inkml:brushProperty name="width" value="0.025" units="cm"/>
      <inkml:brushProperty name="height" value="0.025" units="cm"/>
    </inkml:brush>
  </inkml:definitions>
  <inkml:trace contextRef="#ctx0" brushRef="#br0">0 172 2064,'12'-2'993,"2"-8"1071,6 2-95,6-10-481,4-2-200,8-2-472,3 2-240,1 0-376,-1 4-112,0 3-704,-5-1-688,-5 5 728</inkml:trace>
</inkml:ink>
</file>

<file path=ppt/ink/ink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4.015"/>
    </inkml:context>
    <inkml:brush xml:id="br0">
      <inkml:brushProperty name="width" value="0.1" units="cm"/>
      <inkml:brushProperty name="height" value="0.1" units="cm"/>
    </inkml:brush>
  </inkml:definitions>
  <inkml:trace contextRef="#ctx0" brushRef="#br0">24 99 4537,'1'0'177,"-1"1"0,1 0 0,-1 0 0,1 0 0,0 0 0,-1-1 0,1 1 0,0 0 0,0-1 0,-1 1 0,1 0 0,0-1 0,0 1 0,0-1 0,0 1 0,0-1 0,0 0 0,0 1 0,0-1 1,0 0-1,0 0 0,0 0 0,0 1 0,0-1 0,0 0 0,0 0 0,0-1 0,0 1 0,0 0 0,0 0 0,0 0 0,0-1 0,0 1 0,0 0 0,0-1 0,0 1 0,1-2 0,1 1-80,-1 0 0,1 0-1,0-1 1,0 1 0,-1-1 0,1 0-1,-1 1 1,1-1 0,-1-1 0,0 1 0,4-5-1,-5 5-75,0 0 0,0-1-1,0 1 1,-1-1 0,1 1-1,-1-1 1,0 1 0,1-1-1,-1 1 1,0-1 0,0 1-1,-1-1 1,1 1 0,0-1-1,-1 1 1,0-1 0,0 1-1,1-1 1,-1 1 0,-1 0-1,0-3 1,1 3-16,0 1-1,0-1 1,-1 0-1,1 1 1,0-1-1,-1 0 1,1 1-1,-1 0 1,0-1-1,1 1 1,-1 0 0,0 0-1,0 0 1,0 0-1,1 0 1,-1 0-1,0 1 1,0-1-1,0 1 1,-1-1-1,1 1 1,0 0 0,0 0-1,0 0 1,0 0-1,-3 0 1,3 1 8,0 0 0,1-1 0,-1 1 0,0 0 0,0 0 0,1 0 0,-1 0 0,0 0 0,1 0 0,-1 1 0,1-1 0,0 1 0,-1-1 0,1 1 1,0-1-1,0 1 0,0 0 0,0-1 0,0 1 0,1 0 0,-1 0 0,0 0 0,1-1 0,-1 5 0,-2 5 199,2 0-1,-1 0 1,1 11-1,1-19-135,0 7 78,0-1-1,1 0 1,0 0-1,1 1 1,-1-1-1,2 0 1,-1 0-1,2-1 1,-1 1 0,1 0-1,0-1 1,1 0-1,0 0 1,0 0-1,0-1 1,1 0-1,1 0 1,-1 0-1,1-1 1,7 6 0,-7-7-261,-1-1 1,1 1-1,0-2 0,0 1 1,0-1-1,0 0 1,1 0-1,-1-1 1,1 0-1,0 0 1,-1-1-1,1 0 1,0-1-1,0 1 1,0-1-1,0-1 1,0 0-1,-1 0 1,1 0-1,0-1 1,-1 0-1,1-1 1,-1 1-1,8-5 0,21-15-1142</inkml:trace>
</inkml:ink>
</file>

<file path=ppt/ink/ink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4.423"/>
    </inkml:context>
    <inkml:brush xml:id="br0">
      <inkml:brushProperty name="width" value="0.1" units="cm"/>
      <inkml:brushProperty name="height" value="0.1" units="cm"/>
    </inkml:brush>
  </inkml:definitions>
  <inkml:trace contextRef="#ctx0" brushRef="#br0">19 427 4945,'-13'15'8062,"13"-15"-7993,-3-23 3335,3 7-3766,-2-4 418,1 0-1,1-1 1,1 1 0,1-1-1,0 1 1,2 0 0,0 0-1,2 0 1,0 1 0,12-26-1,-17 41-59,1 0 0,1 0 0,-1 1 0,0-1 0,1 1 0,0 0 0,0 0 0,0 0 0,0 0 0,0 0 0,0 0 0,1 1 0,0 0 0,-1 0 0,1 0 0,0 0 0,0 0 0,0 1 0,0-1 0,7 0 0,-7 2 2,0-1 0,0 1 0,0 1 0,0-1 1,0 1-1,0-1 0,0 1 0,0 0 0,-1 1 0,1-1 0,0 0 1,-1 1-1,1 0 0,-1 0 0,1 0 0,-1 0 0,0 1 0,0 0 0,0-1 1,0 1-1,4 6 0,1 2 2,0 0 0,-2 0 1,1 1-1,-1 0 0,-1 0 1,4 14-1,18 79 41,-22-82-20,-1-15 83,-3-18 34,0-15 73,-2-4-150,1 1 0,1 0 1,1 0-1,6-28 0,-5 45-66,-1 0 1,1 1-1,1-1 1,0 1-1,1 0 1,0 0-1,0 0 1,1 1-1,0 0 1,1 0-1,0 0 1,0 1 0,10-8-1,-15 13 4,1 1 0,-1 0 0,1 0-1,0 1 1,0-1 0,-1 1 0,1-1 0,0 1 0,0 0-1,0 0 1,0 0 0,1 0 0,-1 1 0,6-1 0,-7 1 0,1 1 0,-1-1 0,1 1 1,-1-1-1,0 1 0,1 0 1,-1 0-1,0 0 0,0 0 0,0 0 1,0 0-1,0 1 0,0-1 0,0 1 1,0 0-1,0-1 0,-1 1 0,1 0 1,2 3-1,3 7 6,1 0 1,-1 0-1,-1 0 0,-1 1 1,6 16-1,14 67 135,-17-60-51,-1-19-523,-7-17 384,0 0 0,0 0 0,0 1-1,1-1 1,-1 0 0,0 0 0,0 1 0,0-1 0,1 0-1,-1 0 1,0 1 0,0-1 0,1 0 0,-1 0 0,0 0-1,0 0 1,1 0 0,-1 1 0,0-1 0,0 0 0,1 0 0,-1 0-1,0 0 1,1 0 0,-1 0 0,0 0 0,1 0 0,-1 0-1,0 0 1,1 0 0,-1 0 0,0 0 0,0 0 0,1 0-1,-1-1 1,0 1 0,1 0 0,-1 0 0,0 0 0,0 0 0,1 0-1,-1-1 1,0 1 0,0 0 0,1 0 0,-1-1 0,0 1-1,6-12-1138</inkml:trace>
</inkml:ink>
</file>

<file path=ppt/ink/ink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4.801"/>
    </inkml:context>
    <inkml:brush xml:id="br0">
      <inkml:brushProperty name="width" value="0.1" units="cm"/>
      <inkml:brushProperty name="height" value="0.1" units="cm"/>
    </inkml:brush>
  </inkml:definitions>
  <inkml:trace contextRef="#ctx0" brushRef="#br0">76 6 4529,'0'-5'6711,"-7"16"-4603,-9 19-1410,7-13-488,1 0 1,1 0-1,0 1 1,2 0-1,0 0 0,1 1 1,1 0-1,0-1 1,2 1-1,0 21 1,1-38-186,1 14 148,0 0 0,1 0 1,0-1-1,6 17 0,-7-28-160,0-1 0,0 1 0,0-1-1,1 1 1,0-1 0,0 0-1,0 0 1,0 1 0,0-2-1,0 1 1,1 0 0,-1 0-1,1-1 1,0 1 0,0-1 0,0 0-1,0 0 1,0 0 0,1 0-1,-1-1 1,1 1 0,-1-1-1,6 2 1,2-2-601,0-1 0,0 0 0,0 0 0,0-1-1,0-1 1,-1 1 0,21-7 0,10-4-1366</inkml:trace>
</inkml:ink>
</file>

<file path=ppt/ink/ink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35.462"/>
    </inkml:context>
    <inkml:brush xml:id="br0">
      <inkml:brushProperty name="width" value="0.1" units="cm"/>
      <inkml:brushProperty name="height" value="0.1" units="cm"/>
    </inkml:brush>
  </inkml:definitions>
  <inkml:trace contextRef="#ctx0" brushRef="#br0">0 245 8746,'1'2'238,"-1"0"0,0 0 1,1 0-1,-1 0 0,1-1 0,-1 1 1,1 0-1,0 0 0,0 0 0,0-1 1,0 1-1,0-1 0,0 1 0,1-1 1,-1 1-1,2 1 0,-1-3-166,-1 1 0,0-1 0,1 1 0,-1-1 0,1 0 0,-1 0 0,1 0 0,-1 1 0,1-1 0,-1-1 0,1 1 0,-1 0-1,1 0 1,-1-1 0,0 1 0,1 0 0,-1-1 0,1 0 0,-1 1 0,0-1 0,3-1 0,4-3-19,-1 0 1,0-1-1,0 0 0,0 0 0,0 0 0,-1-1 1,0 0-1,-1 0 0,0-1 0,0 1 1,5-11-1,-3 5-20,-1 0 0,-1 0 0,0 0 0,-1-1 0,-1 0 0,4-22 0,-7 32-25,0-1 1,0 0-1,0 1 1,0-1-1,-1 0 1,0 1 0,0-1-1,-3-8 1,4 12-8,0 0 1,-1 0 0,1 0-1,-1 0 1,1 0-1,-1 0 1,0 0-1,1 1 1,-1-1 0,0 0-1,0 0 1,0 0-1,1 1 1,-1-1 0,0 0-1,0 1 1,0-1-1,0 1 1,0-1-1,0 1 1,0 0 0,0-1-1,-1 1 1,1 0-1,0 0 1,0 0 0,0-1-1,0 1 1,0 1-1,0-1 1,0 0 0,-1 0-1,1 0 1,0 0-1,0 1 1,0-1-1,0 0 1,0 1 0,0-1-1,0 1 1,0 0-1,-1 0 1,-3 2 0,0 1 0,0 0 0,1 0 0,-1 0 0,1 0 0,0 1 0,0 0 0,1 0 0,-1 0 0,1 0 0,0 0 0,-2 7 0,-3 6 18,1 1 0,-7 27 1,12-36 69,0 0 1,0 0-1,1 0 1,0-1-1,1 1 1,0 0 0,0 0-1,1 0 1,1 0-1,-1 0 1,6 16-1,-4-19-56,1 0-1,-1 0 0,1 0 1,1 0-1,-1 0 1,1-1-1,0 1 0,0-1 1,1-1-1,0 1 0,0-1 1,0 0-1,1 0 0,13 7 1,-11-8-21,-1 1 0,0-2 0,1 1-1,0-1 1,-1-1 0,1 1 0,0-2 0,1 1 0,-1-1 0,0 0 0,0-1 0,14-1 0,-17 0 4,1-1 0,0 0-1,0 0 1,-1 0 0,1-1 0,-1 1-1,1-2 1,-1 1 0,0-1 0,0 0 0,-1 0-1,1 0 1,-1-1 0,0 0 0,0 0-1,7-10 1,-3 1 10,-1-1-1,0 0 1,-1 0 0,-1 0 0,5-18-1,-8 21-22,1 0-1,0 0 0,1 1 1,0 0-1,1 0 1,0 0-1,0 1 0,1 0 1,1 0-1,9-9 0,-15 17-6,1 0-1,-1 1 0,1 0 0,0-1 0,-1 1 0,1 0 0,0 1 0,0-1 0,-1 0 0,1 1 0,0-1 0,0 1 0,0 0 0,0 0 0,0 0 0,0 0 0,0 1 1,0-1-1,0 1 0,-1 0 0,1 0 0,0 0 0,3 1 0,5 3-11,0 0-1,-1 1 1,1 0 0,9 8 0,-14-9 19,0 0 1,0 0-1,0 0 0,-1 1 1,0 0-1,0 0 1,0 0-1,-1 1 1,0-1-1,0 1 0,-1 0 1,0 0-1,4 14 1,-6-17 4,0 1 1,0-1 0,-1 0 0,1 1 0,-1-1-1,0 0 1,-1 1 0,1-1 0,-1 1-1,0-1 1,0 0 0,0 0 0,0 0 0,-1 0-1,0 0 1,0 0 0,0 0 0,0 0-1,0 0 1,-1-1 0,0 0 0,0 1-1,0-1 1,0 0 0,-7 5 0,-18 5-338,27-12 225,0-1-1,0 1 1,1-1-1,-1 0 1,0 1-1,0-1 1,0 0-1,0 0 1,-1 1-1,1-1 1,0 0-1,0 0 1,0 0-1,0-1 1,0 1-1,0 0 1,0 0-1,0 0 1,0-1-1,0 1 1,0 0-1,0-1 1,0 1-1,0-2 1,3-5-811</inkml:trace>
</inkml:ink>
</file>

<file path=ppt/ink/ink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51.689"/>
    </inkml:context>
    <inkml:brush xml:id="br0">
      <inkml:brushProperty name="width" value="0.1" units="cm"/>
      <inkml:brushProperty name="height" value="0.1" units="cm"/>
    </inkml:brush>
  </inkml:definitions>
  <inkml:trace contextRef="#ctx0" brushRef="#br0">11 341 3585,'-2'-12'648,"0"3"-1,0-1-1,0 1 0,1-1 1,0 0-1,1 1 0,0-1 1,0 0-1,5-18 0,-5 27-590,0 0 1,0 1-1,0-1 0,1 0 0,-1 1 0,0-1 1,1 0-1,-1 1 0,1-1 0,-1 1 1,1-1-1,-1 1 0,1-1 0,-1 1 0,1-1 1,-1 1-1,1-1 0,0 1 0,-1 0 1,1-1-1,0 1 0,-1 0 0,1-1 0,0 1 1,0 0-1,1 0 4,0 0 0,0 0 0,0 0 0,-1 0 0,1 1 0,0-1 0,0 1 0,-1-1 0,1 1 0,2 1 0,6 3 31,-1 0-1,17 14 0,-20-15-28,242 190 53,-89-82 160,-158-111-242,0 0 0,0-1 1,0 1-1,0 0 0,0-1 1,1 1-1,-1 0 0,0-1 0,0 1 1,1-1-1,-1 0 0,0 1 1,1-1-1,-1 0 0,1 0 1,-1 0-1,0 0 0,1 0 0,-1 0 1,0 0-1,1-1 0,-1 1 1,2-1-1,-2 0-3,0 0 0,1 0 0,-1 0 0,0 0-1,0-1 1,0 1 0,0 0 0,0 0 0,0-1 0,-1 1 0,1-1 0,0 1 0,-1-1 0,1 1 0,-1-1 0,1-2-1,1-9 86,-1 0 0,0 0-1,-2-25 1,1 29-76,-8-110 209,3 48-248,6-125 1,0 187-58,-1 6-63,0 0-1,0 0 0,0 0 0,1 0 1,-1 0-1,1 0 0,0 0 1,0 1-1,0-1 0,0 0 0,0 0 1,1 1-1,-1-1 0,3-2 0,11-5-685</inkml:trace>
</inkml:ink>
</file>

<file path=ppt/ink/ink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52.414"/>
    </inkml:context>
    <inkml:brush xml:id="br0">
      <inkml:brushProperty name="width" value="0.1" units="cm"/>
      <inkml:brushProperty name="height" value="0.1" units="cm"/>
    </inkml:brush>
  </inkml:definitions>
  <inkml:trace contextRef="#ctx0" brushRef="#br0">1230 1780 2232,'0'2'216,"-1"0"-1,1 1 0,0-1 1,-1 0-1,0 0 1,0 0-1,1 0 0,-1 0 1,0 0-1,-1 0 0,1 0 1,0 0-1,-1 0 0,1 0 1,-1-1-1,1 1 0,-1-1 1,0 1-1,1-1 0,-1 1 1,0-1-1,0 0 0,0 0 1,0 0-1,0 0 0,0-1 1,-1 1-1,1 0 0,0-1 1,0 0-1,0 1 0,-1-1 1,1 0-1,0 0 0,-3 0 1,-6-2 131,1 1 1,0-1-1,0-1 1,0 1-1,0-2 1,-15-7-1,-63-30 161,2-4 1,1-4-1,-90-70 0,141 91-479,1-1 0,2-2 0,1-1 0,-44-61 0,-78-157 20,-23-106-83,149 299 67,3-2 0,3 0 0,-19-89 0,33 117-367,2-1-1,1 1 1,1 0-1,2-1 1,1 1-1,2-1 1,0 1-1,13-44 1,9-6-868</inkml:trace>
</inkml:ink>
</file>

<file path=ppt/ink/ink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14:18:53.656"/>
    </inkml:context>
    <inkml:brush xml:id="br0">
      <inkml:brushProperty name="width" value="0.1" units="cm"/>
      <inkml:brushProperty name="height" value="0.1" units="cm"/>
    </inkml:brush>
  </inkml:definitions>
  <inkml:trace contextRef="#ctx0" brushRef="#br0">1 627 3017,'12'-24'696,"7"-5"776,3-3-96,10-3-159,5-7-89,18-3-240,10-4-176,40-1-232,31 1-416,47-2 504,32 0-47,67 3-113,9 7 304,34 15-624,16 11 40,-45 5-504,-10-2-392,9-6 400</inkml:trace>
</inkml:ink>
</file>

<file path=ppt/ink/ink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31"/>
    </inkml:context>
    <inkml:brush xml:id="br0">
      <inkml:brushProperty name="width" value="0.1" units="cm"/>
      <inkml:brushProperty name="height" value="0.1" units="cm"/>
    </inkml:brush>
  </inkml:definitions>
  <inkml:trace contextRef="#ctx0" brushRef="#br0">0 6 2881,'27'1'5024,"23"-1"-2963,-28-3-1568,-1 1 1,1 0-1,0 2 0,0 1 0,-1 1 1,39 7-1,181 50-400,-221-53 55,1 1-1,-1 2 1,24 12-1,-30-14-9,3-2 22,-16-5-148,0 0-1,0 1 1,-1-1-1,1 0 1,0 0-1,0 0 0,-1 1 1,1-1-1,0 0 1,0 1-1,-1-1 1,1 0-1,0 1 0,-1-1 1,1 1-1,-1-1 1,1 1-1,0-1 1,-1 1-1,1 0 0,-1-1 1,0 1-1,1 0 1,-1-1-1,1 1 1,-1 0-1,0 0 0,0-1 1,1 1-1,-1 0 1,0 0-1,0-1 1,0 1-1,0 1 0,2 7 25,0-1 0,0 1 0,-1-1 0,0 1 0,-1 0 0,0-1 0,0 1 0,-1 0-1,0-1 1,-3 13 0,-39 131 438,42-151-509,1-1 1,0 1 0,0 0-1,0-1 1,0 1 0,0 0-1,0-1 1,0 1 0,0 0-1,0-1 1,0 1 0,0 0 0,0-1-1,0 1 1,0-1 0,1 1-1,-1 0 1,0-1 0,0 1-1,1-1 1,-1 1 0,1-1-1,-1 1 1,0-1 0,1 1-1,-1-1 1,1 1 0,-1-1-1,1 1 1,8 0-434</inkml:trace>
</inkml:ink>
</file>

<file path=ppt/ink/ink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32"/>
    </inkml:context>
    <inkml:brush xml:id="br0">
      <inkml:brushProperty name="width" value="0.1" units="cm"/>
      <inkml:brushProperty name="height" value="0.1" units="cm"/>
    </inkml:brush>
  </inkml:definitions>
  <inkml:trace contextRef="#ctx0" brushRef="#br0">1 22 240,'8'-7'87,"28"-8"7443,-37 18-7290,0 0-1,0 0 1,1 0 0,-1 0-1,1 0 1,0 1-1,0-1 1,0 0-1,1 5 1,6 15 59,-1 1 0,-1 0 0,-1 0 0,2 34 0,-5 104 1805,-2-35-1896,1-108 51,-1 0 0,-2 1-1,-8 36 1,6-36 36,1 0 0,1 1 0,-1 23 0,-3 254 1390,9-266-1643,1 0 1,12 50-1,-3-18-30,-7-42 13,1-1 0,1 0 0,1 0 0,18 34 0,3 8 19,18 67 106,46 210 1,-12-37-3603,-59-237 2266</inkml:trace>
</inkml:ink>
</file>

<file path=ppt/ink/ink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33"/>
    </inkml:context>
    <inkml:brush xml:id="br0">
      <inkml:brushProperty name="width" value="0.1" units="cm"/>
      <inkml:brushProperty name="height" value="0.1" units="cm"/>
    </inkml:brush>
  </inkml:definitions>
  <inkml:trace contextRef="#ctx0" brushRef="#br0">90 1 4449,'-7'5'960,"-2"1"721,7-2-753,0-1-352,2 3-288,4 3-16,-4 4 192,-2 0 48,-3 5-80,-3 0-88,-3 8-200,0 1-64,0 6-32,0 0-16,4 0-152,1 2-320,5-5-1232,1 1 1024</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23"/>
    </inkml:context>
    <inkml:brush xml:id="br0">
      <inkml:brushProperty name="width" value="0.025" units="cm"/>
      <inkml:brushProperty name="height" value="0.025" units="cm"/>
    </inkml:brush>
  </inkml:definitions>
  <inkml:trace contextRef="#ctx0" brushRef="#br0">1 139 4937,'29'-16'840,"4"-7"657,7 6-497,7-3-632,4 4-184,2 5-472,-4-1-584,-12 3 512</inkml:trace>
  <inkml:trace contextRef="#ctx0" brushRef="#br0" timeOffset="1">112 128 5009,'31'-10'944,"2"-8"697,7 1-505,1 0-744,-4-1-216,0 3-288,-7-1-608,-7-1 464</inkml:trace>
</inkml:ink>
</file>

<file path=ppt/ink/ink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34"/>
    </inkml:context>
    <inkml:brush xml:id="br0">
      <inkml:brushProperty name="width" value="0.1" units="cm"/>
      <inkml:brushProperty name="height" value="0.1" units="cm"/>
    </inkml:brush>
  </inkml:definitions>
  <inkml:trace contextRef="#ctx0" brushRef="#br0">107 4 2673,'14'-3'1981,"-14"3"-1907,1 0 0,-1 0 0,0 0 0,0 0 0,1 0 0,-1 0 0,0 1 0,0-1 0,0 0 0,1 0 0,-1 0 74,0 1-74,0-1 0,0 0 0,0 0 0,1 0 0,-1 1 0,0-1 0,0 0 0,0 0 0,0 0 0,0 1 0,0-1 0,0 0 0,0 0 0,0 1 0,0-1 0,0 0 0,0 0 0,0 1 0,-8 24 2482,6-22-2677,-19 42 1363,7-16-934,1 1 0,-12 40-1,-5 78-255,20-84-2500,8-43 1424</inkml:trace>
</inkml:ink>
</file>

<file path=ppt/ink/ink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35"/>
    </inkml:context>
    <inkml:brush xml:id="br0">
      <inkml:brushProperty name="width" value="0.1" units="cm"/>
      <inkml:brushProperty name="height" value="0.1" units="cm"/>
    </inkml:brush>
  </inkml:definitions>
  <inkml:trace contextRef="#ctx0" brushRef="#br0">105 1 6145,'-6'11'768,"-1"7"665,-2 2-289,-1 8-464,-1-4-128,-3-2-272,-1-2-88,6-2-128,0 4-32,5-2-88,-3-1-496,3 1 376</inkml:trace>
</inkml:ink>
</file>

<file path=ppt/ink/ink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36"/>
    </inkml:context>
    <inkml:brush xml:id="br0">
      <inkml:brushProperty name="width" value="0.1" units="cm"/>
      <inkml:brushProperty name="height" value="0.1" units="cm"/>
    </inkml:brush>
  </inkml:definitions>
  <inkml:trace contextRef="#ctx0" brushRef="#br0">80 0 3777,'1'1'203,"-1"0"0,1-1 0,0 1 0,-1 0 1,1-1-1,-1 1 0,0 0 0,1 0 0,-1 0 0,1-1 1,-1 1-1,0 0 0,0 0 0,0 0 0,1 0 0,-1 0 1,0-1-1,0 1 0,0 0 0,0 0 0,0 0 0,-1 0 1,1 0-1,0 0 0,0-1 0,0 1 0,-1 0 0,0 1 1,-13 33 938,9-23-615,-51 129 223,54-138-820,1 0 0,-1 1 1,1-1-1,0 1 0,1-1 0,-1 1 0,1-1 1,-1 5-1,2 7-212</inkml:trace>
</inkml:ink>
</file>

<file path=ppt/ink/ink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690"/>
    </inkml:context>
    <inkml:brush xml:id="br0">
      <inkml:brushProperty name="width" value="0.05" units="cm"/>
      <inkml:brushProperty name="height" value="0.05" units="cm"/>
    </inkml:brush>
  </inkml:definitions>
  <inkml:trace contextRef="#ctx0" brushRef="#br0">13 170 2192,'3'-9'8484,"6"-2"-3299,21-10-1758,-18 15-3488,0 0 0,1 0 1,20-5-1,-23 8 239,1 0 0,-1 0 0,12-6-1,-46 22 310,6-4-387,-33 13 0,45-20-113,-1 0 1,1 1-1,0 0 0,0 0 1,0 0-1,0 0 0,1 1 1,-1 0-1,-7 8 0,20-31-85,14-31 362,-18 46-255,1 0 1,0 0 0,0 0-1,0 1 1,0 0-1,1-1 1,0 1 0,-1 1-1,1-1 1,0 1-1,0 0 1,1 0 0,-1 0-1,0 1 1,1 0-1,-1 0 1,0 0 0,1 1-1,7 0 1,-51 8 758,7-7-656,11 0-139,-34 5 1,54-6 21,0 0 0,0 0 1,0 0-1,0-1 0,0 1 1,0 0-1,0 0 0,0 0 1,0 0-1,0 0 0,0-1 1,0 1-1,0 0 0,0 0 1,0 0-1,0 0 0,0 0 1,0-1-1,0 1 0,0 0 1,0 0-1,0 0 0,0 0 1,0 0-1,0-1 0,0 1 1,0 0-1,-1 0 0,1 0 1,0 0-1,0 0 0,0 0 1,0 0-1,0-1 0,0 1 1,0 0-1,-1 0 0,1 0 1,0 0-1,0 0 0,0 0 1,0 0-1,0 0 0,-1 0 1,1 0-1,0 0 0,0 0 1,0 0-1,0 0 0,0 0 1,-1 0-1,1 0 1,0 0-1,0 0 0,0 0 1,0 0-1,0 0 0,-1 0 1,1 0-1,0 0 0,0 0 1,0 0-1,0 0 0,0 1 1,-1-1-1,13-8-150,13 6 115,0 1 0,0 1 0,0 2 0,30 4-1,22 1 106,19 3 102,-75-5-106,-18-4-41,0 0-1,0 0 0,0 0 0,0-1 0,0 1 1,1-1-1,-1 0 0,0 0 0,0 0 1,4-1-1,-7 1 69,-21-1 229,14 1-333,-1-1 0,1 0 0,-1 0 0,1 0 0,-1-1 0,1 0 0,0-1 0,-8-3 0,21 9 30,0-1 0,0 0 0,-1 0 0,1-1 0,0 0 0,0 0 0,7 1 0,30 6 54,-41-8-56,0 1-1,1 0 0,-1 0 1,0 0-1,0 0 0,0 0 1,-1 0-1,1 1 0,0-1 1,0 1-1,-1-1 0,1 1 1,-1-1-1,1 1 0,-1 0 1,0 0-1,1 0 0,-1 0 1,1 3-1,6 9 29,-8-14-37,0 0-1,0 0 1,0-1-1,0 1 1,0 0-1,0 0 1,0 0-1,0 0 1,0 0-1,0 0 1,0 0-1,0-1 1,0 1-1,0 0 1,0 0-1,0 0 1,0 0-1,0 0 1,0 0-1,0 0 1,0 0-1,0 0 1,1-1-1,-1 1 1,0 0-1,0 0 1,0 0-1,0 0 1,0 0-1,0 0 1,0 0-1,0 0 1,1 0-1,-1 0 1,0 0-1,0 0 1,0 0-1,0 0 1,0 0-1,0 0 1,1 0-1,-1 0 1,0 0-1,0 0 1,0 0-1,0 0 1,0 0-1,0 0 1,0 0-1,0 0 1,1 0-1,-1 0 1,0 1-1,-2-14 136,-2 7-113,-1 1 1,1 0-1,-1 1 0,0-1 0,0 1 0,-1 0 0,-7-4 0,6 3-32,0 1 1,0-2-1,1 1 1,-8-9-1,13 14-2,0-1 0,0 0-1,1 1 1,-1-1-1,0 0 1,1 0-1,-1 0 1,1 1-1,-1-1 1,1 0-1,0 0 1,-1 0-1,1 0 1,0 0-1,-1 0 1,1 0 0,0 0-1,0 0 1,0 0-1,0 0 1,0-2-1,1 2 9,-1 0-1,1 1 0,-1-1 1,1 0-1,0 0 0,-1 1 1,1-1-1,0 1 0,-1-1 1,1 0-1,0 1 0,0-1 1,0 1-1,0 0 0,-1-1 1,1 1-1,0 0 0,2-1 1,7-1 23,-1 1 1,1 0 0,17 0-1,-11 1-62,4-2 105,3 0 29,0 0 1,0 1-1,42 5 1,-65-2 364,-8 3-209,-21 8-145,-6 3-99,14-5-14,16-9-3,-1 1 0,1 0 0,0 0 0,0 0 0,0 1 0,1 0 0,-7 6 0,9-7 5,0-1-1,1 1 1,0-1-1,-1 1 1,1 0-1,0-1 1,0 1 0,1 0-1,-1 0 1,0 4-1,-1-2 14,2-5-9,-1 0 0,1 1 0,-1-1-1,1 1 1,0 0 0,0-1-1,-1 1 1,1-1 0,0 1 0,0-1-1,0 1 1,-1 0 0,1-1 0,0 1-1,0-1 1,0 1 0,0 0 0,0-1-1,0 1 1,0-1 0,1 1 0,-1 0-1,0-1 1,0 2 0,26-18-150,-19 13 140,0 0 0,-1 1 1,1-1-1,0 1 0,0 1 0,0-1 1,1 1-1,-1 0 0,0 1 0,9 0 1,-10 1 19,0 0 1,-1 0-1,1 1 1,0 0-1,0 0 1,-1 0-1,0 1 1,1 0-1,-1 0 1,5 4 0,22 11 34,-27-16-30,0 1 0,0-1 0,0 1 1,-1 1-1,1-1 0,-1 1 0,0-1 0,0 1 0,0 0 0,-1 1 1,0-1-1,1 1 0,3 8 0,-17-36 21,-1 0 0,-2 1 0,0 1-1,-24-29 1,-17 9-92,56 40 40,0-1 0,0 1 1,1 0-1,-1 1 0,0-1 0,1 0 1,-1 1-1,0-1 0,1 1 0,-1 0 1,4-1-1,-2 1 16,30-10 96,-34 10-91,0 0 0,0 0-1,0 0 1,0 0-1,0 0 1,0-1-1,0 1 1,-1 0-1,1 0 1,0 0-1,0 0 1,0 0-1,0 0 1,0 0-1,0 0 1,0 0 0,0 0-1,0 0 1,0-1-1,0 1 1,0 0-1,0 0 1,0 0-1,0 0 1,0 0-1,0 0 1,0 0-1,0 0 1,0 0 0,0 0-1,0 0 1,1-1-1,-1 1 1,0 0-1,0 0 1,0 0-1,0 0 1,0 0-1,0 0 1,0 0-1,0 0 1,0 0-1,0 0 1,0 0 0,0 0-1,0 0 1,0 0-1,0 0 1,1 0-1,-1 0 1,0 0-1,0 0 1,0 0-1,0 0 1,0 0-1,0 0 1,0 0-1,0 0 1,0 0 0,-19 1 75,-2 2-74,-21 2 10,7-2-10,33-3-9,0 1-1,0-1 0,-1 0 1,1 1-1,0 0 0,0 0 0,0-1 1,0 1-1,0 1 0,0-1 1,0 0-1,-3 3 0,5-3-257,0 0 1,0 0-1,1 1 0,-1-1 0,0 0 0,0 1 0,1-1 0,-1 0 1,1 0-1,0 0 0,-1 1 0,1-1 0,0 0 0,-1 0 0,1 0 1,0 0-1,0 0 0,2 1 0,5 3-873</inkml:trace>
</inkml:ink>
</file>

<file path=ppt/ink/ink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01"/>
    </inkml:context>
    <inkml:brush xml:id="br0">
      <inkml:brushProperty name="width" value="0.05" units="cm"/>
      <inkml:brushProperty name="height" value="0.05" units="cm"/>
    </inkml:brush>
  </inkml:definitions>
  <inkml:trace contextRef="#ctx0" brushRef="#br0">36 191 1888,'-1'0'299,"1"0"-1,0 0 1,-1 0-1,1 0 0,-1 0 1,1 1-1,-1-1 1,1 0-1,-1 0 0,1 0 1,-1 0-1,1-1 1,-1 1-1,1 0 0,-1 0 1,1 0-1,-1 0 1,1 0-1,0-1 0,-1 1 1,1 0-1,-1 0 1,1-1-1,0 1 0,-1 0 1,1-1-1,-1 1 1,1-4 1820,11 6-2330,-8-1 221,1 0 0,-1-1 0,1 1 1,0-1-1,-1 0 0,1 0 0,0 0 0,-1-1 1,1 0-1,0 1 0,-1-1 0,4-2 0,-3 2 65,-1 0-1,1 0 1,-1 0 0,1 1-1,0-1 1,-1 1-1,1 0 1,-1 0-1,1 0 1,0 0-1,3 2 1,-7-2-58,0 0 0,0 0 0,0 0 0,0 0 0,0 0 1,0 0-1,0 0 0,0 0 0,0 0 0,-1 1 0,1-1 0,0 0 1,0 0-1,0 0 0,0 0 0,0 0 0,0 0 0,0 0 0,0 0 1,0 1-1,0-1 0,0 0 0,0 0 0,0 0 0,0 0 0,0 0 0,0 0 1,0 0-1,0 1 0,0-1 0,0 0 0,1 0 0,-1 0 0,0 0 1,0 0-1,0 0 0,0 0 0,0 0 0,0 0 0,0 1 0,0-1 0,0 0 1,0 0-1,0 0 0,1 0 0,-1 0 0,0 0 0,0 0 0,0 0 1,0 0-1,0 0 0,0 0 0,0 0 0,0 0 0,1 0 0,-1 0 0,0 0 1,0 0-1,0 0 0,0 0 0,0 0 0,0 0 0,0 0 0,1 0 1,-1 0-1,0 0 0,0 0 0,0 0 0,0 0 0,-12 3 753,-17 0 77,-64 0 415,133-7-1625,41 10 897,-183-13 87,216 6-1109,-125 1 654,1 1 0,0 0-1,-1 0 1,-16 6 0,23-6-177,0 0 0,1 0 0,-1 0 0,1 1 1,-1 0-1,1 0 0,0 0 0,0 0 0,0 0 0,0 0 0,0 1 1,0 0-1,1-1 0,-1 1 0,1 0 0,0 0 0,-4 7 1,6-6-1,0 1 1,1-1 0,-1 0 0,1 0 0,0 1-1,0-1 1,0 0 0,1 0 0,-1 0 0,4 6 0,-4-10 3,-1 1 1,1-1-1,-1 0 1,1 1-1,0-1 1,-1 0-1,1 1 1,-1-1-1,1 0 1,0 0-1,-1 0 1,1 0-1,0 1 1,-1-1-1,1 0 1,0 0-1,-1 0 1,1 0-1,0-1 1,-1 1-1,1 0 1,0 0-1,-1 0 1,1 0-1,0-1 1,-1 1-1,1 0 1,-1-1-1,1 1 1,0-1 0,19-10-176,-14 7 157,40-24-80,-41 26 133,-1-1 0,0 1-1,1 1 1,0-1 0,-1 1 0,1 0-1,0 0 1,7-1 0,-12 2-19,1 0 1,-1 0-1,0 0 0,1 0 1,-1 0-1,0 0 1,0 0-1,1 0 0,-1 0 1,0 0-1,0 0 1,1 0-1,-1 0 1,0 0-1,1 0 0,-1 0 1,0 0-1,0 0 1,1 0-1,-1 0 0,0 0 1,0 1-1,1-1 1,-1 0-1,0 0 0,0 0 1,0 0-1,1 1 1,-1-1-1,0 0 1,0 0-1,0 0 0,0 1 1,1-1-1,-1 0 1,0 0-1,0 1 0,0-1 1,0 0-1,0 0 1,0 1-1,0-1 0,0 1 1,-8 11 372,-19 8 207,4-9-297,14-8-225,1 1 0,-1 1 0,-14 10 0,21-14-77,0 1 0,1-1 0,-1 1 0,0 0 0,1 0 0,-1 0 0,1 0 0,0 0 0,-1 0 0,1 0 0,0 0 0,0 1 0,1-1 0,-1 0 0,0 1 0,1-1 0,-1 0 0,1 1 0,0-1 0,0 3 0,15-30 35,-12 17 16,-3 3-31,2 1-1,-1 0 0,0 0 1,1-1-1,0 1 0,0 0 1,5-7-1,-7 11-2,-8 7 47,1 1-1,0 0 0,-10 15 0,19-25-74,0-1 0,0 1 0,0 0 0,0 0 0,0 0-1,0 0 1,1 0 0,-1 0 0,1 1 0,-1-1 0,5-1-1,38-15 83,-32 14-44,9-4 74,1 1 0,29-5-1,5 9 203,-45 3-120,5-1 125,-13 1-272,0-1-1,-1 1 0,1 0 1,0 0-1,-1 1 0,1-1 1,5 2-1,25 2 153,16 11-1,-36-7-147,0-2 89,-14-6-116,0 0 0,1 0 0,-1 0 0,0 0 1,1 0-1,-1 0 0,0 0 0,0 0 0,1 0 0,-1 0 0,0-1 0,1 1 0,-1 0 0,0 0 0,0 0 0,1 0 1,-1-1-1,0 1 0,0 0 0,1 0 0,-1-1 0,0 1 0,0 0 0,0-1 0,1 1 0,-1 0 0,0 0 0,0-1 0,0 1 1,0 0-1,0-1 0,0 1 0,0 0 0,0-1 0,0 1 0,0 0 0,0-1 0,0 1 0,1-3-1,-1 1 0,0 0 0,1 0 0,0 0 0,-1 0-1,1 0 1,0-1 0,0 1 0,0 1 0,0-1 0,1 0-1,-1 0 1,0 0 0,1 1 0,-1-1 0,1 0 0,0 1 0,0 0-1,-1-1 1,1 1 0,0 0 0,0 0 0,0 0 0,0 0-1,0 0 1,0 1 0,3-2 0,4-2-4,1 0 9,0 1 0,0-1 0,0 2 0,0-1 1,1 1-1,-1 1 0,1 0 0,0 0 0,-1 1 0,1 1 1,-1 0-1,12 2 0,11 3 108,-44-9-61,0 0 1,0 0-1,-21-1 1,27 3-38,-1 1 0,1 0 0,0 1 0,0-1 1,0 1-1,0 0 0,0 0 0,0 1 0,0-1 0,0 1 1,-5 3-1,-41 25-17,45-25-10,0-1 0,0 1 0,0 1 0,0-1 0,1 1 0,0 0 0,-5 8 0,9-12 4,-1-1 0,1 1-1,0-1 1,-1 0 0,1 1 0,-1-1 0,1 0 0,-1 0 0,1 0 0,-1 0 0,-2 1-1,20-25-145,-12 17 136,0 0 2,-3 4 18,1 0 1,0 0-1,-1 0 0,1-1 0,-1 1 0,0-1 0,1 1 0,-1-1 1,-1 1-1,1-1 0,0 0 0,-1 1 0,1-1 0,0-4 0,-29 27-226,-12 17 134,39-35 34,0 4-3,3-11 0,2-6 27,-4 9 27,1 0 0,-1-1 0,1 1-1,0 0 1,0 0 0,0 0 0,0 0 0,0 0 0,0 0 0,3-3 0,-4 4 6,1 1 0,-1-1 0,1 1 0,-1-1 0,1 1 0,-1-1 1,0 1-1,1-1 0,-1 0 0,0 1 0,1-1 0,-1 0 0,0 1 1,0-1-1,0 0 0,1 1 0,-1-1 0,0 0 0,0 0 0,0 1 0,0-1 1,0 0-1,0 1 0,-1-2 0,0 0 3,1 1 0,-1-1 0,0 1 0,0-1 1,0 1-1,0 0 0,0-1 0,0 1 0,0 0 0,-3-2 0,-5-3 42,0 0 1,-20-8-1,15 7 30,8 4-68,4 3-10,1-1-1,-1 0 0,0 0 0,0 1 0,1-1 0,-1 0 1,1 0-1,-1-1 0,1 1 0,-1 0 0,1 0 1,-2-3-1,6 3-41,0-1 0,1 1 0,-1 1 1,1-1-1,0 0 0,-1 1 0,1 0 0,4-1 1,31-1-54,-24 1 152,1 0 1,0 0 0,0 2-1,30 4 1,-107-5 634,-6 3-687,35 0-55,21-5-40,10-1-175,16-6-43,17 1 413,-1 1 1,1 1-1,49-2 0,-73 8-36,1-1 1,-1 0-1,0-1 0,0 0 0,15-6 0,-4 2-12,-13 4-55,-4 1 18,-1 1 0,0-1 0,1 1 1,-1 0-1,0-1 0,1 1 0,-1 0 1,0 0-1,1 0 0,-1 0 1,1 0-1,1 0 0,-2 1-12,-1-1 0,1 1 0,0 0 0,-1 0 0,1 0 0,0 0 0,-1-1 0,1 1 0,-1 0 0,0 0 0,1 0 0,-1 0 0,0 0 0,1 0 0,-1 0 0,0 0 0,0 0 0,0 0 0,0 2 0,1 7-5,1 1 0,0-1 1,1 0-1,0 1 0,1-1 1,0-1-1,0 1 0,1 0 1,11 15-1,-10-16 10,0-1 0,-1 1 0,0 0 0,5 12 0,-9-42 21,-3-20-37,0 32 4,0-1 0,0 0 0,-6-13 0,5 13 0,0 0 0,0 0 0,-1-13 0,3 12 2,0 0 0,0 0-1,-1 1 1,-1-1 0,1 0 0,-2 1 0,-7-18 0,5 6-18,6 13-4,0 9 18,0 0 0,0 0 0,0 0 0,0 0 0,0 0-1,0 0 1,0 0 0,0 0 0,0 0 0,0 0 0,0 0 0,0 0 0,0 1 0,0-1 0,0 0 0,0 0 0,0 0-1,0 0 1,0 0 0,0 0 0,1 0 0,-1 0 0,0 0 0,0 0 0,0 0 0,0 0 0,0 0 0,0 0 0,0 0-1,0 0 1,0 0 0,0 0 0,0-1 0,0 1 0,0 0 0,0 0 0,0 0 0,0 0 0,0 0 0,0 0-1,0 0 1,0 0 0,0 0 0,0 0 0,1 0 0,-1 0 0,0 0 0,0 0 0,0 0 0,0 0 0,0 0 0,0 0-1,0 0 1,0 0 0,8 13-2,-1 1 0,-1 0 1,0 1-1,0-1 0,5 27 0,-3-8 11,-3-15 0,0 0 0,2 32 0,-6-34-301,1 0 0,6 21 0,-4-31-4685</inkml:trace>
</inkml:ink>
</file>

<file path=ppt/ink/ink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02"/>
    </inkml:context>
    <inkml:brush xml:id="br0">
      <inkml:brushProperty name="width" value="0.1" units="cm"/>
      <inkml:brushProperty name="height" value="0.1" units="cm"/>
    </inkml:brush>
  </inkml:definitions>
  <inkml:trace contextRef="#ctx0" brushRef="#br0">1 112 584,'13'-1'976,"0"0"1,0-1-1,17-5 0,25-2 1993,-50 9-2835,1 0 0,-1 1 0,0-1 0,0 1 0,0 1 0,0-1 0,8 4 0,-7-3 148,0 0-1,1 0 1,-1-1 0,12 2-1,2-3 165,39-5 1,-37 2-392,33 0 1,187 13 1178,-158-10-841,106-12 1,-94-2-334,-56 7-50,0 2-1,45 1 0,43-3 22,-23 0 2,-60 5-29,-23 0 0,-1 1 0,23 3 0,-33-1 3,0-1 0,1 0 0,-1 0 0,0-1 0,1-1 0,-1 0 0,19-6 0,-16 6-9,-13 4 2,-8 2 2,-1 0 27,-1-1 1,0 0 0,0 0 0,0-1-1,0 0 1,0-1 0,0 0-1,-1 0 1,1-1 0,0 0-1,-16-3 1,-1 2-8,1 1 0,-39 4 1,36-1-15,-47-2 0,18 1-15,44-1 11,-1 0 0,1 0 0,-14-3 0,15 2-4,0 0 1,0 0-1,1 1 1,-14 2-1,14-1 10,1 0 0,-1-1-1,1-1 1,-1 0-1,-18-2 1,15 1 43,1 0 1,-1 1-1,1 0 1,-1 1-1,1 0 1,-22 6-1,20-3-48,-1-2-1,1 0 1,-1-1 0,-25 0-1,38-2-1,-19-1-4,0 0 1,-1 1-1,-34 3 0,-5 0 19,45-2-26,0 0-1,-27 4 0,-42 9 24,-151 3 0,195-12-28,33-2 10,1-1 0,-1 0 0,1 0 0,-1-1 0,1 0 1,-1 0-1,1-1 0,-17-4 0,12-3-12,11 7 11,0 0-1,0-1 1,0 1-1,0 0 1,0 0 0,0 0-1,-1 1 1,-2-2-1,32 1-33,0-1 0,44-10 0,-17 2 64,-46 10-25,0-1 0,0 1 0,0 1 0,0 0-1,0 0 1,15 4 0,-14-3 6,0 0 0,0 0 0,0-1-1,0 0 1,13-1 0,21-4 20,20-2-1,80 3 0,20-3 7,-37 0 32,-72 8 66,-37 0-112,0-1 1,1-1-1,21-3 0,256-30 269,-7 13-121,-282 20-160,1 0-1,0 1 0,-1 0 1,9 2-1,-9-1-1,0-1 1,0 0-1,0 0 0,0-1 1,10 0-1,-6 1 22,-11 5 33,-15 5 36,6-9-79,0-1 0,1 0 1,-1 0-1,0-1 0,0 0 0,-16-3 0,-16 0-8,3 0 4,30 1-14,-1 1 0,1 1 0,-18 0 1,-1 2-2,-39-2 0,43-1 3,0 1 0,-36 5-1,38-2 0,-1-2-1,-40-2 0,40 0 2,-1 1 0,-33 3-1,29 2 10,-1-2 0,1-1 0,-40-1 0,10-5-18,-108 7 0,60 0 7,-85 23-14,78-23 11,-8 0 0,29 4-28,92-7 32,0-1 0,0 1-1,0 0 1,0 0 0,0 0 0,0 0-1,0 0 1,0 0 0,0 0-1,0 0 1,0 0 0,1 0 0,-1-1-1,0 1 1,0 0 0,0 0-1,0 0 1,0 0 0,-1 0 0,1 0-1,0 0 1,0 0 0,0 0-1,0-1 1,0 1 0,0 0 0,0 0-1,0 0 1,0 0 0,0 0-1,0 0 1,0 0 0,0 0 0,0 0-1,0 0 1,0 0 0,0 0-1,0 0 1,-1-1 0,1 1 0,0 0-1,0 0 1,0 0 0,0 0-1,0 0 1,0 0 0,0 0 0,0 0-1,0 0 1,0 0 0,-1 0-1,1 0 1,0 0 0,0 0 0,0 0-1,0 0 1,0 0 0,0 0-1,0 0 1,0 0 0,0 0 0,0 0-1,-1 0 1,1 1 0,0-1-1,0 0 1,0 0 0,0 0-1,10-6-37,19-5-16,55 8 24,-23 1 12,95-13 10,-130 13 7,-1 0-1,1 2 1,26 3 0,-31-1 2,0-1-1,0-1 1,1-1 0,-1-1 0,24-4 0,-19 0 4,0 1-1,0 1 1,0 1-1,1 1 1,-1 2 0,45 5-1,-49-4 3,0-1 1,34-3-1,18-1 3,160-2 209,-49-5-118,-176 11-78,0 0 0,0 1-1,-1 0 1,1 0 0,0 1-1,12 4 1,-18-6-61,0 0-1,0-1 1,0 1 0,0-1 0,0 0-1,0 0 1,-1 0 0,1-1 0,0 1-1,0 0 1,2-3 0,6-2-575,7-2-462,3 1 391</inkml:trace>
</inkml:ink>
</file>

<file path=ppt/ink/ink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03"/>
    </inkml:context>
    <inkml:brush xml:id="br0">
      <inkml:brushProperty name="width" value="0.1" units="cm"/>
      <inkml:brushProperty name="height" value="0.1" units="cm"/>
    </inkml:brush>
  </inkml:definitions>
  <inkml:trace contextRef="#ctx0" brushRef="#br0">1839 125 960,'-3'-4'1284,"2"4"-1164,1-1 0,-1 1 0,1-1 0,-1 1 0,1-1 0,-1 1 0,1-1 0,-1 1 0,1 0 0,-1-1 1,1 1-1,-1 0 0,0 0 0,1-1 0,-1 1 0,1 0 0,-1 0 0,0 0 0,0 0 0,1-1-11,1 0 0,-1 0 0,0 0 0,0 0 0,0 0-1,1 1 1,-1-1 0,0 0 0,0 0 0,0 0 0,0 0 0,0 0 0,-1 1 0,1-1 0,0 0 0,0 0-1,-1 0 1,1 0 0,0 1 0,-1-1 0,1 0 0,-1 0 0,1 1 0,-1-1 0,1 0 0,-1 0 0,-9-8 752,13 2 449,-3 7-1252,1-1-1,-1 1 1,1-1-1,-1 1 0,0-1 1,1 1-1,-1-1 0,0 1 1,0-1-1,1 1 0,-1-1 1,0 0-1,0 1 1,0-1-1,0 0 0,0 1 1,0-1-1,0 1 0,0-1 1,0 0-1,0 1 1,0-1-1,0 0 0,0 1 1,0-2-1,-1 2-5,1-1 1,0 0-1,0 1 0,0-1 0,-1 0 1,1 1-1,0-1 0,-1 0 1,1 1-1,0-1 0,-1 1 0,1-1 1,-1 1-1,1-1 0,-1 1 0,1-1 1,-1 1-1,0-1 0,1 1 1,-1 0-1,1-1 0,-1 1 0,-1-1 1,-15 4 84,7 0 54,2-3-34,8 0-148,-1 0-1,1 0 0,-1 0 1,1 0-1,0 0 1,-1 0-1,1 0 1,-1 0-1,1 0 0,0 0 1,-1 0-1,1 0 1,-1 1-1,1-1 1,0 0-1,-1 0 0,1 0 1,0 0-1,-1 1 1,1-1-1,0 0 1,-1 0-1,1 1 0,0-1 1,0 0-1,-1 1 1,1-1-1,0 0 1,0 1-1,-1-1 0,1 1 1,-1 0 7,-1 0 1,1 0-1,-1-1 1,1 1-1,-1 0 0,1-1 1,-1 1-1,1-1 1,-1 1-1,0-1 1,1 0-1,-1 0 0,0 1 1,1-1-1,-1 0 1,0-1-1,1 1 1,-1 0-1,0 0 0,1-1 1,-1 1-1,1-1 1,-1 0-1,-2-1 1,1 1 40,1-1 1,0 1-1,-1 0 1,0-1-1,1 1 1,-1 0-1,1 1 1,-1-1-1,0 0 1,0 1-1,0 0 1,1-1-1,-1 1 1,0 0 0,0 1-1,-4 0 1,-23-3 33,23 2-86,1 0-1,-1 0 0,1 0 1,-1 1-1,1 0 1,-12 3-1,-21 2 55,-123 2 51,84 1-94,27-5-8,39-2-4,-1 0 0,0-2 0,-15 0 0,10-2 44,11 1-46,1 0 0,0 1 0,0-1 0,-9 2 0,-64-2 52,-82 13-25,119-10-26,-111-4 15,135 3-11,2-1-11,1 1 1,-1 0 0,1 1 0,-20 5-1,-18 3 12,13-4-9,-28 11-54,139-37-70,-51 14 97,-1 0 0,1 1 0,28-3 0,28 2 19,82-20-1,-86 11 20,1 3 0,1 3 0,101 0 0,-138 10-13,12 1 16,63-7 0,-29 1-7,-18 3-3,93-7 29,-150 8-27,-1 1 0,1 0 0,13 5 0,5 0 6,-22-5-13,0 0 0,0 1-1,0 0 1,0 0 0,-1 0 0,1 0 0,4 4 0,7 4 4,-14-10 0,-1 0-1,1 0 0,0 0 1,-1 1-1,1-1 1,-1 0-1,1 1 1,0-1-1,-1 0 1,1 1-1,-1-1 0,1 1 1,-1-1-1,0 1 1,1-1-1,-1 1 1,1-1-1,-1 1 0,0-1 1,1 1-1,-1 0 1,0-1-1,0 1 1,1-1-1,-1 1 0,0 0 1,0-1-1,0 1 1,0 0-1,0-1 1,0 1-1,0 0 1,0-1-1,0 1 0,0 0 1,0-1-1,-1 1 1,1 0-1,0-1 1,0 1-1,0-1 0,-1 1 1,1-1-1,0 1 1,-1 0-1,1-1 1,-1 1-1,1-1 0,-1 1 1,1-1-1,-1 0 1,1 1-1,-1-1 1,1 1-1,-1-1 0,1 0 1,-1 0-1,0 1 1,1-1-1,-1 0 1,0 0-1,1 0 1,-1 1-1,1-1 0,-1 0 1,-1 0-1,-56 12 47,-77-5 40,115-8-68,0 0 0,-37-9-1,39 6-21,0 1 0,0 1 0,0 0-1,-22 2 1,-22 6-19,22-2 28,-49 0 1,45-6-1,-72-14 0,109 15-11,0 1 1,0 0-1,-1 0 0,1 0 0,-11 3 1,-22 1-13,6-4 11,1 2-1,0 1 1,0 1 0,-45 13 0,69-16 7,0 1 1,0-2-1,0 1 0,-16-2 0,-13 0 2,-96 16-28,84-7-53,38-5 10,0-1 0,0 0-1,-1-1 1,-13-1-1,8 1 31,1 0 0,-1 1-1,1 1 1,-1 1-1,-16 5 1,1 0 12,-183 26-6092,214-35 6082,-50 6-1687</inkml:trace>
</inkml:ink>
</file>

<file path=ppt/ink/ink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04"/>
    </inkml:context>
    <inkml:brush xml:id="br0">
      <inkml:brushProperty name="width" value="0.1" units="cm"/>
      <inkml:brushProperty name="height" value="0.1" units="cm"/>
    </inkml:brush>
  </inkml:definitions>
  <inkml:trace contextRef="#ctx0" brushRef="#br0">147 2215 3969,'-2'0'631,"0"-1"1,0 1-1,1 0 1,-1 0-1,0-1 1,1 1-1,-1-1 1,0 0-1,1 1 1,-1-1-1,1 0 0,-2-1 1,-17-18 1731,15 12-2204,0 0 0,1 0 0,-1 0-1,-2-9 1,-2-11 78,2 0-1,0 0 1,-2-30-1,-7-37 4,7 52-186,1-1 0,0-46 1,4-89 442,4 120-365,0-12-32,4 0 1,2 0-1,17-70 0,-13 103-116,18-44 0,-12 37 59,-10 26 7,2 1 0,0 0-1,1 0 1,0 0 0,1 1 0,1 1 0,1 0-1,23-25 1,-16 20-41,-1-2 0,-2 0 1,0-1-1,20-40 0,6-10-25,-29 56-1,2 0 0,0 1 1,1 0-1,0 2 0,37-27 1,2-4-26,-5 1 9,-23 18 7,2 2 1,0 0-1,2 3 0,45-27 1,-1 15-28,1 4 0,131-35 0,-155 50 48,-14 3 4,0 2 0,1 1 0,76-6 0,97 18 25,-124-1-31,-42 1 30,-1 1 0,63 15 0,85 35 130,-139-37-47,0 2 0,97 50 0,-60-5 492,3 0-313,-61-45-232,-1 1 0,0 2 0,-2 0-1,41 40 1,1 9 60,52 59 233,-108-110-264,-2 1 0,0 1 0,14 30 1,28 75 66,-13-24-36,-12-28 124,33 125 0,-45-137-199,-11-32 30,-2 0-1,-1 0 1,-1 0 0,-1 1-1,-2-1 1,-2 1 0,-4 34-1,5-60-79,-1-2-120,1 0 0,0-1 0,-1 1 0,0 0-1,0-1 1,0 1 0,0-1 0,-2 6 0,-1-8-346</inkml:trace>
</inkml:ink>
</file>

<file path=ppt/ink/ink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05"/>
    </inkml:context>
    <inkml:brush xml:id="br0">
      <inkml:brushProperty name="width" value="0.1" units="cm"/>
      <inkml:brushProperty name="height" value="0.1" units="cm"/>
    </inkml:brush>
  </inkml:definitions>
  <inkml:trace contextRef="#ctx0" brushRef="#br0">3 1 2697,'-1'10'7848,"0"25"-5857,2-20-1510,0 0 1,2 0-1,0 0 1,5 17-1,-5-23-242,0-1-1,1 0 1,0 0-1,0 0 1,1 0 0,0-1-1,0 1 1,9 9-1,-4-9-65,0 0 1,0-1-1,17 9 0,-5-2-20,-17-11-103,1-1 0,-1 1-1,0-1 1,1-1 0,-1 1 0,1-1 0,0 0 0,-1 0-1,1 0 1,0-1 0,0 0 0,-1 0 0,1-1 0,0 0-1,-1 1 1,1-2 0,0 1 0,7-4 0,15-2 3,-23 6-22,1-1 0,-1 1 1,0-1-1,0 0 0,1 0 1,4-4-1,1 0 37,-1 0 0,-1-1 1,17-15-1,-22 18-55,-1 0 0,0 0 1,0 0-1,0 0 0,-1 0 0,0-1 1,0 1-1,0-1 0,0 0 0,-1 1 1,2-10-1,-1 2 14,-1 0 0,0 0 0,-1 0 0,-1 0 0,-2-19 0,-2-8 22,5 38-47,0 0 1,0 0-1,-1 0 1,1 0 0,0 0-1,-1-1 1,1 1-1,-1 0 1,1 0 0,-1 0-1,0 0 1,0 0-1,1 1 1,-3-3 0,3 3-2,0 0 0,-1-1 1,1 1-1,0 0 0,-1-1 1,1 1-1,-1 0 1,1 0-1,-1-1 0,1 1 1,0 0-1,-1 0 0,1 0 1,-1 0-1,1 0 0,-1 0 1,1 0-1,-1 0 1,1 0-1,-1 0 0,1 0 1,-1 0-1,1 0 0,-1 0 1,1 0-1,-1 0 0,1 0 1,0 1-1,-1-1 0,1 0 1,-1 0-1,1 1 1,-1-1-1,1 0 0,-1 1 1,-1 1-2,0-1 0,1 1 1,-1-1-1,1 1 0,0-1 1,-1 1-1,1-1 0,0 1 1,0 0-1,0 0 0,0-1 1,0 1-1,0 0 1,1 0-1,-1 0 0,1 0 1,-1 0-1,1 3 0,-9 35 3,6-31-2,1 0 0,0 0 0,1 0 0,-1 13 0,-6 30-1625</inkml:trace>
</inkml:ink>
</file>

<file path=ppt/ink/ink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06"/>
    </inkml:context>
    <inkml:brush xml:id="br0">
      <inkml:brushProperty name="width" value="0.1" units="cm"/>
      <inkml:brushProperty name="height" value="0.1" units="cm"/>
    </inkml:brush>
  </inkml:definitions>
  <inkml:trace contextRef="#ctx0" brushRef="#br0">4 18 1144,'-4'1'7435,"5"12"-5366,4 12-1427,-2-14-519,1 4 378,0 0 1,9 18-1,-11-28-401,1 0 1,0 0-1,0 0 1,0-1-1,1 1 1,0-1-1,0 0 1,0 0-1,8 7 1,20 17-27,4 3 964,-9-22-161,-2-1-729,-23-7-83,0 0-1,-1 0 0,1-1 0,0 1 0,0-1 0,0 1 0,0-1 0,0 0 0,0 0 0,0 0 1,-1 0-1,1 0 0,0 0 0,0 0 0,0-1 0,0 1 0,0 0 0,0-1 0,0 0 0,-1 0 1,1 1-1,0-1 0,2-2 0,4-3-37,-1 0 1,0 0 0,12-14-1,-14 14 5,0 1 1,0-1-1,1 1 0,8-6 0,-11 9-20,-1 1-1,0-1 1,1 0-1,-1 0 1,0 0 0,0 0-1,0-1 1,-1 1-1,1 0 1,0-1-1,-1 0 1,0 1 0,2-6-1,10-40 151,-6 17-118,-7 25-29,0 1-1,0-1 0,-1 0 1,1 1-1,-1-1 1,0 1-1,-1-1 0,1 1 1,-5-10-1,6 15-12,0-1 0,0 1 0,0 0 0,0 0 0,0 0 0,0 0 0,0-1 0,0 1 0,0 0 0,0 0 0,0 0 0,0 0 0,0-1 0,-1 1 0,1 0 0,0 0 0,0 0 0,0 0 0,0-1 0,0 1 0,0 0 0,0 0 0,-1 0 0,1 0 0,0 0 0,0 0 0,0 0 0,0 0 0,-1-1 0,1 1 0,0 0 0,0 0 0,0 0 0,0 0 0,-1 0-1,1 0 1,0 0 0,0 0 0,0 0 0,0 0 0,-1 0 0,1 0 0,0 0 0,0 0 0,0 0 0,-1 0 0,1 0 0,0 0 0,0 1 0,0-1 0,0 0 0,-1 0 0,1 0 0,0 0 0,0 0 0,0 0 0,0 0 0,0 1 0,0-1 0,-1 0 0,1 0 0,0 0 0,0 0 0,0 0 0,0 1 0,0-1 0,0 0 0,0 0 0,0 1 0,0-1-34,0 0-1,0 0 1,0 1 0,0-1 0,0 0-1,0 1 1,0-1 0,0 0 0,0 1-1,0-1 1,0 0 0,0 1 0,0-1-1,0 0 1,0 1 0,0-1 0,1 0-1,-1 0 1,0 1 0,0-1 0,0 0-1,1 0 1,-1 1 0,0-1 0,0 0-1,1 0 1,-1 0 0,0 1 0,0-1-1,1 0 1,-1 0 0,0 0 0,1 0-1,-1 0 1,0 0 0,1 1 0,-1-1-1,0 0 1,1 0 0,-1 0 0,0 0-1,1 0 1,-1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0:38:13.725"/>
    </inkml:context>
    <inkml:brush xml:id="br0">
      <inkml:brushProperty name="width" value="0.025" units="cm"/>
      <inkml:brushProperty name="height" value="0.025" units="cm"/>
    </inkml:brush>
  </inkml:definitions>
  <inkml:trace contextRef="#ctx0" brushRef="#br0">1 218 5065,'1'-9'776,"12"-2"721,-3-2-193,11-3-272,8 2-248,2 0-360,7 0-168,2 0-192,2-1-32,8-2-8,1-3-144,-1 1-584,-5 1-432,-18 4-1361,-10 4 1321</inkml:trace>
</inkml:ink>
</file>

<file path=ppt/ink/ink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07"/>
    </inkml:context>
    <inkml:brush xml:id="br0">
      <inkml:brushProperty name="width" value="0.1" units="cm"/>
      <inkml:brushProperty name="height" value="0.1" units="cm"/>
    </inkml:brush>
  </inkml:definitions>
  <inkml:trace contextRef="#ctx0" brushRef="#br0">148 4 3041,'-4'1'8656,"4"-1"-8603,0 0-1,0-1 0,0 1 0,0 0 1,1-1-1,-1 1 0,0 0 1,0 0-1,0 0 0,0-1 1,1 1-1,-1 0 0,0 0 1,0 0-1,0-1 0,1 1 0,-1 0 1,0 0-1,0 0 0,1 0 1,-1 0-1,0 0 0,1-1 1,-1 1-1,0 0 0,0 0 1,1 0-1,-1 0 0,0 0 0,0 0 1,1 0-1,-1 0 0,0 0 1,1 0-1,-1 0 0,0 1 1,0-1-1,1 0 0,-1 0 0,0 0 1,0 0-1,1 0 0,-1 0 1,0 1-1,0-1 0,1 0 1,-1 0-1,0 0 0,0 1 1,0-1-1,1 0 0,-1 0 0,0 1 1,10 5 327,1 0 1,0-1-1,0 0 1,18 5-1,-17-6-6,0 1 1,0 0-1,18 10 0,-20-7-119,0 1-1,-1 0 0,0 1 1,0 0-1,-1 0 0,8 13 1,0-1-113,-12-16-111,-1 1-1,0-1 1,0 1-1,0 0 1,-1 0 0,0 0-1,0 0 1,-1 0-1,0 0 1,0 1-1,0-1 1,-1 0-1,0 1 1,-1-1-1,0 0 1,0 0 0,0 1-1,-1-1 1,0 0-1,-6 13 1,6-17 56,0 1 0,1-1-1,-1 0 1,-1 0 0,1 0 0,0 0 0,-1 0 0,0-1 0,1 1 0,-1-1 0,0 0-1,0 0 1,0 0 0,-1 0 0,1 0 0,0 0 0,-1-1 0,-4 2 0,7-3-79,-8 3 51,1 0 0,-1 0 1,0-1-1,0 0 0,0-1 1,0 0-1,-17 0 1,-75-3 349,66 4-183,30-1-180,0-1-1,0 1 1,0-1-1,-1 0 1,1 0-1,0-1 1,0 1-1,0-1 1,-7-2-1,4 1-3,1 0 0,0 1-1,-1 0 1,-8 0-1,16 1-47,0 0-1,0 0 0,0 0 0,-1 0 0,1 0 0,0 0 1,0 0-1,0 0 0,-1 0 0,1 0 0,0 0 0,0 0 1,0 0-1,-1 0 0,1 0 0,0 0 0,0 0 0,0 1 1,-1-1-1,1 0 0,0 0 0,0 0 0,0 0 0,0 0 1,-1 1-1,1-1 0,0 0 0,0 0 0,0 0 0,0 0 1,0 1-1,0-1 0,0 0 0,0 0 0,0 0 0,-1 1 1,1-1-1,0 0 0,0 0 0,0 0 0,0 1 1,0-1-1,0 0 0,0 0 0,0 0 0,0 1 0,1-1 1,-1 0-1,0 0 0,0 0 0,0 1 0,0-1 0,7 9-1734,1-3 1075</inkml:trace>
</inkml:ink>
</file>

<file path=ppt/ink/ink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08"/>
    </inkml:context>
    <inkml:brush xml:id="br0">
      <inkml:brushProperty name="width" value="0.1" units="cm"/>
      <inkml:brushProperty name="height" value="0.1" units="cm"/>
    </inkml:brush>
  </inkml:definitions>
  <inkml:trace contextRef="#ctx0" brushRef="#br0">1 1321 472,'0'22'8123,"1"1"-3959,0-5-3694,1 1 0,1-1 0,9 33 0,5 17 502,-14-49-847,2-1 1,0 0-1,0-1 0,12 23 0,1-3 92,-7-14 131,2 1-1,20 28 1,19 22-409,-29-39 462,3 0 1,1-2-1,48 48 0,-23-36-55,87 58-1,-120-92-275,1-1 0,31 11 1,-29-12-23,40 21 0,-38-17 281,0-1-1,1-1 1,45 13 0,81 13 282,61 0-222,17-16-321,-142-15-53,-32-3 17,-1-3 1,79-9-1,105-32 72,-210 36-87,40-9 91,111-36-1,-175 49-104,238-101 233,-219 90-212,0 0-1,-1-1 1,-1-1 0,37-32 0,-36 26 8,-7 6 12,0 0 0,-1-1 0,0 0 1,-1-1-1,-1-1 0,0 0 0,11-22 0,-8 4 103,-3-1 0,0 0 0,-2 0 0,-2-1 0,4-48 0,-7 25-33,-3 1 0,-9-98 0,-7 50-38,7 58-69,1 0 0,3-93-1,6 118-16,1 1 0,2 0 0,0 0 0,1 0-1,1 1 1,2 0 0,15-27 0,-18 32 16,0 1 1,-1-1-1,4-25 0,4-7-22,11-58 30,-6 20-4,-8 49 9,-3-1 0,-1 0 0,-1 0 0,-2 0 0,-3-1 0,0 0 0,-8-56 0,6 90-144,-3-21 123,-7-30 0,-1 22-3161,7 23-1474,2-1 1876</inkml:trace>
</inkml:ink>
</file>

<file path=ppt/ink/ink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09"/>
    </inkml:context>
    <inkml:brush xml:id="br0">
      <inkml:brushProperty name="width" value="0.1" units="cm"/>
      <inkml:brushProperty name="height" value="0.1" units="cm"/>
    </inkml:brush>
  </inkml:definitions>
  <inkml:trace contextRef="#ctx0" brushRef="#br0">314 125 3697,'23'32'5536,"-23"-31"-5281,1 0-1,0 0 1,0 0-1,0 0 0,0-1 1,0 1-1,0 0 1,0-1-1,0 1 1,0-1-1,0 1 1,0-1-1,2 1 1,-3-1-124,1 0-1,-1 0 1,1 0 0,-1 0 0,1-1-1,-1 1 1,1 0 0,-1 0 0,1-1-1,-1 1 1,1 0 0,-1 0-1,1-1 1,-1 1 0,0-1 0,1 1-1,-1 0 1,0-1 0,1 1 0,-1-1-1,0 1 1,0-1 0,1 1 0,-1-1-1,0 1 1,0-1 0,0 1 0,1-1-1,-1 1 1,0-1 0,0 0 0,0-2 38,0 1 1,0-1-1,0 0 1,0 1-1,0-1 1,-1 1 0,1-1-1,-1 0 1,0 1-1,0-1 1,-2-3-1,-15-29 241,15 29-292,0 0-34,-1 1 0,1 0 1,-1 0-1,0 0 0,-1 0 1,1 1-1,-1-1 1,0 1-1,0 0 0,-1 1 1,1-1-1,-1 1 1,1 0-1,-1 1 0,0-1 1,0 1-1,-7-2 1,0 2-67,1 0 1,0 0 0,0 1-1,-1 1 1,1 0 0,0 1-1,-1 0 1,-12 3 0,20-2-26,-1 0 1,1 0 0,0 0 0,0 1 0,0-1 0,0 1 0,0 1 0,1-1 0,0 0 0,-1 1-1,1 0 1,1 0 0,-1 0 0,-6 10 0,4-6-30,1 1 0,0-1-1,1 1 1,0 0 0,0 0 0,1 1-1,-4 16 1,5-9 7,2 1 1,0 0-1,1 0 0,0 0 0,6 22 0,-4-23 23,2 17-5,1-1 0,3 0-1,0-1 1,2 0 0,25 52-1,-29-72 82,-1-1 0,2 0-1,-1 0 1,1-1-1,1 0 1,18 17 0,-24-25-52,-1 0 0,1 0 0,0 0 0,0 0 1,-1-1-1,1 1 0,0-1 0,1 0 0,-1 0 1,0 0-1,0 0 0,0 0 0,1-1 0,-1 1 1,0-1-1,0 0 0,1 0 0,-1 0 0,0 0 1,1-1-1,-1 0 0,0 1 0,0-1 0,0 0 1,0 0-1,0-1 0,0 1 0,0-1 0,0 1 1,0-1-1,4-4 0,54-51 1272,-49 44-821</inkml:trace>
</inkml:ink>
</file>

<file path=ppt/ink/ink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10"/>
    </inkml:context>
    <inkml:brush xml:id="br0">
      <inkml:brushProperty name="width" value="0.1" units="cm"/>
      <inkml:brushProperty name="height" value="0.1" units="cm"/>
    </inkml:brush>
  </inkml:definitions>
  <inkml:trace contextRef="#ctx0" brushRef="#br0">144 5 1680,'-15'-4'7771,"15"5"-7624,-2 0 4,1 0 1,0 0-1,-1 0 1,1 1 0,0-1-1,0 1 1,0-1-1,0 1 1,0-1-1,0 2 1,-3 10-10,2 0-1,0 0 1,-1 21 0,14-67 557,-8 24-770,3-8 851,-8 12-220,-5 8-30,4 1-492,1 1-1,-1-1 1,1 1 0,0 0 0,0 0 0,0 0-1,0 0 1,1 0 0,0 0 0,0 6 0,0-9-29,0 7-2,-1-1 1,0 0-1,0 0 0,0 0 0,-1 0 0,-1 0 1,1 0-1,-1-1 0,0 1 0,-1-1 1,-9 11-1,12-17 28,-1 0 1,1-1-1,0 1 1,-1-1-1,1 1 1,-1-1-1,1 0 1,-1 0-1,1 0 1,-1 0-1,1 0 1,-1-1-1,1 1 1,0-1-1,-3-1 1,-1 0-123</inkml:trace>
</inkml:ink>
</file>

<file path=ppt/ink/ink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11"/>
    </inkml:context>
    <inkml:brush xml:id="br0">
      <inkml:brushProperty name="width" value="0.1" units="cm"/>
      <inkml:brushProperty name="height" value="0.1" units="cm"/>
    </inkml:brush>
  </inkml:definitions>
  <inkml:trace contextRef="#ctx0" brushRef="#br0">6 320 1528,'-5'-22'10961,"7"-5"-7290,11-29-3902,-8 40 1888,-2 5-1464,0 1-1,1 0 0,1 0 1,-1 1-1,2-1 0,-1 1 1,1 0-1,1 0 0,10-11 1,6-1 128,1 0 1,28-18 0,-46 37-313,0 0-1,-1 0 1,1 1 0,0-1-1,0 1 1,0 1 0,1-1-1,-1 1 1,0 0 0,0 0-1,0 1 1,0 0 0,8 2-1,10 3 4,-17-4-9,0 0 0,0 0 0,13 0 0,-10-1 6,0 1 0,0 0 0,-1 0 0,1 1 0,-1 0 0,1 1 0,8 5 0,20 6 55,5-7 23,109 23 50,-139-27-143,1 0 0,-1-2-1,1 1 1,23 0-1,-21-2-1956,-11 1 1422</inkml:trace>
</inkml:ink>
</file>

<file path=ppt/ink/ink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12"/>
    </inkml:context>
    <inkml:brush xml:id="br0">
      <inkml:brushProperty name="width" value="0.1" units="cm"/>
      <inkml:brushProperty name="height" value="0.1" units="cm"/>
    </inkml:brush>
  </inkml:definitions>
  <inkml:trace contextRef="#ctx0" brushRef="#br0">65 1985 1840,'0'-2'177,"0"-1"-1,0 1 0,-1 0 0,1 0 0,1 0 1,-1 0-1,0 0 0,0-1 0,1 1 1,-1 0-1,1 0 0,0 0 0,0 0 0,-1 0 1,3-2-1,5-18 613,-5-15 599,-1 0 0,-2 0-1,-8-65 1,6 82-1160,-27-216 1479,11 98-1291,-1-148 0,20 160-316,2 24 151,-13-106-1,8 179-230,1 0 0,1 0 0,7-50 0,25-82 26,-15 87-41,-6-4 30,1-6 11,-12 78-36,0 5-9,0 0 0,0 0 0,0 0 0,0-1 0,0 1-1,0 0 1,1 0 0,-1 0 0,0 0 0,0 0 0,1 0 0,-1 0 0,1 0-1,-1 1 1,1-1 0,-1 0 0,1 0 0,0 0 0,-1 0 0,2 0-1,-2 0 1,1 1 0,-1-1 0,0 1-1,0 0 1,1-1 0,-1 1-1,0-1 1,1 1 0,-1 0 0,0-1-1,1 1 1,-1 0 0,0 0 0,1-1-1,-1 1 1,1 0 0,-1 0-1,0 0 1,1-1 0,-1 1 0,1 0-1,-1 0 1,1 0 0,-1 0-1,1 0 1,-1 0 0,1 0 0,-1 0-1,1 0 1,-1 0 0,0 0-1,1 0 1,-1 0 0,1 1 0,-1-1-1,1 0 1,-1 0 0,1 0-1,-1 1 1,0-1 0,1 0 0,-1 0-1,0 1 1,1-1 0,-1 0-1,0 1 1,1-1 0,-1 1 0,0-1-1,0 0 1,1 1 0,10 21 52,-10-20-47,0 0-1,0-1 1,0 1-1,0 0 1,0-1-1,0 1 1,1-1-1,-1 1 1,1-1-1,-1 0 1,1 1-1,0-1 1,-1 0-1,1 0 0,3 1 1,-3-1 5,0 0 0,0 0-1,0 0 1,0 0 0,-1 1 0,1-1 0,0 1 0,-1-1 0,1 1-1,0 0 1,-1-1 0,0 1 0,1 0 0,-1 0 0,0 0-1,1 3 1,17 76 204,-10-41-118,7 69 1,-8-51 20,-2 24-13,-4-53-77,9 54-1,3-17 5,-3 2 0,2 68 0,-8-79-10,15 62 0,-10-71 51,-3 0 0,2 64 0,-9-101-113,0 16 238,4 30 0,-3-48-145,1 1-1,0-1 1,0 0 0,1 0-1,0-1 1,1 1 0,5 8 0,0-1-9,-4-6-36,0 0 0,1-1 0,9 10 0,-12-15 7,0-1 1,0 0-1,0-1 0,1 1 1,-1-1-1,1 1 1,-1-1-1,1 0 1,0 0-1,0-1 1,8 3-1,4 1 99,1 2 0,29 15-1,13 6-77,61 26-4,-60-26-45,-50-23 16,0 1-1,-1-1 0,0 2 1,0-1-1,0 1 1,-1 0-1,0 1 1,7 9-1,6 9 44,22 38-1,9 12 41,-50-73-84,15 17 24,0 1 0,-2 1 0,-1 0 0,-1 1 0,0 0 0,12 35 0,12 80-1879,-30-120 1161</inkml:trace>
</inkml:ink>
</file>

<file path=ppt/ink/ink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13"/>
    </inkml:context>
    <inkml:brush xml:id="br0">
      <inkml:brushProperty name="width" value="0.1" units="cm"/>
      <inkml:brushProperty name="height" value="0.1" units="cm"/>
      <inkml:brushProperty name="color" value="#FFFFFF"/>
    </inkml:brush>
  </inkml:definitions>
  <inkml:trace contextRef="#ctx0" brushRef="#br0">304 1011 1968,'-8'6'138,"-11"10"1177,-26 16-1,39-28-932,-1-1 0,0 1 0,0-1 0,-1 0 0,1-1 0,0 0 0,-1 0-1,-9 1 1,17-3-369,-1 0-1,1 0 0,0 0 0,-1 0 0,1 0 1,0 0-1,0 0 0,-1 0 0,1 0 0,0 0 0,-1 0 1,1 0-1,0 0 0,0 0 0,-1 0 0,1 0 1,0-1-1,-1 1 0,1 0 0,0 0 0,0 0 0,0 0 1,-1-1-1,1 1 0,0 0 0,0 0 0,0-1 1,-1 1-1,1 0 0,0 0 0,0-1 0,0 1 0,0 0 1,0 0-1,0-1 0,0 1 0,-1-1 0,4-15 179,9-14-60,135-228 1334,-102 183-981,22-39 114,112-143-1,-150 220-564,2 2-1,2 1 1,1 2-1,1 1 1,2 2-1,0 1 1,61-33-1,-62 45 114,-36 16-140,0 0 0,0 0 0,0 0 0,1-1 0,-1 1 0,0 0 0,0 0 1,1 0-1,-1 0 0,0 0 0,0 0 0,1 0 0,-1 0 0,0-1 0,0 1 0,1 0 1,-1 0-1,0 0 0,0 0 0,1 0 0,-1 1 0,0-1 0,0 0 0,1 0 0,-1 0 1,0 0-1,1 0 0,-1 0 0,0 0 0,0 0 0,0 1 0,1-1 0,-1 0 0,0 0 1,0 0-1,0 0 0,1 1 0,-1-1 0,0 0 0,0 0 0,0 0 0,0 1 0,0-1 1,1 0-1,-1 0 0,0 1 0,0-1 0,0 0 0,0 0 0,0 1 0,0-1 0,0 0 1,0 1-1,0-1 0,0 0 0,0 0 0,0 1 0,0-1 0,0 0 0,0 0 0,0 1 1,0-1-1,-1 0 0,-8 18 257,-27 25 97,-1-2 0,-45 38 0,29-28-230,-38 36-67,-110 111 87,147-139-112,-72 99-1,70-74-40,-78 104-11,112-161 8,13-16-6,-1 0 0,1 1 1,1 0-1,0 0 0,1 1 0,0 0 1,-9 24-1,16-37 9,0 0 0,0 0 0,0 0 1,0 1-1,-1-1 0,1 0 0,0 0 1,0 0-1,0 0 0,0 1 0,0-1 1,0 0-1,0 0 0,0 0 0,0 0 1,0 0-1,0 1 0,0-1 0,0 0 1,0 0-1,0 0 0,0 0 0,0 1 1,0-1-1,0 0 0,0 0 0,0 0 1,0 0-1,0 1 0,0-1 0,1 0 0,-1 0 1,0 0-1,0 0 0,0 0 0,0 0 1,0 1-1,0-1 0,1 0 0,-1 0 1,0 0-1,0 0 0,0 0 0,0 0 1,0 0-1,1 0 0,-1 0 0,0 0 1,0 0-1,0 0 0,1 1 0,10-7-56,13-15 7,12-15 9,61-80 1,20-53 127,-25 35-9,221-259-31,-262 338 45,2 3 0,2 2 0,2 3 0,107-68 0,-150 110 435,-14 10-265,-14 15 12,-237 274 327,201-230-572,-71 119 0,-21 80 0,72-127-20,28-67-21,-75 98 0,110-158 6,2-4-88,8-12 45,9-13-1,26-41-19,52-108-1,-56 99 54,71-148 7,19-36 16,16 12 8,-126 220-1,2 1 0,0 1 0,0 0 0,21-17 0,-24 28 41,-9 10 23,-12 19 20,-57 89 42,-84 108-1,57-88-92,-254 454-43,334-563-23,2 1 1,0 0 0,-12 40-1,28-77-17,0-1 0,1 1 0,18-30-1,1 0 2,69-151-61,-18 33 66,101-155 0,-136 252 182,-39 61-58,-5 6-34,-6 6 22,-4 7-39,-1 0 0,2 2 0,-19 29 0,-27 58-15,57-102-26,-97 197 25,-57 105 6,-4-55-17,155-243-14,-22 28 1,25-31-3,-1 0 1,0 0 0,0 0 0,0 0 0,0 0 0,0 0 0,0 0 0,0 0 0,-1 0-1,1 0 1,0-1 0,0 1 0,-1 0 0,1-1 0,0 1 0,-1-1 0,1 0 0,0 1-1,-1-1 1,1 0 0,-1 0 0,-1 0 0,3 0-1,0-1 1,-1 1 0,1 0-1,0-1 1,0 1-1,0 0 1,-1-1-1,1 1 1,0-1-1,0 1 1,0 0-1,0-1 1,0 1-1,0-1 1,0 1-1,0 0 1,0-1-1,0 1 1,0-1 0,0 1-1,0-1 1,0 1-1,0 0 1,0-1-1,0 1 1,1-1-1,-1 1 1,0-1-1,6-15-35,98-204-187,181-340 225,-273 538 77,-12 22-75,0 0 1,0 0 0,0 1 0,0-1 0,0 0-1,0 0 1,-1 0 0,1 0 0,0 0 0,0 0-1,0 0 1,0 0 0,0 0 0,0 0 0,-1 0-1,1 0 1,0 0 0,0 0 0,0 0 0,0 0-1,0 0 1,0 0 0,-1 0 0,1 0 0,0 0-1,0 0 1,0 0 0,0 0 0,0 0 0,0 0-1,-1 0 1,1 0 0,0-1 0,0 1 0,0 0-1,0 0 1,0 0 0,0 0 0,0 0 0,0 0-1,0 0 1,-1 0 0,1-1 0,0 1 0,0 0-1,0 0 1,0 0 0,0 0 0,0 0 0,0 0-1,0-1 1,0 1 0,-7 8 20,0 0 0,1 0 0,0 1 0,1-1 0,-1 1 0,-7 20-1,2-5-5,-153 314 54,-10 19-14,122-255-77,51-101 16,0 0-1,0 0 1,0 1-1,1-1 1,-1 0 0,1 1-1,-1-1 1,1 0-1,-1 1 1,1-1-1,0 1 1,0-1 0,0 3-1,1-4-1,0-1 0,1 1 0,-1-1-1,0 1 1,0-1 0,1 0 0,-1 0 0,0 0 0,0 1-1,0-1 1,0 0 0,0 0 0,0-1 0,0 1-1,0 0 1,0-2 0,27-32-41,-1-1 0,-3-1-1,25-47 1,52-132-18,-59 123 38,19-44 14,-3 6 54,114-192 0,-165 318 52,-6 11-21,-3 3-42,-1 0 1,0-1-1,-6 11 0,-3 7 0,-356 753 162,341-726-224,-38 105 0,77-180-73,11-44 29,95-246-44,26 37 153,-227 445 244,-29 56-284,90-191 3,2 2-1,-24 62 1,66-152-141,35-60 0,12-24 139,-51 98 10,-8 19 29,11-31 0,-30 73 77,-22 41-1,-4 7-111,-77 263 30,14-34 0,40-129-16,71-246-161,129-344-26,-96 296 155,5 7 9,-7 18 78,-37 72 28,-7 22-12,-3 16-37,-43 157 9,-9 34-12,45-157-30,-36 138 31,35-147-31,-2 0 0,-33 64 0,32-79-14,14-20 0,0-1 0,0 0-1,0 0 1,0 0 0,0 0-1,0 0 1,0 1 0,0-1-1,0 0 1,0 0 0,0 0-1,0 0 1,0 0 0,0 0-1,0 1 1,-1-1-1,1 0 1,0 0 0,0 0-1,0 0 1,0 0 0,0 0-1,0 0 1,-1 0 0,1 0-1,0 0 1,0 0 0,0 0-1,0 0 1,0 1 0,0-1-1,-1 0 1,1 0-1,0 0 1,0 0 0,0 0-1,0 0 1,-1 0 0,1-1-1,0 1 1,0 0 0,0 0-1,0 0 1,0 0 0,0 0-1,-1 0 1,1 0 0,0 0-1,0 0 1,0 0-1,0 0 1,0 0 0,0-1-1,0 1 1,-1 0 0,1 0-1,0 0 1,-2-8-20,3 3 13,-1-1-1,1 1 0,0-1 0,0 1 0,0 0 0,1-1 0,3-6 0,1-6-6,20-66-1,63-185-74,-60 193 60,57-107 1,-24 61 138,-61 115 20,-5 11-52,-28 51-19,2 1 0,2 1-1,4 2 1,-22 71 0,-44 252-47,90-382-12,-3 11-1,1 0 1,1 1-1,0-1 1,0 21-1,1-31 0,0-1 1,0 1-1,0-1 0,0 1 1,0-1-1,1 1 0,-1 0 0,0-1 1,0 1-1,0-1 0,0 0 0,1 1 1,-1-1-1,0 1 0,0-1 1,1 1-1,-1-1 0,0 1 0,1-1 1,-1 0-1,0 1 0,2 0 1,5-7-14,5-16-1,1-21-5,-2-1 1,9-79-1,-11 63 15,2-5 5,2-1 1,3 2-1,2 0 1,51-112-1,-68 175 38,-1 3-11,-2 11-1,-6 26-24,5-21 6,-10 45-6,-48 211 70,52-244-57,-18 54 26,23-74-33,0-1 1,0 0 0,-1 0-1,0-1 1,-1 1 0,-7 8-1,12-16-7,0 1 0,0-1 0,0 0 0,0 0 0,0 0 0,0 0 0,0-1 0,0 1 0,0 0 0,-1 0 0,1-1 0,0 1 0,-1-1 0,1 1 0,0-1 0,-1 1 0,-1-1 0,2 0-2,0 0 0,0 0 0,0 0 1,1-1-1,-1 1 0,0 0 1,1-1-1,-1 1 0,0-1 1,1 1-1,-1-1 0,0 1 0,1-1 1,-1 1-1,1-1 0,-1 1 1,1-1-1,-1 0 0,1 1 0,-1-1 1,1 0-1,-1-1 0,-1-3-7,1 0 0,-1 0 0,1 0 0,0 0 0,1 0 0,-1 0-1,1 0 1,0-9 0,4-15-25,1-1 1,1 0-1,1 1 0,14-33 0,55-111-38,-61 143 119,1 1-1,32-43 0,-59 87-20,0 1 1,1 0 0,1 1-1,-12 28 1,-23 80-15,32-88-4,-33 97 2,-41 136-7,84-266-8,1 0 0,0 0 0,0 0 0,1 0 0,-1 0 0,1 8 0,3-9-27,4-8-4,0-4 17,0 0 0,-1 0 0,9-18 0,18-52-422,-4-1 0,24-102 0,-46 144-130</inkml:trace>
</inkml:ink>
</file>

<file path=ppt/ink/ink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14"/>
    </inkml:context>
    <inkml:brush xml:id="br0">
      <inkml:brushProperty name="width" value="0.05" units="cm"/>
      <inkml:brushProperty name="height" value="0.05" units="cm"/>
    </inkml:brush>
  </inkml:definitions>
  <inkml:trace contextRef="#ctx0" brushRef="#br0">928 534 5377,'-3'3'5508,"-2"-1"-3427,-6 5-700,5 1-681,1 0 0,-2 0 0,1-1 0,-1 0-1,0 0 1,-10 8 0,11-11-558,0-1 0,-1 1-1,1-1 1,-1 0 0,1 0-1,-1-1 1,0 0 0,0 0-1,-10 1 1,-24 4 292,-44 13 0,49-13-115,0-1-1,0-2 1,-1-1-1,-49-3 1,68-2-261,0 0 1,1-1-1,0 0 1,-30-11 0,-68-32 196,76 29-233,31 14-25,1 0-1,-1-1 0,1 0 0,0 0 0,0 0 0,1-1 0,-1 0 1,1-1-1,0 1 0,0-1 0,1 0 0,0-1 0,0 1 0,0-1 0,1 0 1,0 0-1,0-1 0,-4-13 0,-2 0-4,7 13-11,0 1 0,0-1 0,0 0 1,1 0-1,-2-12 0,0-9-10,1-47 0,4 67 22,-1 0 0,1 0 0,1 0 0,0 0 0,0 1 0,1-1 0,0 0 0,0 1 0,7-12 0,12-20-9,-17 30 3,0-1 0,2 0 0,-1 1 1,1 1-1,0-1 0,1 1 0,14-13 0,-9 13-15,1 1 0,0 0 0,0 1 0,1 0 0,0 2 0,0 0 0,22-5 0,-29 9 25,-1 1-1,1 0 1,-1 0 0,1 0-1,-1 1 1,0 0 0,1 1 0,-1 0-1,0 0 1,0 0 0,12 7 0,-6-4-3,0-1 0,17 4 1,26 4 49,84 28 0,-125-35 37,1-1-1,0-1 1,0 0 0,0-1-1,0-1 1,0 0 0,0-1-1,1-1 1,29-6 0,-29 5 16,-1-2 1,25-8 0,-35 10-273,-1 0 1,0 0-1,0-1 1,0 0 0,0 0-1,0-1 1,-1 1-1,1-1 1,-1 0-1,0 0 1,4-6-1,-2 1-607</inkml:trace>
</inkml:ink>
</file>

<file path=ppt/ink/ink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15"/>
    </inkml:context>
    <inkml:brush xml:id="br0">
      <inkml:brushProperty name="width" value="0.05" units="cm"/>
      <inkml:brushProperty name="height" value="0.05" units="cm"/>
    </inkml:brush>
  </inkml:definitions>
  <inkml:trace contextRef="#ctx0" brushRef="#br0">0 29 2657,'1'-2'913,"0"-1"0,0 1 1,-1 0-1,1-1 0,1 1 1,-1 0-1,0 0 1,1-1-1,1-1 0,-3 4-749,0 0-1,1-1 1,-1 1-1,0 0 1,0 0-1,1-1 1,-1 1-1,0 0 0,1 0 1,-1-1-1,1 1 1,-1 0-1,0 0 1,1 0-1,-1 0 1,0 0-1,1 0 1,-1 0-1,1-1 1,-1 1-1,0 0 1,1 0-1,0 1 0,-1-1-108,1 0 0,0 1 0,-1-1 0,1 1 0,-1-1-1,1 1 1,-1-1 0,1 1 0,-1-1 0,0 1 0,1-1 0,-1 1-1,0 0 1,1-1 0,-1 1 0,0 0 0,0-1 0,0 1-1,1 0 1,19 51 1022,-13-38-640,-1-1 0,4 19-1,-5-16-157,22 103 1343,-19-91-1305,-6-23-166,-1-1 0,1 1 0,-1-1 0,0 1 0,0-1 0,0 8-1,-1-8-19,2-6-1130,1-2-1085,1 0 985</inkml:trace>
</inkml:ink>
</file>

<file path=ppt/ink/ink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3:53:54.716"/>
    </inkml:context>
    <inkml:brush xml:id="br0">
      <inkml:brushProperty name="width" value="0.05" units="cm"/>
      <inkml:brushProperty name="height" value="0.05" units="cm"/>
    </inkml:brush>
  </inkml:definitions>
  <inkml:trace contextRef="#ctx0" brushRef="#br0">19 64 3745,'-3'5'6524,"1"23"-4318,3 24-1608,-6-73 1693,3 11-2038,0-1-1,0 1 1,1-1 0,0-17 0,5 20-172,0 15-24,2 17 14,-2 36 104,-13-81 51,5 3-50,1-1-1,-1-28 0,9 57-83,-4-10-87,-1 1 0,0-1-1,0 1 1,1-1 0,-1 1 0,0-1 0,0 1 0,0-1 0,0 1 0,0 0 0,1-1-1,-1 1 1,0-1 0,-1 1 0,1 0 0,0-1 0,0 1 0,0-1 0,0 1 0,0-1 0,0 1-1,-1 0 1,1-1 0,0 1 0,-1-1 0,1 1 0,-1-5-3,1 0 0,-1 0 0,1 0 0,0 0 0,1 0 0,-1 0 0,2-5 0,-1 9-1,0-1-1,1 1 1,-1-1 0,1 1-1,-1 0 1,1-1 0,-1 1 0,1 0-1,-1 0 1,1 0 0,-1 0 0,1 0-1,-1 1 1,1-1 0,-1 0-1,1 1 1,-1-1 0,1 1 0,-1 0-1,1-1 1,1 2 0,-3-2 1,-1 1 1,1-1 0,0 0-1,0 0 1,0 0 0,0 0-1,-1 0 1,1 0 0,0 1-1,0-1 1,0 0-1,-1 0 1,1 0 0,0 0-1,0 0 1,0 0 0,-1 0-1,1 0 1,0 0-1,0 0 1,0 0 0,-1 0-1,1 0 1,0 0 0,0 0-1,-1 0 1,1 0-1,0 0 1,0 0 0,0 0-1,-1 0 1,1-1 0,0 1-1,0 0 1,0 0-1,-1 0 1,1 0 0,0 0-1,0-1 1,0 1 0,0 0-1,-1 0 1,-11-6 13,-4-3-97,35 12 94,-11-3 9,0 1 0,-1 1 0,1 0 0,-1 0 0,1 0 0,10 5 0,-11-4-18,0 0 0,1-1 0,0 0 0,-1-1 0,1 1 0,0-2 0,0 1 0,0-1 0,-1 0 1,10-1-1,24 0 8,-38 2-10,1 0 0,-1-1 0,0 2 1,1-1-1,-1 0 0,0 1 0,5 2 0,20 7 13,-10-11 56,-14-4 53,-9-4 17,4 7-133,0 1 0,0-1-1,0 1 1,0-1 0,0 1 0,0-1 0,0 1 0,0 0-1,0 0 1,0-1 0,0 1 0,0 0 0,-1 0 0,1 0-1,0 0 1,0 0 0,0 0 0,-1 1 0,-15-2 19,-3-5 111,-36-7-1,-4 0 424,52 10-536,-1 1-1,1 0 1,-1 1-1,1 0 1,-1 0-1,1 1 1,-15 0-1,3 2-40,20-2 15,-1-1 0,1 1 0,0 0 0,0 0 0,0 0 0,0-1 0,0 1 0,0 0 0,0 0 0,0-1 0,0 1 0,0 0 0,0 0 0,0-1 0,0 1 0,0 0-1,0 0 1,0 0 0,0-1 0,0 1 0,0 0 0,0 0 0,0-1 0,0 1 0,0 0 0,0 0 0,0 0 0,1-1 0,-1 1 0,0 0 0,0 0 0,0 0 0,0-1 0,1 1 0,-1 0 0,0 0 0,83 9 55,-38-7 2,53 8-1,-81-2-12,-16-7-40,0-1 0,0 1-1,0 0 1,0-1 0,0 1 0,0-1 0,1 1 0,-1-1 0,0 0 0,0 1-1,0-1 1,1 0 0,-1 0 0,0 0 0,0 0 0,0 0 0,1 0-1,1 0 1,-1 0 1,-1 0 0,0 0-1,0 0 1,0 0 0,1 0-1,-1 0 1,0 1 0,0-1-1,0 0 1,0 1 0,1-1-1,-1 1 1,0-1 0,0 1-1,0 0 1,0-1 0,1 3-1,7 2 101,-17-14 232,7 8-329,0-1-1,1 1 1,-1 0 0,0 1 0,1-1 0,-1 0 0,0 0 0,0 0 0,0 0 0,0 0 0,0 1 0,0-1 0,0 0 0,0 1 0,-2-1-1,-23-8 75,22 7-79,-1 0 1,0 0 0,1 1 0,-1 0-1,0 0 1,0 0 0,0 0 0,0 1-1,0 0 1,0 0 0,-10 1 0,-22 3 13,-8 2-7,42-6-10,0 1-1,1 0 0,-1 1 0,0-1 0,0 0 0,1 1 1,-1 0-1,1-1 0,-1 1 0,1 0 0,0 0 0,0 0 1,-2 3-1,-13 10 5,15-14-6,0 0 1,0 0 0,1 1 0,-1-1 0,0 0 0,1 1-1,0 0 1,-1-1 0,1 1 0,0 0 0,-1-1 0,0 5-1,-2 2-6,1 0 0,0 0 0,0 0 0,1 0 0,0 1-1,1-1 1,-1 12 0,2-20 8,0 0-1,0 0 1,0-1 0,0 1-1,1 0 1,-1 0 0,0 0-1,0 0 1,0-1 0,0 1-1,1 0 1,-1 0 0,0 0-1,0 0 1,0 0 0,1 0-1,-1-1 1,0 1-1,0 0 1,1 0 0,-1 0-1,0 0 1,0 0 0,1 0-1,-1 0 1,0 0 0,0 0-1,0 0 1,1 0 0,-1 0-1,0 0 1,0 0 0,1 1-1,-1-1 1,0 0 0,0 0-1,1 0 1,-1 0 0,0 0-1,0 0 1,0 0-1,0 1 1,1-1 0,-1 0-1,0 0 1,0 0 0,0 1-1,0-1 1,1 0 0,-1 0-1,0 0 1,0 1 0,0-1-1,0 0 1,0 0 0,0 0-1,0 1 1,0-1 0,0 0-1,0 0 1,0 1 0,0-1-1,0 0 1,0 1 0,15-19-79,-14 16 66,21-16-17,-15 16 87,-12 15 53,5-12-107,-18 36 30,17-35-36,0 0 1,0 0-1,1 0 0,-1 1 0,1-1 0,0 0 1,0 0-1,0 0 0,0 1 0,0-1 0,0 0 1,0 0-1,1 0 0,-1 1 0,1-1 1,1 3-1,8-14-22,1-9 58,-10 16-27,0 0 0,1 0 0,-1 0 1,0 0-1,1 1 0,-1-1 0,1 0 0,-1 0 0,1 1 1,0-1-1,0 1 0,0 0 0,2-2 0,6-2 0,0 1 0,0 0 0,0 1-1,11-3 1,5-1 3,-23 6-6,4-2 13,1 1 0,-1 0 0,1 0-1,0 1 1,-1 0 0,1 0 0,0 1-1,11 1 1,54 12 98,-68-12-108,-2-1 4,1 1-1,0-1 1,0 1-1,-1 0 1,1 0-1,5 3 1,-6-3-3,1 1 0,-1-1 0,1 0 1,0 0-1,0 0 0,0-1 1,-1 1-1,1-1 0,0 0 1,0 0-1,0 0 0,0 0 1,-1-1-1,7-1 0,-10 2-2,0 0 0,0 0 0,1-1 0,-1 1 0,0 0 0,1 0 0,-1 0 0,0-1 0,0 1 0,0 0 0,1 0 0,-1-1 0,0 1 0,0 0 0,0 0 0,1-1 0,-1 1 0,0 0 0,0-1 0,0 1 0,0 0 0,0-1 0,0 1 0,0 0 0,0-1 0,0 1 0,0 0 0,0-1 0,0 1 0,0 0 0,0-1 0,0 1 0,0 0 0,0-1 0,0 1 0,0 0 0,-1-1 0,1 1-1,0 0 1,0-1 0,0 1 0,-1-1 0,-14-11 90,3 2-92,16 8-13,-1 0 1,1 1-1,-1-1 0,1 1 1,-1 0-1,6-1 0,-5 2 18,0-1-1,0 1 0,0-1 1,0 0-1,0-1 0,0 1 1,-1-1-1,6-2 1,-17 9-561,-10 4 852,4-9-4727,16 0 2952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00F5CC-DAF8-4E40-A07B-63C2A44A74B0}" type="datetimeFigureOut">
              <a:rPr lang="fr-BE" smtClean="0"/>
              <a:t>03-12-24</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D92C43-A82B-47F9-8894-04C3A9F396CA}" type="slidenum">
              <a:rPr lang="fr-BE" smtClean="0"/>
              <a:t>‹N°›</a:t>
            </a:fld>
            <a:endParaRPr lang="fr-BE"/>
          </a:p>
        </p:txBody>
      </p:sp>
    </p:spTree>
    <p:extLst>
      <p:ext uri="{BB962C8B-B14F-4D97-AF65-F5344CB8AC3E}">
        <p14:creationId xmlns:p14="http://schemas.microsoft.com/office/powerpoint/2010/main" val="262335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b="0" i="0" dirty="0">
              <a:effectLst/>
              <a:latin typeface="-apple-system"/>
            </a:endParaRPr>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1</a:t>
            </a:fld>
            <a:endParaRPr lang="fr-BE"/>
          </a:p>
        </p:txBody>
      </p:sp>
    </p:spTree>
    <p:extLst>
      <p:ext uri="{BB962C8B-B14F-4D97-AF65-F5344CB8AC3E}">
        <p14:creationId xmlns:p14="http://schemas.microsoft.com/office/powerpoint/2010/main" val="3131290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10</a:t>
            </a:fld>
            <a:endParaRPr lang="fr-BE"/>
          </a:p>
        </p:txBody>
      </p:sp>
    </p:spTree>
    <p:extLst>
      <p:ext uri="{BB962C8B-B14F-4D97-AF65-F5344CB8AC3E}">
        <p14:creationId xmlns:p14="http://schemas.microsoft.com/office/powerpoint/2010/main" val="3440612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11</a:t>
            </a:fld>
            <a:endParaRPr lang="fr-BE"/>
          </a:p>
        </p:txBody>
      </p:sp>
    </p:spTree>
    <p:extLst>
      <p:ext uri="{BB962C8B-B14F-4D97-AF65-F5344CB8AC3E}">
        <p14:creationId xmlns:p14="http://schemas.microsoft.com/office/powerpoint/2010/main" val="4198643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endParaRPr lang="fr-BE"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12</a:t>
            </a:fld>
            <a:endParaRPr lang="fr-BE"/>
          </a:p>
        </p:txBody>
      </p:sp>
    </p:spTree>
    <p:extLst>
      <p:ext uri="{BB962C8B-B14F-4D97-AF65-F5344CB8AC3E}">
        <p14:creationId xmlns:p14="http://schemas.microsoft.com/office/powerpoint/2010/main" val="1182324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13</a:t>
            </a:fld>
            <a:endParaRPr lang="fr-BE"/>
          </a:p>
        </p:txBody>
      </p:sp>
    </p:spTree>
    <p:extLst>
      <p:ext uri="{BB962C8B-B14F-4D97-AF65-F5344CB8AC3E}">
        <p14:creationId xmlns:p14="http://schemas.microsoft.com/office/powerpoint/2010/main" val="2523058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14</a:t>
            </a:fld>
            <a:endParaRPr lang="fr-BE"/>
          </a:p>
        </p:txBody>
      </p:sp>
    </p:spTree>
    <p:extLst>
      <p:ext uri="{BB962C8B-B14F-4D97-AF65-F5344CB8AC3E}">
        <p14:creationId xmlns:p14="http://schemas.microsoft.com/office/powerpoint/2010/main" val="390205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15</a:t>
            </a:fld>
            <a:endParaRPr lang="fr-BE"/>
          </a:p>
        </p:txBody>
      </p:sp>
    </p:spTree>
    <p:extLst>
      <p:ext uri="{BB962C8B-B14F-4D97-AF65-F5344CB8AC3E}">
        <p14:creationId xmlns:p14="http://schemas.microsoft.com/office/powerpoint/2010/main" val="2005629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16</a:t>
            </a:fld>
            <a:endParaRPr lang="fr-BE"/>
          </a:p>
        </p:txBody>
      </p:sp>
    </p:spTree>
    <p:extLst>
      <p:ext uri="{BB962C8B-B14F-4D97-AF65-F5344CB8AC3E}">
        <p14:creationId xmlns:p14="http://schemas.microsoft.com/office/powerpoint/2010/main" val="3562673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17</a:t>
            </a:fld>
            <a:endParaRPr lang="fr-BE"/>
          </a:p>
        </p:txBody>
      </p:sp>
    </p:spTree>
    <p:extLst>
      <p:ext uri="{BB962C8B-B14F-4D97-AF65-F5344CB8AC3E}">
        <p14:creationId xmlns:p14="http://schemas.microsoft.com/office/powerpoint/2010/main" val="4084436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18</a:t>
            </a:fld>
            <a:endParaRPr lang="fr-BE"/>
          </a:p>
        </p:txBody>
      </p:sp>
    </p:spTree>
    <p:extLst>
      <p:ext uri="{BB962C8B-B14F-4D97-AF65-F5344CB8AC3E}">
        <p14:creationId xmlns:p14="http://schemas.microsoft.com/office/powerpoint/2010/main" val="789398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19</a:t>
            </a:fld>
            <a:endParaRPr lang="fr-BE"/>
          </a:p>
        </p:txBody>
      </p:sp>
    </p:spTree>
    <p:extLst>
      <p:ext uri="{BB962C8B-B14F-4D97-AF65-F5344CB8AC3E}">
        <p14:creationId xmlns:p14="http://schemas.microsoft.com/office/powerpoint/2010/main" val="4078023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2</a:t>
            </a:fld>
            <a:endParaRPr lang="fr-BE"/>
          </a:p>
        </p:txBody>
      </p:sp>
    </p:spTree>
    <p:extLst>
      <p:ext uri="{BB962C8B-B14F-4D97-AF65-F5344CB8AC3E}">
        <p14:creationId xmlns:p14="http://schemas.microsoft.com/office/powerpoint/2010/main" val="1421716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20</a:t>
            </a:fld>
            <a:endParaRPr lang="fr-BE"/>
          </a:p>
        </p:txBody>
      </p:sp>
    </p:spTree>
    <p:extLst>
      <p:ext uri="{BB962C8B-B14F-4D97-AF65-F5344CB8AC3E}">
        <p14:creationId xmlns:p14="http://schemas.microsoft.com/office/powerpoint/2010/main" val="3789076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latin typeface="Calibri"/>
              <a:cs typeface="Calibri"/>
            </a:endParaRPr>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21</a:t>
            </a:fld>
            <a:endParaRPr lang="fr-BE"/>
          </a:p>
        </p:txBody>
      </p:sp>
    </p:spTree>
    <p:extLst>
      <p:ext uri="{BB962C8B-B14F-4D97-AF65-F5344CB8AC3E}">
        <p14:creationId xmlns:p14="http://schemas.microsoft.com/office/powerpoint/2010/main" val="3848901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latin typeface="Calibri"/>
              <a:cs typeface="Calibri"/>
            </a:endParaRPr>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22</a:t>
            </a:fld>
            <a:endParaRPr lang="fr-BE"/>
          </a:p>
        </p:txBody>
      </p:sp>
    </p:spTree>
    <p:extLst>
      <p:ext uri="{BB962C8B-B14F-4D97-AF65-F5344CB8AC3E}">
        <p14:creationId xmlns:p14="http://schemas.microsoft.com/office/powerpoint/2010/main" val="1927118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endParaRPr lang="fr-BE"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3</a:t>
            </a:fld>
            <a:endParaRPr lang="fr-BE"/>
          </a:p>
        </p:txBody>
      </p:sp>
    </p:spTree>
    <p:extLst>
      <p:ext uri="{BB962C8B-B14F-4D97-AF65-F5344CB8AC3E}">
        <p14:creationId xmlns:p14="http://schemas.microsoft.com/office/powerpoint/2010/main" val="932466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4</a:t>
            </a:fld>
            <a:endParaRPr lang="fr-BE"/>
          </a:p>
        </p:txBody>
      </p:sp>
    </p:spTree>
    <p:extLst>
      <p:ext uri="{BB962C8B-B14F-4D97-AF65-F5344CB8AC3E}">
        <p14:creationId xmlns:p14="http://schemas.microsoft.com/office/powerpoint/2010/main" val="2032257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BC0AA-F45D-E205-C93B-3A4A3B998A8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FD5BE8D-824C-5CFB-70E6-E6FBE91490F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12C4247-A0D9-50F9-2778-E48DBFEEEAA1}"/>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8A57D58C-A95B-98E8-BA73-E04C55D3A47C}"/>
              </a:ext>
            </a:extLst>
          </p:cNvPr>
          <p:cNvSpPr>
            <a:spLocks noGrp="1"/>
          </p:cNvSpPr>
          <p:nvPr>
            <p:ph type="sldNum" sz="quarter" idx="5"/>
          </p:nvPr>
        </p:nvSpPr>
        <p:spPr/>
        <p:txBody>
          <a:bodyPr/>
          <a:lstStyle/>
          <a:p>
            <a:fld id="{64D92C43-A82B-47F9-8894-04C3A9F396CA}" type="slidenum">
              <a:rPr lang="fr-BE" smtClean="0"/>
              <a:t>5</a:t>
            </a:fld>
            <a:endParaRPr lang="fr-BE"/>
          </a:p>
        </p:txBody>
      </p:sp>
    </p:spTree>
    <p:extLst>
      <p:ext uri="{BB962C8B-B14F-4D97-AF65-F5344CB8AC3E}">
        <p14:creationId xmlns:p14="http://schemas.microsoft.com/office/powerpoint/2010/main" val="1835278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7B237-B554-DD3F-0E91-108E17D1AE3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EDCE5B9-DDDC-613F-94F6-E1F1E4C8B86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6DC6F52-A334-32A9-F9D3-2EB878658114}"/>
              </a:ext>
            </a:extLst>
          </p:cNvPr>
          <p:cNvSpPr>
            <a:spLocks noGrp="1"/>
          </p:cNvSpPr>
          <p:nvPr>
            <p:ph type="body" idx="1"/>
          </p:nvPr>
        </p:nvSpPr>
        <p:spPr/>
        <p:txBody>
          <a:bodyPr/>
          <a:lstStyle/>
          <a:p>
            <a:endParaRPr lang="fr-FR" i="1" dirty="0"/>
          </a:p>
        </p:txBody>
      </p:sp>
      <p:sp>
        <p:nvSpPr>
          <p:cNvPr id="4" name="Espace réservé du numéro de diapositive 3">
            <a:extLst>
              <a:ext uri="{FF2B5EF4-FFF2-40B4-BE49-F238E27FC236}">
                <a16:creationId xmlns:a16="http://schemas.microsoft.com/office/drawing/2014/main" id="{8BC0DE76-58D8-8F7E-C4F2-A841FD12A781}"/>
              </a:ext>
            </a:extLst>
          </p:cNvPr>
          <p:cNvSpPr>
            <a:spLocks noGrp="1"/>
          </p:cNvSpPr>
          <p:nvPr>
            <p:ph type="sldNum" sz="quarter" idx="5"/>
          </p:nvPr>
        </p:nvSpPr>
        <p:spPr/>
        <p:txBody>
          <a:bodyPr/>
          <a:lstStyle/>
          <a:p>
            <a:fld id="{64D92C43-A82B-47F9-8894-04C3A9F396CA}" type="slidenum">
              <a:rPr lang="fr-BE" smtClean="0"/>
              <a:t>6</a:t>
            </a:fld>
            <a:endParaRPr lang="fr-BE"/>
          </a:p>
        </p:txBody>
      </p:sp>
    </p:spTree>
    <p:extLst>
      <p:ext uri="{BB962C8B-B14F-4D97-AF65-F5344CB8AC3E}">
        <p14:creationId xmlns:p14="http://schemas.microsoft.com/office/powerpoint/2010/main" val="3038384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7</a:t>
            </a:fld>
            <a:endParaRPr lang="fr-BE"/>
          </a:p>
        </p:txBody>
      </p:sp>
    </p:spTree>
    <p:extLst>
      <p:ext uri="{BB962C8B-B14F-4D97-AF65-F5344CB8AC3E}">
        <p14:creationId xmlns:p14="http://schemas.microsoft.com/office/powerpoint/2010/main" val="2257229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latin typeface="Calibri"/>
              <a:cs typeface="Calibri"/>
            </a:endParaRPr>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8</a:t>
            </a:fld>
            <a:endParaRPr lang="fr-BE"/>
          </a:p>
        </p:txBody>
      </p:sp>
    </p:spTree>
    <p:extLst>
      <p:ext uri="{BB962C8B-B14F-4D97-AF65-F5344CB8AC3E}">
        <p14:creationId xmlns:p14="http://schemas.microsoft.com/office/powerpoint/2010/main" val="4002197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4D92C43-A82B-47F9-8894-04C3A9F396CA}" type="slidenum">
              <a:rPr lang="fr-BE" smtClean="0"/>
              <a:t>9</a:t>
            </a:fld>
            <a:endParaRPr lang="fr-BE"/>
          </a:p>
        </p:txBody>
      </p:sp>
    </p:spTree>
    <p:extLst>
      <p:ext uri="{BB962C8B-B14F-4D97-AF65-F5344CB8AC3E}">
        <p14:creationId xmlns:p14="http://schemas.microsoft.com/office/powerpoint/2010/main" val="1667613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9B7124-7DF5-FD44-A761-E96328B125E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B313AD58-BF4E-F013-30FD-76B91E1CA7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A56DED6A-966B-85AB-41BE-803067D7FF32}"/>
              </a:ext>
            </a:extLst>
          </p:cNvPr>
          <p:cNvSpPr>
            <a:spLocks noGrp="1"/>
          </p:cNvSpPr>
          <p:nvPr>
            <p:ph type="dt" sz="half" idx="10"/>
          </p:nvPr>
        </p:nvSpPr>
        <p:spPr/>
        <p:txBody>
          <a:bodyPr/>
          <a:lstStyle/>
          <a:p>
            <a:fld id="{F68613F5-E9B0-4FE0-888A-780342ABF938}" type="datetimeFigureOut">
              <a:rPr lang="fr-BE" smtClean="0"/>
              <a:t>03-12-24</a:t>
            </a:fld>
            <a:endParaRPr lang="fr-BE"/>
          </a:p>
        </p:txBody>
      </p:sp>
      <p:sp>
        <p:nvSpPr>
          <p:cNvPr id="5" name="Espace réservé du pied de page 4">
            <a:extLst>
              <a:ext uri="{FF2B5EF4-FFF2-40B4-BE49-F238E27FC236}">
                <a16:creationId xmlns:a16="http://schemas.microsoft.com/office/drawing/2014/main" id="{A10AA565-B453-0E4E-B80B-606559F0E218}"/>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A9A971E7-954E-F866-C5CC-0A58EFFD5EBD}"/>
              </a:ext>
            </a:extLst>
          </p:cNvPr>
          <p:cNvSpPr>
            <a:spLocks noGrp="1"/>
          </p:cNvSpPr>
          <p:nvPr>
            <p:ph type="sldNum" sz="quarter" idx="12"/>
          </p:nvPr>
        </p:nvSpPr>
        <p:spPr/>
        <p:txBody>
          <a:bodyPr/>
          <a:lstStyle/>
          <a:p>
            <a:fld id="{24F4949B-7B5A-4379-9475-BDF5410418FD}" type="slidenum">
              <a:rPr lang="fr-BE" smtClean="0"/>
              <a:t>‹N°›</a:t>
            </a:fld>
            <a:endParaRPr lang="fr-BE"/>
          </a:p>
        </p:txBody>
      </p:sp>
    </p:spTree>
    <p:extLst>
      <p:ext uri="{BB962C8B-B14F-4D97-AF65-F5344CB8AC3E}">
        <p14:creationId xmlns:p14="http://schemas.microsoft.com/office/powerpoint/2010/main" val="2512907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751551-685F-A8E4-4A23-3F68C895D75D}"/>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13CA6B96-94BB-77B3-D4FB-70E8F7FBC90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DBB2736F-1619-07F6-68C7-0D650F7432E6}"/>
              </a:ext>
            </a:extLst>
          </p:cNvPr>
          <p:cNvSpPr>
            <a:spLocks noGrp="1"/>
          </p:cNvSpPr>
          <p:nvPr>
            <p:ph type="dt" sz="half" idx="10"/>
          </p:nvPr>
        </p:nvSpPr>
        <p:spPr/>
        <p:txBody>
          <a:bodyPr/>
          <a:lstStyle/>
          <a:p>
            <a:fld id="{F68613F5-E9B0-4FE0-888A-780342ABF938}" type="datetimeFigureOut">
              <a:rPr lang="fr-BE" smtClean="0"/>
              <a:t>03-12-24</a:t>
            </a:fld>
            <a:endParaRPr lang="fr-BE"/>
          </a:p>
        </p:txBody>
      </p:sp>
      <p:sp>
        <p:nvSpPr>
          <p:cNvPr id="5" name="Espace réservé du pied de page 4">
            <a:extLst>
              <a:ext uri="{FF2B5EF4-FFF2-40B4-BE49-F238E27FC236}">
                <a16:creationId xmlns:a16="http://schemas.microsoft.com/office/drawing/2014/main" id="{0F0FC4C6-F994-11DA-99BC-4648EE8BBE36}"/>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51CF9853-D140-B340-EB46-CAF162C6D0F6}"/>
              </a:ext>
            </a:extLst>
          </p:cNvPr>
          <p:cNvSpPr>
            <a:spLocks noGrp="1"/>
          </p:cNvSpPr>
          <p:nvPr>
            <p:ph type="sldNum" sz="quarter" idx="12"/>
          </p:nvPr>
        </p:nvSpPr>
        <p:spPr/>
        <p:txBody>
          <a:bodyPr/>
          <a:lstStyle/>
          <a:p>
            <a:fld id="{24F4949B-7B5A-4379-9475-BDF5410418FD}" type="slidenum">
              <a:rPr lang="fr-BE" smtClean="0"/>
              <a:t>‹N°›</a:t>
            </a:fld>
            <a:endParaRPr lang="fr-BE"/>
          </a:p>
        </p:txBody>
      </p:sp>
    </p:spTree>
    <p:extLst>
      <p:ext uri="{BB962C8B-B14F-4D97-AF65-F5344CB8AC3E}">
        <p14:creationId xmlns:p14="http://schemas.microsoft.com/office/powerpoint/2010/main" val="2747482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5E5E50E-774F-CEBF-88C5-270AFE0E04D8}"/>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7CD3DA42-E0FF-83AA-F0AB-B39C45E8E87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065FD5AB-1387-E946-C0DB-2D3ED4ABBA47}"/>
              </a:ext>
            </a:extLst>
          </p:cNvPr>
          <p:cNvSpPr>
            <a:spLocks noGrp="1"/>
          </p:cNvSpPr>
          <p:nvPr>
            <p:ph type="dt" sz="half" idx="10"/>
          </p:nvPr>
        </p:nvSpPr>
        <p:spPr/>
        <p:txBody>
          <a:bodyPr/>
          <a:lstStyle/>
          <a:p>
            <a:fld id="{F68613F5-E9B0-4FE0-888A-780342ABF938}" type="datetimeFigureOut">
              <a:rPr lang="fr-BE" smtClean="0"/>
              <a:t>03-12-24</a:t>
            </a:fld>
            <a:endParaRPr lang="fr-BE"/>
          </a:p>
        </p:txBody>
      </p:sp>
      <p:sp>
        <p:nvSpPr>
          <p:cNvPr id="5" name="Espace réservé du pied de page 4">
            <a:extLst>
              <a:ext uri="{FF2B5EF4-FFF2-40B4-BE49-F238E27FC236}">
                <a16:creationId xmlns:a16="http://schemas.microsoft.com/office/drawing/2014/main" id="{AE1890E4-34C4-6FFD-8E75-1F87FA9BEAFF}"/>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57C3928A-6B73-923D-4CE0-106870EE29A1}"/>
              </a:ext>
            </a:extLst>
          </p:cNvPr>
          <p:cNvSpPr>
            <a:spLocks noGrp="1"/>
          </p:cNvSpPr>
          <p:nvPr>
            <p:ph type="sldNum" sz="quarter" idx="12"/>
          </p:nvPr>
        </p:nvSpPr>
        <p:spPr/>
        <p:txBody>
          <a:bodyPr/>
          <a:lstStyle/>
          <a:p>
            <a:fld id="{24F4949B-7B5A-4379-9475-BDF5410418FD}" type="slidenum">
              <a:rPr lang="fr-BE" smtClean="0"/>
              <a:t>‹N°›</a:t>
            </a:fld>
            <a:endParaRPr lang="fr-BE"/>
          </a:p>
        </p:txBody>
      </p:sp>
    </p:spTree>
    <p:extLst>
      <p:ext uri="{BB962C8B-B14F-4D97-AF65-F5344CB8AC3E}">
        <p14:creationId xmlns:p14="http://schemas.microsoft.com/office/powerpoint/2010/main" val="497727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AFDCEA-C745-689A-7315-8EE63FA1C531}"/>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9FA0ED2D-2750-42D7-4C1C-1E0091CF32B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060D2E44-C17E-E325-B968-376D0BD33924}"/>
              </a:ext>
            </a:extLst>
          </p:cNvPr>
          <p:cNvSpPr>
            <a:spLocks noGrp="1"/>
          </p:cNvSpPr>
          <p:nvPr>
            <p:ph type="dt" sz="half" idx="10"/>
          </p:nvPr>
        </p:nvSpPr>
        <p:spPr/>
        <p:txBody>
          <a:bodyPr/>
          <a:lstStyle/>
          <a:p>
            <a:fld id="{F68613F5-E9B0-4FE0-888A-780342ABF938}" type="datetimeFigureOut">
              <a:rPr lang="fr-BE" smtClean="0"/>
              <a:t>03-12-24</a:t>
            </a:fld>
            <a:endParaRPr lang="fr-BE"/>
          </a:p>
        </p:txBody>
      </p:sp>
      <p:sp>
        <p:nvSpPr>
          <p:cNvPr id="5" name="Espace réservé du pied de page 4">
            <a:extLst>
              <a:ext uri="{FF2B5EF4-FFF2-40B4-BE49-F238E27FC236}">
                <a16:creationId xmlns:a16="http://schemas.microsoft.com/office/drawing/2014/main" id="{3E56A058-81BC-80C0-E6A2-7D9CFD747ECD}"/>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AF2F1C71-C2FD-36D0-5EE4-5604CBFB2696}"/>
              </a:ext>
            </a:extLst>
          </p:cNvPr>
          <p:cNvSpPr>
            <a:spLocks noGrp="1"/>
          </p:cNvSpPr>
          <p:nvPr>
            <p:ph type="sldNum" sz="quarter" idx="12"/>
          </p:nvPr>
        </p:nvSpPr>
        <p:spPr/>
        <p:txBody>
          <a:bodyPr/>
          <a:lstStyle/>
          <a:p>
            <a:fld id="{24F4949B-7B5A-4379-9475-BDF5410418FD}" type="slidenum">
              <a:rPr lang="fr-BE" smtClean="0"/>
              <a:t>‹N°›</a:t>
            </a:fld>
            <a:endParaRPr lang="fr-BE"/>
          </a:p>
        </p:txBody>
      </p:sp>
    </p:spTree>
    <p:extLst>
      <p:ext uri="{BB962C8B-B14F-4D97-AF65-F5344CB8AC3E}">
        <p14:creationId xmlns:p14="http://schemas.microsoft.com/office/powerpoint/2010/main" val="3161377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5D499C-19FE-5E7D-392E-4FC753F2675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C3E74F90-3923-CACF-D911-18754F7AB3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F2030EA-1E47-6865-2B94-B4119C5A76C2}"/>
              </a:ext>
            </a:extLst>
          </p:cNvPr>
          <p:cNvSpPr>
            <a:spLocks noGrp="1"/>
          </p:cNvSpPr>
          <p:nvPr>
            <p:ph type="dt" sz="half" idx="10"/>
          </p:nvPr>
        </p:nvSpPr>
        <p:spPr/>
        <p:txBody>
          <a:bodyPr/>
          <a:lstStyle/>
          <a:p>
            <a:fld id="{F68613F5-E9B0-4FE0-888A-780342ABF938}" type="datetimeFigureOut">
              <a:rPr lang="fr-BE" smtClean="0"/>
              <a:t>03-12-24</a:t>
            </a:fld>
            <a:endParaRPr lang="fr-BE"/>
          </a:p>
        </p:txBody>
      </p:sp>
      <p:sp>
        <p:nvSpPr>
          <p:cNvPr id="5" name="Espace réservé du pied de page 4">
            <a:extLst>
              <a:ext uri="{FF2B5EF4-FFF2-40B4-BE49-F238E27FC236}">
                <a16:creationId xmlns:a16="http://schemas.microsoft.com/office/drawing/2014/main" id="{B63E3786-231F-2D4E-F7BE-6E487124E9DF}"/>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E311B622-5090-936B-E3A9-0F07C52F1B8D}"/>
              </a:ext>
            </a:extLst>
          </p:cNvPr>
          <p:cNvSpPr>
            <a:spLocks noGrp="1"/>
          </p:cNvSpPr>
          <p:nvPr>
            <p:ph type="sldNum" sz="quarter" idx="12"/>
          </p:nvPr>
        </p:nvSpPr>
        <p:spPr/>
        <p:txBody>
          <a:bodyPr/>
          <a:lstStyle/>
          <a:p>
            <a:fld id="{24F4949B-7B5A-4379-9475-BDF5410418FD}" type="slidenum">
              <a:rPr lang="fr-BE" smtClean="0"/>
              <a:t>‹N°›</a:t>
            </a:fld>
            <a:endParaRPr lang="fr-BE"/>
          </a:p>
        </p:txBody>
      </p:sp>
    </p:spTree>
    <p:extLst>
      <p:ext uri="{BB962C8B-B14F-4D97-AF65-F5344CB8AC3E}">
        <p14:creationId xmlns:p14="http://schemas.microsoft.com/office/powerpoint/2010/main" val="4192593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153C72-05ED-7FB3-91C5-147DC3CAEC32}"/>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A0D1918F-A376-222E-C725-1879113A670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C574A4EB-5229-BEB6-4CE0-FD52E6E7E92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AA108988-333D-FBE6-D3D5-DCBDF505D040}"/>
              </a:ext>
            </a:extLst>
          </p:cNvPr>
          <p:cNvSpPr>
            <a:spLocks noGrp="1"/>
          </p:cNvSpPr>
          <p:nvPr>
            <p:ph type="dt" sz="half" idx="10"/>
          </p:nvPr>
        </p:nvSpPr>
        <p:spPr/>
        <p:txBody>
          <a:bodyPr/>
          <a:lstStyle/>
          <a:p>
            <a:fld id="{F68613F5-E9B0-4FE0-888A-780342ABF938}" type="datetimeFigureOut">
              <a:rPr lang="fr-BE" smtClean="0"/>
              <a:t>03-12-24</a:t>
            </a:fld>
            <a:endParaRPr lang="fr-BE"/>
          </a:p>
        </p:txBody>
      </p:sp>
      <p:sp>
        <p:nvSpPr>
          <p:cNvPr id="6" name="Espace réservé du pied de page 5">
            <a:extLst>
              <a:ext uri="{FF2B5EF4-FFF2-40B4-BE49-F238E27FC236}">
                <a16:creationId xmlns:a16="http://schemas.microsoft.com/office/drawing/2014/main" id="{D4B05C6D-BA5D-FED7-0B86-DBF1104F59E2}"/>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646A3A55-DC95-F31C-5663-F1CF8C634FF3}"/>
              </a:ext>
            </a:extLst>
          </p:cNvPr>
          <p:cNvSpPr>
            <a:spLocks noGrp="1"/>
          </p:cNvSpPr>
          <p:nvPr>
            <p:ph type="sldNum" sz="quarter" idx="12"/>
          </p:nvPr>
        </p:nvSpPr>
        <p:spPr/>
        <p:txBody>
          <a:bodyPr/>
          <a:lstStyle/>
          <a:p>
            <a:fld id="{24F4949B-7B5A-4379-9475-BDF5410418FD}" type="slidenum">
              <a:rPr lang="fr-BE" smtClean="0"/>
              <a:t>‹N°›</a:t>
            </a:fld>
            <a:endParaRPr lang="fr-BE"/>
          </a:p>
        </p:txBody>
      </p:sp>
    </p:spTree>
    <p:extLst>
      <p:ext uri="{BB962C8B-B14F-4D97-AF65-F5344CB8AC3E}">
        <p14:creationId xmlns:p14="http://schemas.microsoft.com/office/powerpoint/2010/main" val="4253762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E89155-EF24-A29D-483B-29AEE0829636}"/>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7FDEE9F7-69E3-2DA0-9729-96C69857AA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BE393C6-188A-E1DD-A098-72E020D9BD9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E7E35E98-1F41-6037-685A-8C99734E17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8C62736-E6B2-A6D8-EF0E-D90A0E99662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340E333B-0856-7A33-A032-4D078D259DDF}"/>
              </a:ext>
            </a:extLst>
          </p:cNvPr>
          <p:cNvSpPr>
            <a:spLocks noGrp="1"/>
          </p:cNvSpPr>
          <p:nvPr>
            <p:ph type="dt" sz="half" idx="10"/>
          </p:nvPr>
        </p:nvSpPr>
        <p:spPr/>
        <p:txBody>
          <a:bodyPr/>
          <a:lstStyle/>
          <a:p>
            <a:fld id="{F68613F5-E9B0-4FE0-888A-780342ABF938}" type="datetimeFigureOut">
              <a:rPr lang="fr-BE" smtClean="0"/>
              <a:t>03-12-24</a:t>
            </a:fld>
            <a:endParaRPr lang="fr-BE"/>
          </a:p>
        </p:txBody>
      </p:sp>
      <p:sp>
        <p:nvSpPr>
          <p:cNvPr id="8" name="Espace réservé du pied de page 7">
            <a:extLst>
              <a:ext uri="{FF2B5EF4-FFF2-40B4-BE49-F238E27FC236}">
                <a16:creationId xmlns:a16="http://schemas.microsoft.com/office/drawing/2014/main" id="{63A4D64A-DD87-D3F6-C7A9-8AF869D1BBD2}"/>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33717FDF-79DF-3557-C569-4119C20A338A}"/>
              </a:ext>
            </a:extLst>
          </p:cNvPr>
          <p:cNvSpPr>
            <a:spLocks noGrp="1"/>
          </p:cNvSpPr>
          <p:nvPr>
            <p:ph type="sldNum" sz="quarter" idx="12"/>
          </p:nvPr>
        </p:nvSpPr>
        <p:spPr/>
        <p:txBody>
          <a:bodyPr/>
          <a:lstStyle/>
          <a:p>
            <a:fld id="{24F4949B-7B5A-4379-9475-BDF5410418FD}" type="slidenum">
              <a:rPr lang="fr-BE" smtClean="0"/>
              <a:t>‹N°›</a:t>
            </a:fld>
            <a:endParaRPr lang="fr-BE"/>
          </a:p>
        </p:txBody>
      </p:sp>
    </p:spTree>
    <p:extLst>
      <p:ext uri="{BB962C8B-B14F-4D97-AF65-F5344CB8AC3E}">
        <p14:creationId xmlns:p14="http://schemas.microsoft.com/office/powerpoint/2010/main" val="2201033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393917-282E-CA7C-4422-A6E36CC644FB}"/>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6794A4F1-F532-2BC1-D38A-3A424308A263}"/>
              </a:ext>
            </a:extLst>
          </p:cNvPr>
          <p:cNvSpPr>
            <a:spLocks noGrp="1"/>
          </p:cNvSpPr>
          <p:nvPr>
            <p:ph type="dt" sz="half" idx="10"/>
          </p:nvPr>
        </p:nvSpPr>
        <p:spPr/>
        <p:txBody>
          <a:bodyPr/>
          <a:lstStyle/>
          <a:p>
            <a:fld id="{F68613F5-E9B0-4FE0-888A-780342ABF938}" type="datetimeFigureOut">
              <a:rPr lang="fr-BE" smtClean="0"/>
              <a:t>03-12-24</a:t>
            </a:fld>
            <a:endParaRPr lang="fr-BE"/>
          </a:p>
        </p:txBody>
      </p:sp>
      <p:sp>
        <p:nvSpPr>
          <p:cNvPr id="4" name="Espace réservé du pied de page 3">
            <a:extLst>
              <a:ext uri="{FF2B5EF4-FFF2-40B4-BE49-F238E27FC236}">
                <a16:creationId xmlns:a16="http://schemas.microsoft.com/office/drawing/2014/main" id="{59A18609-04D4-0D67-E6FD-4AC0105D147F}"/>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09949746-30B8-273B-6CE3-A2C9C8C81BA3}"/>
              </a:ext>
            </a:extLst>
          </p:cNvPr>
          <p:cNvSpPr>
            <a:spLocks noGrp="1"/>
          </p:cNvSpPr>
          <p:nvPr>
            <p:ph type="sldNum" sz="quarter" idx="12"/>
          </p:nvPr>
        </p:nvSpPr>
        <p:spPr/>
        <p:txBody>
          <a:bodyPr/>
          <a:lstStyle/>
          <a:p>
            <a:fld id="{24F4949B-7B5A-4379-9475-BDF5410418FD}" type="slidenum">
              <a:rPr lang="fr-BE" smtClean="0"/>
              <a:t>‹N°›</a:t>
            </a:fld>
            <a:endParaRPr lang="fr-BE"/>
          </a:p>
        </p:txBody>
      </p:sp>
    </p:spTree>
    <p:extLst>
      <p:ext uri="{BB962C8B-B14F-4D97-AF65-F5344CB8AC3E}">
        <p14:creationId xmlns:p14="http://schemas.microsoft.com/office/powerpoint/2010/main" val="1919251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C3E82B8-4855-64E6-467D-D1A5FDABF474}"/>
              </a:ext>
            </a:extLst>
          </p:cNvPr>
          <p:cNvSpPr>
            <a:spLocks noGrp="1"/>
          </p:cNvSpPr>
          <p:nvPr>
            <p:ph type="dt" sz="half" idx="10"/>
          </p:nvPr>
        </p:nvSpPr>
        <p:spPr/>
        <p:txBody>
          <a:bodyPr/>
          <a:lstStyle/>
          <a:p>
            <a:fld id="{F68613F5-E9B0-4FE0-888A-780342ABF938}" type="datetimeFigureOut">
              <a:rPr lang="fr-BE" smtClean="0"/>
              <a:t>03-12-24</a:t>
            </a:fld>
            <a:endParaRPr lang="fr-BE"/>
          </a:p>
        </p:txBody>
      </p:sp>
      <p:sp>
        <p:nvSpPr>
          <p:cNvPr id="3" name="Espace réservé du pied de page 2">
            <a:extLst>
              <a:ext uri="{FF2B5EF4-FFF2-40B4-BE49-F238E27FC236}">
                <a16:creationId xmlns:a16="http://schemas.microsoft.com/office/drawing/2014/main" id="{1EC80E42-C57E-1DBB-F8DE-4A3312ABACA7}"/>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E24585CE-75B6-792E-3EBA-24669B842BC9}"/>
              </a:ext>
            </a:extLst>
          </p:cNvPr>
          <p:cNvSpPr>
            <a:spLocks noGrp="1"/>
          </p:cNvSpPr>
          <p:nvPr>
            <p:ph type="sldNum" sz="quarter" idx="12"/>
          </p:nvPr>
        </p:nvSpPr>
        <p:spPr/>
        <p:txBody>
          <a:bodyPr/>
          <a:lstStyle/>
          <a:p>
            <a:fld id="{24F4949B-7B5A-4379-9475-BDF5410418FD}" type="slidenum">
              <a:rPr lang="fr-BE" smtClean="0"/>
              <a:t>‹N°›</a:t>
            </a:fld>
            <a:endParaRPr lang="fr-BE"/>
          </a:p>
        </p:txBody>
      </p:sp>
    </p:spTree>
    <p:extLst>
      <p:ext uri="{BB962C8B-B14F-4D97-AF65-F5344CB8AC3E}">
        <p14:creationId xmlns:p14="http://schemas.microsoft.com/office/powerpoint/2010/main" val="4168353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50ED3B-EE03-EBAC-FA37-A59F6FFD1CA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BBD35845-C01A-347A-D908-2B4BF5157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56EC73A9-CC03-56CE-3046-D1AEBB93A9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81EFA01-C86E-DAF6-82EE-4F4318AAF9FF}"/>
              </a:ext>
            </a:extLst>
          </p:cNvPr>
          <p:cNvSpPr>
            <a:spLocks noGrp="1"/>
          </p:cNvSpPr>
          <p:nvPr>
            <p:ph type="dt" sz="half" idx="10"/>
          </p:nvPr>
        </p:nvSpPr>
        <p:spPr/>
        <p:txBody>
          <a:bodyPr/>
          <a:lstStyle/>
          <a:p>
            <a:fld id="{F68613F5-E9B0-4FE0-888A-780342ABF938}" type="datetimeFigureOut">
              <a:rPr lang="fr-BE" smtClean="0"/>
              <a:t>03-12-24</a:t>
            </a:fld>
            <a:endParaRPr lang="fr-BE"/>
          </a:p>
        </p:txBody>
      </p:sp>
      <p:sp>
        <p:nvSpPr>
          <p:cNvPr id="6" name="Espace réservé du pied de page 5">
            <a:extLst>
              <a:ext uri="{FF2B5EF4-FFF2-40B4-BE49-F238E27FC236}">
                <a16:creationId xmlns:a16="http://schemas.microsoft.com/office/drawing/2014/main" id="{042907CF-1267-32BB-E5FB-51C193AD0D17}"/>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E8779051-8BD2-6FEC-E954-94BFB76F8AA5}"/>
              </a:ext>
            </a:extLst>
          </p:cNvPr>
          <p:cNvSpPr>
            <a:spLocks noGrp="1"/>
          </p:cNvSpPr>
          <p:nvPr>
            <p:ph type="sldNum" sz="quarter" idx="12"/>
          </p:nvPr>
        </p:nvSpPr>
        <p:spPr/>
        <p:txBody>
          <a:bodyPr/>
          <a:lstStyle/>
          <a:p>
            <a:fld id="{24F4949B-7B5A-4379-9475-BDF5410418FD}" type="slidenum">
              <a:rPr lang="fr-BE" smtClean="0"/>
              <a:t>‹N°›</a:t>
            </a:fld>
            <a:endParaRPr lang="fr-BE"/>
          </a:p>
        </p:txBody>
      </p:sp>
    </p:spTree>
    <p:extLst>
      <p:ext uri="{BB962C8B-B14F-4D97-AF65-F5344CB8AC3E}">
        <p14:creationId xmlns:p14="http://schemas.microsoft.com/office/powerpoint/2010/main" val="3542463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BD7DA1-6D03-5F17-F7BC-EF15E2C4839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FAE83BD7-A2C8-C40E-305F-6F12739F9B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E20178AD-D5A7-BF00-D5A7-4B82A2CBDA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FB4D5E2-9710-E5E0-3B31-023194EE5B76}"/>
              </a:ext>
            </a:extLst>
          </p:cNvPr>
          <p:cNvSpPr>
            <a:spLocks noGrp="1"/>
          </p:cNvSpPr>
          <p:nvPr>
            <p:ph type="dt" sz="half" idx="10"/>
          </p:nvPr>
        </p:nvSpPr>
        <p:spPr/>
        <p:txBody>
          <a:bodyPr/>
          <a:lstStyle/>
          <a:p>
            <a:fld id="{F68613F5-E9B0-4FE0-888A-780342ABF938}" type="datetimeFigureOut">
              <a:rPr lang="fr-BE" smtClean="0"/>
              <a:t>03-12-24</a:t>
            </a:fld>
            <a:endParaRPr lang="fr-BE"/>
          </a:p>
        </p:txBody>
      </p:sp>
      <p:sp>
        <p:nvSpPr>
          <p:cNvPr id="6" name="Espace réservé du pied de page 5">
            <a:extLst>
              <a:ext uri="{FF2B5EF4-FFF2-40B4-BE49-F238E27FC236}">
                <a16:creationId xmlns:a16="http://schemas.microsoft.com/office/drawing/2014/main" id="{44C19A73-CF95-E5B5-BE30-43FB1F505BE4}"/>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7EA93353-1820-E1B9-5DD0-D54EE605812F}"/>
              </a:ext>
            </a:extLst>
          </p:cNvPr>
          <p:cNvSpPr>
            <a:spLocks noGrp="1"/>
          </p:cNvSpPr>
          <p:nvPr>
            <p:ph type="sldNum" sz="quarter" idx="12"/>
          </p:nvPr>
        </p:nvSpPr>
        <p:spPr/>
        <p:txBody>
          <a:bodyPr/>
          <a:lstStyle/>
          <a:p>
            <a:fld id="{24F4949B-7B5A-4379-9475-BDF5410418FD}" type="slidenum">
              <a:rPr lang="fr-BE" smtClean="0"/>
              <a:t>‹N°›</a:t>
            </a:fld>
            <a:endParaRPr lang="fr-BE"/>
          </a:p>
        </p:txBody>
      </p:sp>
    </p:spTree>
    <p:extLst>
      <p:ext uri="{BB962C8B-B14F-4D97-AF65-F5344CB8AC3E}">
        <p14:creationId xmlns:p14="http://schemas.microsoft.com/office/powerpoint/2010/main" val="1224943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F84D768-F8CF-E887-6B17-739850A24F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54A93289-76CD-BE33-C919-C02431B090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07CDE97D-2149-F01E-930E-C6FA85B36D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8613F5-E9B0-4FE0-888A-780342ABF938}" type="datetimeFigureOut">
              <a:rPr lang="fr-BE" smtClean="0"/>
              <a:t>03-12-24</a:t>
            </a:fld>
            <a:endParaRPr lang="fr-BE"/>
          </a:p>
        </p:txBody>
      </p:sp>
      <p:sp>
        <p:nvSpPr>
          <p:cNvPr id="5" name="Espace réservé du pied de page 4">
            <a:extLst>
              <a:ext uri="{FF2B5EF4-FFF2-40B4-BE49-F238E27FC236}">
                <a16:creationId xmlns:a16="http://schemas.microsoft.com/office/drawing/2014/main" id="{B1B8E150-BA90-41B2-D9E3-0E3455316B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07E571BD-FC05-3F0C-86BA-35C2E22866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4F4949B-7B5A-4379-9475-BDF5410418FD}" type="slidenum">
              <a:rPr lang="fr-BE" smtClean="0"/>
              <a:t>‹N°›</a:t>
            </a:fld>
            <a:endParaRPr lang="fr-BE"/>
          </a:p>
        </p:txBody>
      </p:sp>
    </p:spTree>
    <p:extLst>
      <p:ext uri="{BB962C8B-B14F-4D97-AF65-F5344CB8AC3E}">
        <p14:creationId xmlns:p14="http://schemas.microsoft.com/office/powerpoint/2010/main" val="3573800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customXml" Target="../ink/ink50.xml"/><Relationship Id="rId21" Type="http://schemas.openxmlformats.org/officeDocument/2006/relationships/customXml" Target="../ink/ink2.xml"/><Relationship Id="rId63" Type="http://schemas.openxmlformats.org/officeDocument/2006/relationships/customXml" Target="../ink/ink23.xml"/><Relationship Id="rId159" Type="http://schemas.openxmlformats.org/officeDocument/2006/relationships/customXml" Target="../ink/ink71.xml"/><Relationship Id="rId170" Type="http://schemas.openxmlformats.org/officeDocument/2006/relationships/image" Target="../media/image80.png"/><Relationship Id="rId226" Type="http://schemas.openxmlformats.org/officeDocument/2006/relationships/image" Target="../media/image108.png"/><Relationship Id="rId268" Type="http://schemas.openxmlformats.org/officeDocument/2006/relationships/hyperlink" Target="https://oer.uclouvain.be/jspui/handle/20.500.12279/1093" TargetMode="External"/><Relationship Id="rId32" Type="http://schemas.openxmlformats.org/officeDocument/2006/relationships/image" Target="../media/image11.png"/><Relationship Id="rId74" Type="http://schemas.openxmlformats.org/officeDocument/2006/relationships/image" Target="../media/image32.png"/><Relationship Id="rId128" Type="http://schemas.openxmlformats.org/officeDocument/2006/relationships/image" Target="../media/image59.png"/><Relationship Id="rId5" Type="http://schemas.openxmlformats.org/officeDocument/2006/relationships/tags" Target="../tags/tag5.xml"/><Relationship Id="rId95" Type="http://schemas.openxmlformats.org/officeDocument/2006/relationships/customXml" Target="../ink/ink39.xml"/><Relationship Id="rId160" Type="http://schemas.openxmlformats.org/officeDocument/2006/relationships/image" Target="../media/image75.png"/><Relationship Id="rId181" Type="http://schemas.openxmlformats.org/officeDocument/2006/relationships/customXml" Target="../ink/ink82.xml"/><Relationship Id="rId216" Type="http://schemas.openxmlformats.org/officeDocument/2006/relationships/image" Target="../media/image103.png"/><Relationship Id="rId237" Type="http://schemas.openxmlformats.org/officeDocument/2006/relationships/customXml" Target="../ink/ink110.xml"/><Relationship Id="rId258" Type="http://schemas.openxmlformats.org/officeDocument/2006/relationships/image" Target="../media/image124.png"/><Relationship Id="rId22" Type="http://schemas.openxmlformats.org/officeDocument/2006/relationships/image" Target="../media/image6.png"/><Relationship Id="rId43" Type="http://schemas.openxmlformats.org/officeDocument/2006/relationships/customXml" Target="../ink/ink13.xml"/><Relationship Id="rId64" Type="http://schemas.openxmlformats.org/officeDocument/2006/relationships/image" Target="../media/image27.png"/><Relationship Id="rId118" Type="http://schemas.openxmlformats.org/officeDocument/2006/relationships/image" Target="../media/image54.png"/><Relationship Id="rId139" Type="http://schemas.openxmlformats.org/officeDocument/2006/relationships/customXml" Target="../ink/ink61.xml"/><Relationship Id="rId85" Type="http://schemas.openxmlformats.org/officeDocument/2006/relationships/customXml" Target="../ink/ink34.xml"/><Relationship Id="rId150" Type="http://schemas.openxmlformats.org/officeDocument/2006/relationships/image" Target="../media/image70.png"/><Relationship Id="rId171" Type="http://schemas.openxmlformats.org/officeDocument/2006/relationships/customXml" Target="../ink/ink77.xml"/><Relationship Id="rId192" Type="http://schemas.openxmlformats.org/officeDocument/2006/relationships/image" Target="../media/image91.png"/><Relationship Id="rId206" Type="http://schemas.openxmlformats.org/officeDocument/2006/relationships/image" Target="../media/image98.png"/><Relationship Id="rId227" Type="http://schemas.openxmlformats.org/officeDocument/2006/relationships/customXml" Target="../ink/ink105.xml"/><Relationship Id="rId248" Type="http://schemas.openxmlformats.org/officeDocument/2006/relationships/image" Target="../media/image119.png"/><Relationship Id="rId269" Type="http://schemas.openxmlformats.org/officeDocument/2006/relationships/image" Target="../media/image128.png"/><Relationship Id="rId12" Type="http://schemas.openxmlformats.org/officeDocument/2006/relationships/tags" Target="../tags/tag12.xml"/><Relationship Id="rId33" Type="http://schemas.openxmlformats.org/officeDocument/2006/relationships/customXml" Target="../ink/ink8.xml"/><Relationship Id="rId108" Type="http://schemas.openxmlformats.org/officeDocument/2006/relationships/image" Target="../media/image49.png"/><Relationship Id="rId129" Type="http://schemas.openxmlformats.org/officeDocument/2006/relationships/customXml" Target="../ink/ink56.xml"/><Relationship Id="rId54" Type="http://schemas.openxmlformats.org/officeDocument/2006/relationships/image" Target="../media/image22.png"/><Relationship Id="rId75" Type="http://schemas.openxmlformats.org/officeDocument/2006/relationships/customXml" Target="../ink/ink29.xml"/><Relationship Id="rId96" Type="http://schemas.openxmlformats.org/officeDocument/2006/relationships/image" Target="../media/image43.png"/><Relationship Id="rId140" Type="http://schemas.openxmlformats.org/officeDocument/2006/relationships/image" Target="../media/image65.png"/><Relationship Id="rId161" Type="http://schemas.openxmlformats.org/officeDocument/2006/relationships/customXml" Target="../ink/ink72.xml"/><Relationship Id="rId182" Type="http://schemas.openxmlformats.org/officeDocument/2006/relationships/image" Target="../media/image86.png"/><Relationship Id="rId217" Type="http://schemas.openxmlformats.org/officeDocument/2006/relationships/customXml" Target="../ink/ink100.xml"/><Relationship Id="rId6" Type="http://schemas.openxmlformats.org/officeDocument/2006/relationships/tags" Target="../tags/tag6.xml"/><Relationship Id="rId238" Type="http://schemas.openxmlformats.org/officeDocument/2006/relationships/image" Target="../media/image114.png"/><Relationship Id="rId259" Type="http://schemas.openxmlformats.org/officeDocument/2006/relationships/customXml" Target="../ink/ink121.xml"/><Relationship Id="rId23" Type="http://schemas.openxmlformats.org/officeDocument/2006/relationships/customXml" Target="../ink/ink3.xml"/><Relationship Id="rId119" Type="http://schemas.openxmlformats.org/officeDocument/2006/relationships/customXml" Target="../ink/ink51.xml"/><Relationship Id="rId270" Type="http://schemas.openxmlformats.org/officeDocument/2006/relationships/image" Target="../media/image129.png"/><Relationship Id="rId44" Type="http://schemas.openxmlformats.org/officeDocument/2006/relationships/image" Target="../media/image17.png"/><Relationship Id="rId65" Type="http://schemas.openxmlformats.org/officeDocument/2006/relationships/customXml" Target="../ink/ink24.xml"/><Relationship Id="rId86" Type="http://schemas.openxmlformats.org/officeDocument/2006/relationships/image" Target="../media/image38.png"/><Relationship Id="rId130" Type="http://schemas.openxmlformats.org/officeDocument/2006/relationships/image" Target="../media/image60.png"/><Relationship Id="rId151" Type="http://schemas.openxmlformats.org/officeDocument/2006/relationships/customXml" Target="../ink/ink67.xml"/><Relationship Id="rId172" Type="http://schemas.openxmlformats.org/officeDocument/2006/relationships/image" Target="../media/image81.png"/><Relationship Id="rId193" Type="http://schemas.openxmlformats.org/officeDocument/2006/relationships/customXml" Target="../ink/ink88.xml"/><Relationship Id="rId207" Type="http://schemas.openxmlformats.org/officeDocument/2006/relationships/customXml" Target="../ink/ink95.xml"/><Relationship Id="rId228" Type="http://schemas.openxmlformats.org/officeDocument/2006/relationships/image" Target="../media/image109.png"/><Relationship Id="rId249" Type="http://schemas.openxmlformats.org/officeDocument/2006/relationships/customXml" Target="../ink/ink116.xml"/><Relationship Id="rId13" Type="http://schemas.openxmlformats.org/officeDocument/2006/relationships/slideLayout" Target="../slideLayouts/slideLayout7.xml"/><Relationship Id="rId109" Type="http://schemas.openxmlformats.org/officeDocument/2006/relationships/customXml" Target="../ink/ink46.xml"/><Relationship Id="rId260" Type="http://schemas.openxmlformats.org/officeDocument/2006/relationships/image" Target="../media/image125.png"/><Relationship Id="rId34" Type="http://schemas.openxmlformats.org/officeDocument/2006/relationships/image" Target="../media/image12.png"/><Relationship Id="rId55" Type="http://schemas.openxmlformats.org/officeDocument/2006/relationships/customXml" Target="../ink/ink19.xml"/><Relationship Id="rId76" Type="http://schemas.openxmlformats.org/officeDocument/2006/relationships/image" Target="../media/image33.png"/><Relationship Id="rId97" Type="http://schemas.openxmlformats.org/officeDocument/2006/relationships/customXml" Target="../ink/ink40.xml"/><Relationship Id="rId120" Type="http://schemas.openxmlformats.org/officeDocument/2006/relationships/image" Target="../media/image55.png"/><Relationship Id="rId141" Type="http://schemas.openxmlformats.org/officeDocument/2006/relationships/customXml" Target="../ink/ink62.xml"/><Relationship Id="rId7" Type="http://schemas.openxmlformats.org/officeDocument/2006/relationships/tags" Target="../tags/tag7.xml"/><Relationship Id="rId162" Type="http://schemas.openxmlformats.org/officeDocument/2006/relationships/image" Target="../media/image76.png"/><Relationship Id="rId183" Type="http://schemas.openxmlformats.org/officeDocument/2006/relationships/customXml" Target="../ink/ink83.xml"/><Relationship Id="rId218" Type="http://schemas.openxmlformats.org/officeDocument/2006/relationships/image" Target="../media/image104.png"/><Relationship Id="rId239" Type="http://schemas.openxmlformats.org/officeDocument/2006/relationships/customXml" Target="../ink/ink111.xml"/><Relationship Id="rId250" Type="http://schemas.openxmlformats.org/officeDocument/2006/relationships/image" Target="../media/image120.png"/><Relationship Id="rId271" Type="http://schemas.openxmlformats.org/officeDocument/2006/relationships/image" Target="../media/image130.png"/><Relationship Id="rId24" Type="http://schemas.openxmlformats.org/officeDocument/2006/relationships/image" Target="../media/image7.png"/><Relationship Id="rId45" Type="http://schemas.openxmlformats.org/officeDocument/2006/relationships/customXml" Target="../ink/ink14.xml"/><Relationship Id="rId66" Type="http://schemas.openxmlformats.org/officeDocument/2006/relationships/image" Target="../media/image28.png"/><Relationship Id="rId87" Type="http://schemas.openxmlformats.org/officeDocument/2006/relationships/customXml" Target="../ink/ink35.xml"/><Relationship Id="rId110" Type="http://schemas.openxmlformats.org/officeDocument/2006/relationships/image" Target="../media/image50.png"/><Relationship Id="rId131" Type="http://schemas.openxmlformats.org/officeDocument/2006/relationships/customXml" Target="../ink/ink57.xml"/><Relationship Id="rId152" Type="http://schemas.openxmlformats.org/officeDocument/2006/relationships/image" Target="../media/image71.png"/><Relationship Id="rId173" Type="http://schemas.openxmlformats.org/officeDocument/2006/relationships/customXml" Target="../ink/ink78.xml"/><Relationship Id="rId194" Type="http://schemas.openxmlformats.org/officeDocument/2006/relationships/image" Target="../media/image92.png"/><Relationship Id="rId208" Type="http://schemas.openxmlformats.org/officeDocument/2006/relationships/image" Target="../media/image99.png"/><Relationship Id="rId229" Type="http://schemas.openxmlformats.org/officeDocument/2006/relationships/customXml" Target="../ink/ink106.xml"/><Relationship Id="rId240" Type="http://schemas.openxmlformats.org/officeDocument/2006/relationships/image" Target="../media/image115.png"/><Relationship Id="rId261" Type="http://schemas.openxmlformats.org/officeDocument/2006/relationships/customXml" Target="../ink/ink122.xml"/><Relationship Id="rId14" Type="http://schemas.openxmlformats.org/officeDocument/2006/relationships/notesSlide" Target="../notesSlides/notesSlide1.xml"/><Relationship Id="rId35" Type="http://schemas.openxmlformats.org/officeDocument/2006/relationships/customXml" Target="../ink/ink9.xml"/><Relationship Id="rId56" Type="http://schemas.openxmlformats.org/officeDocument/2006/relationships/image" Target="../media/image23.png"/><Relationship Id="rId77" Type="http://schemas.openxmlformats.org/officeDocument/2006/relationships/customXml" Target="../ink/ink30.xml"/><Relationship Id="rId100" Type="http://schemas.openxmlformats.org/officeDocument/2006/relationships/image" Target="../media/image45.png"/><Relationship Id="rId8" Type="http://schemas.openxmlformats.org/officeDocument/2006/relationships/tags" Target="../tags/tag8.xml"/><Relationship Id="rId98" Type="http://schemas.openxmlformats.org/officeDocument/2006/relationships/image" Target="../media/image44.png"/><Relationship Id="rId121" Type="http://schemas.openxmlformats.org/officeDocument/2006/relationships/customXml" Target="../ink/ink52.xml"/><Relationship Id="rId142" Type="http://schemas.openxmlformats.org/officeDocument/2006/relationships/image" Target="../media/image66.png"/><Relationship Id="rId163" Type="http://schemas.openxmlformats.org/officeDocument/2006/relationships/customXml" Target="../ink/ink73.xml"/><Relationship Id="rId184" Type="http://schemas.openxmlformats.org/officeDocument/2006/relationships/image" Target="../media/image87.png"/><Relationship Id="rId219" Type="http://schemas.openxmlformats.org/officeDocument/2006/relationships/customXml" Target="../ink/ink101.xml"/><Relationship Id="rId230" Type="http://schemas.openxmlformats.org/officeDocument/2006/relationships/image" Target="../media/image110.png"/><Relationship Id="rId251" Type="http://schemas.openxmlformats.org/officeDocument/2006/relationships/customXml" Target="../ink/ink117.xml"/><Relationship Id="rId25" Type="http://schemas.openxmlformats.org/officeDocument/2006/relationships/customXml" Target="../ink/ink4.xml"/><Relationship Id="rId46" Type="http://schemas.openxmlformats.org/officeDocument/2006/relationships/image" Target="../media/image18.png"/><Relationship Id="rId67" Type="http://schemas.openxmlformats.org/officeDocument/2006/relationships/customXml" Target="../ink/ink25.xml"/><Relationship Id="rId272" Type="http://schemas.openxmlformats.org/officeDocument/2006/relationships/image" Target="../media/image131.png"/><Relationship Id="rId88" Type="http://schemas.openxmlformats.org/officeDocument/2006/relationships/image" Target="../media/image39.png"/><Relationship Id="rId111" Type="http://schemas.openxmlformats.org/officeDocument/2006/relationships/customXml" Target="../ink/ink47.xml"/><Relationship Id="rId132" Type="http://schemas.openxmlformats.org/officeDocument/2006/relationships/image" Target="../media/image61.png"/><Relationship Id="rId153" Type="http://schemas.openxmlformats.org/officeDocument/2006/relationships/customXml" Target="../ink/ink68.xml"/><Relationship Id="rId174" Type="http://schemas.openxmlformats.org/officeDocument/2006/relationships/image" Target="../media/image82.png"/><Relationship Id="rId195" Type="http://schemas.openxmlformats.org/officeDocument/2006/relationships/customXml" Target="../ink/ink89.xml"/><Relationship Id="rId209" Type="http://schemas.openxmlformats.org/officeDocument/2006/relationships/customXml" Target="../ink/ink96.xml"/><Relationship Id="rId220" Type="http://schemas.openxmlformats.org/officeDocument/2006/relationships/image" Target="../media/image105.png"/><Relationship Id="rId241" Type="http://schemas.openxmlformats.org/officeDocument/2006/relationships/customXml" Target="../ink/ink112.xml"/><Relationship Id="rId15" Type="http://schemas.openxmlformats.org/officeDocument/2006/relationships/image" Target="../media/image1.jpeg"/><Relationship Id="rId36" Type="http://schemas.openxmlformats.org/officeDocument/2006/relationships/image" Target="../media/image13.png"/><Relationship Id="rId57" Type="http://schemas.openxmlformats.org/officeDocument/2006/relationships/customXml" Target="../ink/ink20.xml"/><Relationship Id="rId262" Type="http://schemas.openxmlformats.org/officeDocument/2006/relationships/image" Target="../media/image126.png"/><Relationship Id="rId78" Type="http://schemas.openxmlformats.org/officeDocument/2006/relationships/image" Target="../media/image34.png"/><Relationship Id="rId99" Type="http://schemas.openxmlformats.org/officeDocument/2006/relationships/customXml" Target="../ink/ink41.xml"/><Relationship Id="rId101" Type="http://schemas.openxmlformats.org/officeDocument/2006/relationships/customXml" Target="../ink/ink42.xml"/><Relationship Id="rId122" Type="http://schemas.openxmlformats.org/officeDocument/2006/relationships/image" Target="../media/image56.png"/><Relationship Id="rId143" Type="http://schemas.openxmlformats.org/officeDocument/2006/relationships/customXml" Target="../ink/ink63.xml"/><Relationship Id="rId164" Type="http://schemas.openxmlformats.org/officeDocument/2006/relationships/image" Target="../media/image77.png"/><Relationship Id="rId185" Type="http://schemas.openxmlformats.org/officeDocument/2006/relationships/customXml" Target="../ink/ink84.xml"/><Relationship Id="rId9" Type="http://schemas.openxmlformats.org/officeDocument/2006/relationships/tags" Target="../tags/tag9.xml"/><Relationship Id="rId210" Type="http://schemas.openxmlformats.org/officeDocument/2006/relationships/image" Target="../media/image100.png"/><Relationship Id="rId26" Type="http://schemas.openxmlformats.org/officeDocument/2006/relationships/image" Target="../media/image8.png"/><Relationship Id="rId231" Type="http://schemas.openxmlformats.org/officeDocument/2006/relationships/customXml" Target="../ink/ink107.xml"/><Relationship Id="rId252" Type="http://schemas.openxmlformats.org/officeDocument/2006/relationships/image" Target="../media/image121.png"/><Relationship Id="rId273" Type="http://schemas.openxmlformats.org/officeDocument/2006/relationships/image" Target="../media/image132.png"/><Relationship Id="rId47" Type="http://schemas.openxmlformats.org/officeDocument/2006/relationships/customXml" Target="../ink/ink15.xml"/><Relationship Id="rId68" Type="http://schemas.openxmlformats.org/officeDocument/2006/relationships/image" Target="../media/image29.png"/><Relationship Id="rId89" Type="http://schemas.openxmlformats.org/officeDocument/2006/relationships/customXml" Target="../ink/ink36.xml"/><Relationship Id="rId112" Type="http://schemas.openxmlformats.org/officeDocument/2006/relationships/image" Target="../media/image51.png"/><Relationship Id="rId133" Type="http://schemas.openxmlformats.org/officeDocument/2006/relationships/customXml" Target="../ink/ink58.xml"/><Relationship Id="rId154" Type="http://schemas.openxmlformats.org/officeDocument/2006/relationships/image" Target="../media/image72.png"/><Relationship Id="rId175" Type="http://schemas.openxmlformats.org/officeDocument/2006/relationships/customXml" Target="../ink/ink79.xml"/><Relationship Id="rId196" Type="http://schemas.openxmlformats.org/officeDocument/2006/relationships/image" Target="../media/image93.png"/><Relationship Id="rId200" Type="http://schemas.openxmlformats.org/officeDocument/2006/relationships/image" Target="../media/image95.png"/><Relationship Id="rId16" Type="http://schemas.openxmlformats.org/officeDocument/2006/relationships/image" Target="../media/image2.png"/><Relationship Id="rId221" Type="http://schemas.openxmlformats.org/officeDocument/2006/relationships/customXml" Target="../ink/ink102.xml"/><Relationship Id="rId242" Type="http://schemas.openxmlformats.org/officeDocument/2006/relationships/image" Target="../media/image116.png"/><Relationship Id="rId263" Type="http://schemas.openxmlformats.org/officeDocument/2006/relationships/customXml" Target="../ink/ink123.xml"/><Relationship Id="rId37" Type="http://schemas.openxmlformats.org/officeDocument/2006/relationships/customXml" Target="../ink/ink10.xml"/><Relationship Id="rId58" Type="http://schemas.openxmlformats.org/officeDocument/2006/relationships/image" Target="../media/image24.png"/><Relationship Id="rId79" Type="http://schemas.openxmlformats.org/officeDocument/2006/relationships/customXml" Target="../ink/ink31.xml"/><Relationship Id="rId102" Type="http://schemas.openxmlformats.org/officeDocument/2006/relationships/image" Target="../media/image46.png"/><Relationship Id="rId123" Type="http://schemas.openxmlformats.org/officeDocument/2006/relationships/customXml" Target="../ink/ink53.xml"/><Relationship Id="rId144" Type="http://schemas.openxmlformats.org/officeDocument/2006/relationships/image" Target="../media/image67.png"/><Relationship Id="rId90" Type="http://schemas.openxmlformats.org/officeDocument/2006/relationships/image" Target="../media/image40.png"/><Relationship Id="rId165" Type="http://schemas.openxmlformats.org/officeDocument/2006/relationships/customXml" Target="../ink/ink74.xml"/><Relationship Id="rId186" Type="http://schemas.openxmlformats.org/officeDocument/2006/relationships/image" Target="../media/image88.png"/><Relationship Id="rId211" Type="http://schemas.openxmlformats.org/officeDocument/2006/relationships/customXml" Target="../ink/ink97.xml"/><Relationship Id="rId232" Type="http://schemas.openxmlformats.org/officeDocument/2006/relationships/image" Target="../media/image111.png"/><Relationship Id="rId253" Type="http://schemas.openxmlformats.org/officeDocument/2006/relationships/customXml" Target="../ink/ink118.xml"/><Relationship Id="rId274" Type="http://schemas.openxmlformats.org/officeDocument/2006/relationships/image" Target="../media/image133.png"/><Relationship Id="rId27" Type="http://schemas.openxmlformats.org/officeDocument/2006/relationships/customXml" Target="../ink/ink5.xml"/><Relationship Id="rId48" Type="http://schemas.openxmlformats.org/officeDocument/2006/relationships/image" Target="../media/image19.png"/><Relationship Id="rId69" Type="http://schemas.openxmlformats.org/officeDocument/2006/relationships/customXml" Target="../ink/ink26.xml"/><Relationship Id="rId113" Type="http://schemas.openxmlformats.org/officeDocument/2006/relationships/customXml" Target="../ink/ink48.xml"/><Relationship Id="rId134" Type="http://schemas.openxmlformats.org/officeDocument/2006/relationships/image" Target="../media/image62.png"/><Relationship Id="rId80" Type="http://schemas.openxmlformats.org/officeDocument/2006/relationships/image" Target="../media/image35.png"/><Relationship Id="rId155" Type="http://schemas.openxmlformats.org/officeDocument/2006/relationships/customXml" Target="../ink/ink69.xml"/><Relationship Id="rId176" Type="http://schemas.openxmlformats.org/officeDocument/2006/relationships/image" Target="../media/image83.png"/><Relationship Id="rId197" Type="http://schemas.openxmlformats.org/officeDocument/2006/relationships/customXml" Target="../ink/ink90.xml"/><Relationship Id="rId201" Type="http://schemas.openxmlformats.org/officeDocument/2006/relationships/customXml" Target="../ink/ink92.xml"/><Relationship Id="rId222" Type="http://schemas.openxmlformats.org/officeDocument/2006/relationships/image" Target="../media/image106.png"/><Relationship Id="rId243" Type="http://schemas.openxmlformats.org/officeDocument/2006/relationships/customXml" Target="../ink/ink113.xml"/><Relationship Id="rId264" Type="http://schemas.openxmlformats.org/officeDocument/2006/relationships/image" Target="../media/image127.png"/><Relationship Id="rId17" Type="http://schemas.openxmlformats.org/officeDocument/2006/relationships/image" Target="../media/image3.svg"/><Relationship Id="rId38" Type="http://schemas.openxmlformats.org/officeDocument/2006/relationships/image" Target="../media/image14.png"/><Relationship Id="rId59" Type="http://schemas.openxmlformats.org/officeDocument/2006/relationships/customXml" Target="../ink/ink21.xml"/><Relationship Id="rId103" Type="http://schemas.openxmlformats.org/officeDocument/2006/relationships/customXml" Target="../ink/ink43.xml"/><Relationship Id="rId124" Type="http://schemas.openxmlformats.org/officeDocument/2006/relationships/image" Target="../media/image57.png"/><Relationship Id="rId70" Type="http://schemas.openxmlformats.org/officeDocument/2006/relationships/image" Target="../media/image30.png"/><Relationship Id="rId91" Type="http://schemas.openxmlformats.org/officeDocument/2006/relationships/customXml" Target="../ink/ink37.xml"/><Relationship Id="rId145" Type="http://schemas.openxmlformats.org/officeDocument/2006/relationships/customXml" Target="../ink/ink64.xml"/><Relationship Id="rId166" Type="http://schemas.openxmlformats.org/officeDocument/2006/relationships/image" Target="../media/image78.png"/><Relationship Id="rId187" Type="http://schemas.openxmlformats.org/officeDocument/2006/relationships/customXml" Target="../ink/ink85.xml"/><Relationship Id="rId1" Type="http://schemas.openxmlformats.org/officeDocument/2006/relationships/tags" Target="../tags/tag1.xml"/><Relationship Id="rId212" Type="http://schemas.openxmlformats.org/officeDocument/2006/relationships/image" Target="../media/image101.png"/><Relationship Id="rId233" Type="http://schemas.openxmlformats.org/officeDocument/2006/relationships/customXml" Target="../ink/ink108.xml"/><Relationship Id="rId254" Type="http://schemas.openxmlformats.org/officeDocument/2006/relationships/image" Target="../media/image122.png"/><Relationship Id="rId28" Type="http://schemas.openxmlformats.org/officeDocument/2006/relationships/image" Target="../media/image9.png"/><Relationship Id="rId49" Type="http://schemas.openxmlformats.org/officeDocument/2006/relationships/customXml" Target="../ink/ink16.xml"/><Relationship Id="rId114" Type="http://schemas.openxmlformats.org/officeDocument/2006/relationships/image" Target="../media/image52.png"/><Relationship Id="rId275" Type="http://schemas.openxmlformats.org/officeDocument/2006/relationships/image" Target="../media/image134.png"/><Relationship Id="rId60" Type="http://schemas.openxmlformats.org/officeDocument/2006/relationships/image" Target="../media/image25.png"/><Relationship Id="rId81" Type="http://schemas.openxmlformats.org/officeDocument/2006/relationships/customXml" Target="../ink/ink32.xml"/><Relationship Id="rId135" Type="http://schemas.openxmlformats.org/officeDocument/2006/relationships/customXml" Target="../ink/ink59.xml"/><Relationship Id="rId156" Type="http://schemas.openxmlformats.org/officeDocument/2006/relationships/image" Target="../media/image73.png"/><Relationship Id="rId177" Type="http://schemas.openxmlformats.org/officeDocument/2006/relationships/customXml" Target="../ink/ink80.xml"/><Relationship Id="rId198" Type="http://schemas.openxmlformats.org/officeDocument/2006/relationships/image" Target="../media/image94.png"/><Relationship Id="rId202" Type="http://schemas.openxmlformats.org/officeDocument/2006/relationships/image" Target="../media/image96.png"/><Relationship Id="rId223" Type="http://schemas.openxmlformats.org/officeDocument/2006/relationships/customXml" Target="../ink/ink103.xml"/><Relationship Id="rId244" Type="http://schemas.openxmlformats.org/officeDocument/2006/relationships/image" Target="../media/image117.png"/><Relationship Id="rId18" Type="http://schemas.openxmlformats.org/officeDocument/2006/relationships/image" Target="../media/image4.png"/><Relationship Id="rId39" Type="http://schemas.openxmlformats.org/officeDocument/2006/relationships/customXml" Target="../ink/ink11.xml"/><Relationship Id="rId265" Type="http://schemas.openxmlformats.org/officeDocument/2006/relationships/hyperlink" Target="mailto:sophie.depoterre@uclouvain.be" TargetMode="External"/><Relationship Id="rId50" Type="http://schemas.openxmlformats.org/officeDocument/2006/relationships/image" Target="../media/image20.png"/><Relationship Id="rId104" Type="http://schemas.openxmlformats.org/officeDocument/2006/relationships/image" Target="../media/image47.png"/><Relationship Id="rId125" Type="http://schemas.openxmlformats.org/officeDocument/2006/relationships/customXml" Target="../ink/ink54.xml"/><Relationship Id="rId146" Type="http://schemas.openxmlformats.org/officeDocument/2006/relationships/image" Target="../media/image68.png"/><Relationship Id="rId167" Type="http://schemas.openxmlformats.org/officeDocument/2006/relationships/customXml" Target="../ink/ink75.xml"/><Relationship Id="rId188" Type="http://schemas.openxmlformats.org/officeDocument/2006/relationships/image" Target="../media/image89.png"/><Relationship Id="rId71" Type="http://schemas.openxmlformats.org/officeDocument/2006/relationships/customXml" Target="../ink/ink27.xml"/><Relationship Id="rId92" Type="http://schemas.openxmlformats.org/officeDocument/2006/relationships/image" Target="../media/image41.png"/><Relationship Id="rId213" Type="http://schemas.openxmlformats.org/officeDocument/2006/relationships/customXml" Target="../ink/ink98.xml"/><Relationship Id="rId234" Type="http://schemas.openxmlformats.org/officeDocument/2006/relationships/image" Target="../media/image112.png"/><Relationship Id="rId2" Type="http://schemas.openxmlformats.org/officeDocument/2006/relationships/tags" Target="../tags/tag2.xml"/><Relationship Id="rId29" Type="http://schemas.openxmlformats.org/officeDocument/2006/relationships/customXml" Target="../ink/ink6.xml"/><Relationship Id="rId255" Type="http://schemas.openxmlformats.org/officeDocument/2006/relationships/customXml" Target="../ink/ink119.xml"/><Relationship Id="rId40" Type="http://schemas.openxmlformats.org/officeDocument/2006/relationships/image" Target="../media/image15.png"/><Relationship Id="rId115" Type="http://schemas.openxmlformats.org/officeDocument/2006/relationships/customXml" Target="../ink/ink49.xml"/><Relationship Id="rId136" Type="http://schemas.openxmlformats.org/officeDocument/2006/relationships/image" Target="../media/image63.png"/><Relationship Id="rId157" Type="http://schemas.openxmlformats.org/officeDocument/2006/relationships/customXml" Target="../ink/ink70.xml"/><Relationship Id="rId178" Type="http://schemas.openxmlformats.org/officeDocument/2006/relationships/image" Target="../media/image84.png"/><Relationship Id="rId61" Type="http://schemas.openxmlformats.org/officeDocument/2006/relationships/customXml" Target="../ink/ink22.xml"/><Relationship Id="rId82" Type="http://schemas.openxmlformats.org/officeDocument/2006/relationships/image" Target="../media/image36.png"/><Relationship Id="rId199" Type="http://schemas.openxmlformats.org/officeDocument/2006/relationships/customXml" Target="../ink/ink91.xml"/><Relationship Id="rId203" Type="http://schemas.openxmlformats.org/officeDocument/2006/relationships/customXml" Target="../ink/ink93.xml"/><Relationship Id="rId19" Type="http://schemas.openxmlformats.org/officeDocument/2006/relationships/customXml" Target="../ink/ink1.xml"/><Relationship Id="rId224" Type="http://schemas.openxmlformats.org/officeDocument/2006/relationships/image" Target="../media/image107.png"/><Relationship Id="rId245" Type="http://schemas.openxmlformats.org/officeDocument/2006/relationships/customXml" Target="../ink/ink114.xml"/><Relationship Id="rId266" Type="http://schemas.openxmlformats.org/officeDocument/2006/relationships/hyperlink" Target="mailto:Clara.depommier@unamur.be" TargetMode="External"/><Relationship Id="rId30" Type="http://schemas.openxmlformats.org/officeDocument/2006/relationships/image" Target="../media/image10.png"/><Relationship Id="rId105" Type="http://schemas.openxmlformats.org/officeDocument/2006/relationships/customXml" Target="../ink/ink44.xml"/><Relationship Id="rId126" Type="http://schemas.openxmlformats.org/officeDocument/2006/relationships/image" Target="../media/image58.png"/><Relationship Id="rId147" Type="http://schemas.openxmlformats.org/officeDocument/2006/relationships/customXml" Target="../ink/ink65.xml"/><Relationship Id="rId168" Type="http://schemas.openxmlformats.org/officeDocument/2006/relationships/image" Target="../media/image79.png"/><Relationship Id="rId51" Type="http://schemas.openxmlformats.org/officeDocument/2006/relationships/customXml" Target="../ink/ink17.xml"/><Relationship Id="rId72" Type="http://schemas.openxmlformats.org/officeDocument/2006/relationships/image" Target="../media/image31.png"/><Relationship Id="rId93" Type="http://schemas.openxmlformats.org/officeDocument/2006/relationships/customXml" Target="../ink/ink38.xml"/><Relationship Id="rId189" Type="http://schemas.openxmlformats.org/officeDocument/2006/relationships/customXml" Target="../ink/ink86.xml"/><Relationship Id="rId3" Type="http://schemas.openxmlformats.org/officeDocument/2006/relationships/tags" Target="../tags/tag3.xml"/><Relationship Id="rId214" Type="http://schemas.openxmlformats.org/officeDocument/2006/relationships/image" Target="../media/image102.png"/><Relationship Id="rId235" Type="http://schemas.openxmlformats.org/officeDocument/2006/relationships/customXml" Target="../ink/ink109.xml"/><Relationship Id="rId256" Type="http://schemas.openxmlformats.org/officeDocument/2006/relationships/image" Target="../media/image123.png"/><Relationship Id="rId116" Type="http://schemas.openxmlformats.org/officeDocument/2006/relationships/image" Target="../media/image53.png"/><Relationship Id="rId137" Type="http://schemas.openxmlformats.org/officeDocument/2006/relationships/customXml" Target="../ink/ink60.xml"/><Relationship Id="rId158" Type="http://schemas.openxmlformats.org/officeDocument/2006/relationships/image" Target="../media/image74.png"/><Relationship Id="rId20" Type="http://schemas.openxmlformats.org/officeDocument/2006/relationships/image" Target="../media/image5.png"/><Relationship Id="rId41" Type="http://schemas.openxmlformats.org/officeDocument/2006/relationships/customXml" Target="../ink/ink12.xml"/><Relationship Id="rId62" Type="http://schemas.openxmlformats.org/officeDocument/2006/relationships/image" Target="../media/image26.png"/><Relationship Id="rId83" Type="http://schemas.openxmlformats.org/officeDocument/2006/relationships/customXml" Target="../ink/ink33.xml"/><Relationship Id="rId179" Type="http://schemas.openxmlformats.org/officeDocument/2006/relationships/customXml" Target="../ink/ink81.xml"/><Relationship Id="rId190" Type="http://schemas.openxmlformats.org/officeDocument/2006/relationships/image" Target="../media/image90.png"/><Relationship Id="rId204" Type="http://schemas.openxmlformats.org/officeDocument/2006/relationships/image" Target="../media/image97.png"/><Relationship Id="rId225" Type="http://schemas.openxmlformats.org/officeDocument/2006/relationships/customXml" Target="../ink/ink104.xml"/><Relationship Id="rId246" Type="http://schemas.openxmlformats.org/officeDocument/2006/relationships/image" Target="../media/image118.png"/><Relationship Id="rId267" Type="http://schemas.openxmlformats.org/officeDocument/2006/relationships/hyperlink" Target="mailto:Justine.fromentin@uclouvain.be" TargetMode="External"/><Relationship Id="rId106" Type="http://schemas.openxmlformats.org/officeDocument/2006/relationships/image" Target="../media/image48.png"/><Relationship Id="rId127" Type="http://schemas.openxmlformats.org/officeDocument/2006/relationships/customXml" Target="../ink/ink55.xml"/><Relationship Id="rId10" Type="http://schemas.openxmlformats.org/officeDocument/2006/relationships/tags" Target="../tags/tag10.xml"/><Relationship Id="rId31" Type="http://schemas.openxmlformats.org/officeDocument/2006/relationships/customXml" Target="../ink/ink7.xml"/><Relationship Id="rId52" Type="http://schemas.openxmlformats.org/officeDocument/2006/relationships/image" Target="../media/image21.png"/><Relationship Id="rId73" Type="http://schemas.openxmlformats.org/officeDocument/2006/relationships/customXml" Target="../ink/ink28.xml"/><Relationship Id="rId94" Type="http://schemas.openxmlformats.org/officeDocument/2006/relationships/image" Target="../media/image42.png"/><Relationship Id="rId148" Type="http://schemas.openxmlformats.org/officeDocument/2006/relationships/image" Target="../media/image69.png"/><Relationship Id="rId169" Type="http://schemas.openxmlformats.org/officeDocument/2006/relationships/customXml" Target="../ink/ink76.xml"/><Relationship Id="rId4" Type="http://schemas.openxmlformats.org/officeDocument/2006/relationships/tags" Target="../tags/tag4.xml"/><Relationship Id="rId180" Type="http://schemas.openxmlformats.org/officeDocument/2006/relationships/image" Target="../media/image85.png"/><Relationship Id="rId215" Type="http://schemas.openxmlformats.org/officeDocument/2006/relationships/customXml" Target="../ink/ink99.xml"/><Relationship Id="rId236" Type="http://schemas.openxmlformats.org/officeDocument/2006/relationships/image" Target="../media/image113.png"/><Relationship Id="rId257" Type="http://schemas.openxmlformats.org/officeDocument/2006/relationships/customXml" Target="../ink/ink120.xml"/><Relationship Id="rId42" Type="http://schemas.openxmlformats.org/officeDocument/2006/relationships/image" Target="../media/image16.png"/><Relationship Id="rId84" Type="http://schemas.openxmlformats.org/officeDocument/2006/relationships/image" Target="../media/image37.png"/><Relationship Id="rId138" Type="http://schemas.openxmlformats.org/officeDocument/2006/relationships/image" Target="../media/image64.png"/><Relationship Id="rId191" Type="http://schemas.openxmlformats.org/officeDocument/2006/relationships/customXml" Target="../ink/ink87.xml"/><Relationship Id="rId205" Type="http://schemas.openxmlformats.org/officeDocument/2006/relationships/customXml" Target="../ink/ink94.xml"/><Relationship Id="rId247" Type="http://schemas.openxmlformats.org/officeDocument/2006/relationships/customXml" Target="../ink/ink115.xml"/><Relationship Id="rId107" Type="http://schemas.openxmlformats.org/officeDocument/2006/relationships/customXml" Target="../ink/ink45.xml"/><Relationship Id="rId11" Type="http://schemas.openxmlformats.org/officeDocument/2006/relationships/tags" Target="../tags/tag11.xml"/><Relationship Id="rId53" Type="http://schemas.openxmlformats.org/officeDocument/2006/relationships/customXml" Target="../ink/ink18.xml"/><Relationship Id="rId149" Type="http://schemas.openxmlformats.org/officeDocument/2006/relationships/customXml" Target="../ink/ink66.xml"/></Relationships>
</file>

<file path=ppt/slides/_rels/slide1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oer.uclouvain.be/jspui/handle/20.500.12279/1088"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1.tiff"/><Relationship Id="rId7" Type="http://schemas.openxmlformats.org/officeDocument/2006/relationships/image" Target="../media/image173.tif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hyperlink" Target="https://openmoodle.uclouvain.be/blocks/cblue_catalogue/presentation.php?courseid=15" TargetMode="External"/><Relationship Id="rId5" Type="http://schemas.openxmlformats.org/officeDocument/2006/relationships/image" Target="../media/image172.png"/><Relationship Id="rId4" Type="http://schemas.openxmlformats.org/officeDocument/2006/relationships/hyperlink" Target="https://oer.uclouvain.be/jspui/handle/20.500.12279/1092" TargetMode="External"/></Relationships>
</file>

<file path=ppt/slides/_rels/slide12.xml.rels><?xml version="1.0" encoding="UTF-8" standalone="yes"?>
<Relationships xmlns="http://schemas.openxmlformats.org/package/2006/relationships"><Relationship Id="rId117" Type="http://schemas.openxmlformats.org/officeDocument/2006/relationships/tags" Target="../tags/tag153.xml"/><Relationship Id="rId671" Type="http://schemas.openxmlformats.org/officeDocument/2006/relationships/image" Target="../media/image398.png"/><Relationship Id="rId769" Type="http://schemas.openxmlformats.org/officeDocument/2006/relationships/customXml" Target="../ink/ink675.xml"/><Relationship Id="rId21" Type="http://schemas.openxmlformats.org/officeDocument/2006/relationships/tags" Target="../tags/tag57.xml"/><Relationship Id="rId324" Type="http://schemas.openxmlformats.org/officeDocument/2006/relationships/customXml" Target="../ink/ink452.xml"/><Relationship Id="rId531" Type="http://schemas.openxmlformats.org/officeDocument/2006/relationships/image" Target="../media/image328.png"/><Relationship Id="rId629" Type="http://schemas.openxmlformats.org/officeDocument/2006/relationships/image" Target="../media/image377.png"/><Relationship Id="rId170" Type="http://schemas.openxmlformats.org/officeDocument/2006/relationships/tags" Target="../tags/tag206.xml"/><Relationship Id="rId268" Type="http://schemas.openxmlformats.org/officeDocument/2006/relationships/customXml" Target="../ink/ink409.xml"/><Relationship Id="rId475" Type="http://schemas.openxmlformats.org/officeDocument/2006/relationships/image" Target="../media/image300.png"/><Relationship Id="rId682" Type="http://schemas.openxmlformats.org/officeDocument/2006/relationships/customXml" Target="../ink/ink631.xml"/><Relationship Id="rId32" Type="http://schemas.openxmlformats.org/officeDocument/2006/relationships/tags" Target="../tags/tag68.xml"/><Relationship Id="rId128" Type="http://schemas.openxmlformats.org/officeDocument/2006/relationships/tags" Target="../tags/tag164.xml"/><Relationship Id="rId335" Type="http://schemas.openxmlformats.org/officeDocument/2006/relationships/image" Target="../media/image230.png"/><Relationship Id="rId542" Type="http://schemas.openxmlformats.org/officeDocument/2006/relationships/customXml" Target="../ink/ink561.xml"/><Relationship Id="rId181" Type="http://schemas.openxmlformats.org/officeDocument/2006/relationships/tags" Target="../tags/tag217.xml"/><Relationship Id="rId402" Type="http://schemas.openxmlformats.org/officeDocument/2006/relationships/customXml" Target="../ink/ink491.xml"/><Relationship Id="rId279" Type="http://schemas.openxmlformats.org/officeDocument/2006/relationships/customXml" Target="../ink/ink420.xml"/><Relationship Id="rId486" Type="http://schemas.openxmlformats.org/officeDocument/2006/relationships/customXml" Target="../ink/ink533.xml"/><Relationship Id="rId693" Type="http://schemas.openxmlformats.org/officeDocument/2006/relationships/image" Target="../media/image409.png"/><Relationship Id="rId707" Type="http://schemas.openxmlformats.org/officeDocument/2006/relationships/image" Target="../media/image416.png"/><Relationship Id="rId43" Type="http://schemas.openxmlformats.org/officeDocument/2006/relationships/tags" Target="../tags/tag79.xml"/><Relationship Id="rId139" Type="http://schemas.openxmlformats.org/officeDocument/2006/relationships/tags" Target="../tags/tag175.xml"/><Relationship Id="rId346" Type="http://schemas.openxmlformats.org/officeDocument/2006/relationships/customXml" Target="../ink/ink463.xml"/><Relationship Id="rId553" Type="http://schemas.openxmlformats.org/officeDocument/2006/relationships/image" Target="../media/image339.png"/><Relationship Id="rId760" Type="http://schemas.openxmlformats.org/officeDocument/2006/relationships/customXml" Target="../ink/ink670.xml"/><Relationship Id="rId192" Type="http://schemas.openxmlformats.org/officeDocument/2006/relationships/customXml" Target="../ink/ink370.xml"/><Relationship Id="rId206" Type="http://schemas.openxmlformats.org/officeDocument/2006/relationships/customXml" Target="../ink/ink377.xml"/><Relationship Id="rId413" Type="http://schemas.openxmlformats.org/officeDocument/2006/relationships/image" Target="../media/image269.png"/><Relationship Id="rId497" Type="http://schemas.openxmlformats.org/officeDocument/2006/relationships/image" Target="../media/image311.png"/><Relationship Id="rId620" Type="http://schemas.openxmlformats.org/officeDocument/2006/relationships/customXml" Target="../ink/ink600.xml"/><Relationship Id="rId718" Type="http://schemas.openxmlformats.org/officeDocument/2006/relationships/customXml" Target="../ink/ink649.xml"/><Relationship Id="rId357" Type="http://schemas.openxmlformats.org/officeDocument/2006/relationships/image" Target="../media/image241.png"/><Relationship Id="rId54" Type="http://schemas.openxmlformats.org/officeDocument/2006/relationships/tags" Target="../tags/tag90.xml"/><Relationship Id="rId217" Type="http://schemas.openxmlformats.org/officeDocument/2006/relationships/image" Target="../media/image187.png"/><Relationship Id="rId564" Type="http://schemas.openxmlformats.org/officeDocument/2006/relationships/customXml" Target="../ink/ink572.xml"/><Relationship Id="rId771" Type="http://schemas.openxmlformats.org/officeDocument/2006/relationships/customXml" Target="../ink/ink676.xml"/><Relationship Id="rId424" Type="http://schemas.openxmlformats.org/officeDocument/2006/relationships/customXml" Target="../ink/ink502.xml"/><Relationship Id="rId631" Type="http://schemas.openxmlformats.org/officeDocument/2006/relationships/image" Target="../media/image378.png"/><Relationship Id="rId729" Type="http://schemas.openxmlformats.org/officeDocument/2006/relationships/image" Target="../media/image427.png"/><Relationship Id="rId270" Type="http://schemas.openxmlformats.org/officeDocument/2006/relationships/customXml" Target="../ink/ink411.xml"/><Relationship Id="rId65" Type="http://schemas.openxmlformats.org/officeDocument/2006/relationships/tags" Target="../tags/tag101.xml"/><Relationship Id="rId130" Type="http://schemas.openxmlformats.org/officeDocument/2006/relationships/tags" Target="../tags/tag166.xml"/><Relationship Id="rId368" Type="http://schemas.openxmlformats.org/officeDocument/2006/relationships/customXml" Target="../ink/ink474.xml"/><Relationship Id="rId575" Type="http://schemas.openxmlformats.org/officeDocument/2006/relationships/image" Target="../media/image350.png"/><Relationship Id="rId782" Type="http://schemas.openxmlformats.org/officeDocument/2006/relationships/image" Target="../media/image453.png"/><Relationship Id="rId228" Type="http://schemas.openxmlformats.org/officeDocument/2006/relationships/customXml" Target="../ink/ink388.xml"/><Relationship Id="rId435" Type="http://schemas.openxmlformats.org/officeDocument/2006/relationships/image" Target="../media/image280.png"/><Relationship Id="rId642" Type="http://schemas.openxmlformats.org/officeDocument/2006/relationships/customXml" Target="../ink/ink611.xml"/><Relationship Id="rId281" Type="http://schemas.openxmlformats.org/officeDocument/2006/relationships/customXml" Target="../ink/ink422.xml"/><Relationship Id="rId502" Type="http://schemas.openxmlformats.org/officeDocument/2006/relationships/customXml" Target="../ink/ink541.xml"/><Relationship Id="rId76" Type="http://schemas.openxmlformats.org/officeDocument/2006/relationships/tags" Target="../tags/tag112.xml"/><Relationship Id="rId141" Type="http://schemas.openxmlformats.org/officeDocument/2006/relationships/tags" Target="../tags/tag177.xml"/><Relationship Id="rId379" Type="http://schemas.openxmlformats.org/officeDocument/2006/relationships/image" Target="../media/image252.png"/><Relationship Id="rId586" Type="http://schemas.openxmlformats.org/officeDocument/2006/relationships/customXml" Target="../ink/ink583.xml"/><Relationship Id="rId793" Type="http://schemas.openxmlformats.org/officeDocument/2006/relationships/customXml" Target="../ink/ink687.xml"/><Relationship Id="rId7" Type="http://schemas.openxmlformats.org/officeDocument/2006/relationships/tags" Target="../tags/tag43.xml"/><Relationship Id="rId239" Type="http://schemas.openxmlformats.org/officeDocument/2006/relationships/image" Target="../media/image198.png"/><Relationship Id="rId446" Type="http://schemas.openxmlformats.org/officeDocument/2006/relationships/customXml" Target="../ink/ink513.xml"/><Relationship Id="rId653" Type="http://schemas.openxmlformats.org/officeDocument/2006/relationships/image" Target="../media/image389.png"/><Relationship Id="rId292" Type="http://schemas.openxmlformats.org/officeDocument/2006/relationships/customXml" Target="../ink/ink433.xml"/><Relationship Id="rId306" Type="http://schemas.openxmlformats.org/officeDocument/2006/relationships/customXml" Target="../ink/ink443.xml"/><Relationship Id="rId87" Type="http://schemas.openxmlformats.org/officeDocument/2006/relationships/tags" Target="../tags/tag123.xml"/><Relationship Id="rId513" Type="http://schemas.openxmlformats.org/officeDocument/2006/relationships/image" Target="../media/image319.png"/><Relationship Id="rId597" Type="http://schemas.openxmlformats.org/officeDocument/2006/relationships/image" Target="../media/image361.png"/><Relationship Id="rId720" Type="http://schemas.openxmlformats.org/officeDocument/2006/relationships/customXml" Target="../ink/ink650.xml"/><Relationship Id="rId152" Type="http://schemas.openxmlformats.org/officeDocument/2006/relationships/tags" Target="../tags/tag188.xml"/><Relationship Id="rId457" Type="http://schemas.openxmlformats.org/officeDocument/2006/relationships/image" Target="../media/image291.png"/><Relationship Id="rId664" Type="http://schemas.openxmlformats.org/officeDocument/2006/relationships/customXml" Target="../ink/ink622.xml"/><Relationship Id="rId14" Type="http://schemas.openxmlformats.org/officeDocument/2006/relationships/tags" Target="../tags/tag50.xml"/><Relationship Id="rId317" Type="http://schemas.openxmlformats.org/officeDocument/2006/relationships/image" Target="../media/image221.png"/><Relationship Id="rId524" Type="http://schemas.openxmlformats.org/officeDocument/2006/relationships/customXml" Target="../ink/ink552.xml"/><Relationship Id="rId731" Type="http://schemas.openxmlformats.org/officeDocument/2006/relationships/image" Target="../media/image428.png"/><Relationship Id="rId98" Type="http://schemas.openxmlformats.org/officeDocument/2006/relationships/tags" Target="../tags/tag134.xml"/><Relationship Id="rId163" Type="http://schemas.openxmlformats.org/officeDocument/2006/relationships/tags" Target="../tags/tag199.xml"/><Relationship Id="rId370" Type="http://schemas.openxmlformats.org/officeDocument/2006/relationships/customXml" Target="../ink/ink475.xml"/><Relationship Id="rId230" Type="http://schemas.openxmlformats.org/officeDocument/2006/relationships/customXml" Target="../ink/ink389.xml"/><Relationship Id="rId468" Type="http://schemas.openxmlformats.org/officeDocument/2006/relationships/customXml" Target="../ink/ink524.xml"/><Relationship Id="rId675" Type="http://schemas.openxmlformats.org/officeDocument/2006/relationships/image" Target="../media/image400.png"/><Relationship Id="rId25" Type="http://schemas.openxmlformats.org/officeDocument/2006/relationships/tags" Target="../tags/tag61.xml"/><Relationship Id="rId328" Type="http://schemas.openxmlformats.org/officeDocument/2006/relationships/customXml" Target="../ink/ink454.xml"/><Relationship Id="rId535" Type="http://schemas.openxmlformats.org/officeDocument/2006/relationships/image" Target="../media/image330.png"/><Relationship Id="rId742" Type="http://schemas.openxmlformats.org/officeDocument/2006/relationships/customXml" Target="../ink/ink661.xml"/><Relationship Id="rId174" Type="http://schemas.openxmlformats.org/officeDocument/2006/relationships/tags" Target="../tags/tag210.xml"/><Relationship Id="rId381" Type="http://schemas.openxmlformats.org/officeDocument/2006/relationships/image" Target="../media/image253.png"/><Relationship Id="rId602" Type="http://schemas.openxmlformats.org/officeDocument/2006/relationships/customXml" Target="../ink/ink591.xml"/><Relationship Id="rId241" Type="http://schemas.openxmlformats.org/officeDocument/2006/relationships/image" Target="../media/image199.png"/><Relationship Id="rId479" Type="http://schemas.openxmlformats.org/officeDocument/2006/relationships/image" Target="../media/image302.png"/><Relationship Id="rId686" Type="http://schemas.openxmlformats.org/officeDocument/2006/relationships/customXml" Target="../ink/ink633.xml"/><Relationship Id="rId36" Type="http://schemas.openxmlformats.org/officeDocument/2006/relationships/tags" Target="../tags/tag72.xml"/><Relationship Id="rId339" Type="http://schemas.openxmlformats.org/officeDocument/2006/relationships/image" Target="../media/image232.png"/><Relationship Id="rId546" Type="http://schemas.openxmlformats.org/officeDocument/2006/relationships/customXml" Target="../ink/ink563.xml"/><Relationship Id="rId753" Type="http://schemas.openxmlformats.org/officeDocument/2006/relationships/image" Target="../media/image439.png"/><Relationship Id="rId101" Type="http://schemas.openxmlformats.org/officeDocument/2006/relationships/tags" Target="../tags/tag137.xml"/><Relationship Id="rId185" Type="http://schemas.openxmlformats.org/officeDocument/2006/relationships/tags" Target="../tags/tag221.xml"/><Relationship Id="rId406" Type="http://schemas.openxmlformats.org/officeDocument/2006/relationships/customXml" Target="../ink/ink493.xml"/><Relationship Id="rId392" Type="http://schemas.openxmlformats.org/officeDocument/2006/relationships/customXml" Target="../ink/ink486.xml"/><Relationship Id="rId613" Type="http://schemas.openxmlformats.org/officeDocument/2006/relationships/image" Target="../media/image369.png"/><Relationship Id="rId697" Type="http://schemas.openxmlformats.org/officeDocument/2006/relationships/image" Target="../media/image411.png"/><Relationship Id="rId252" Type="http://schemas.openxmlformats.org/officeDocument/2006/relationships/customXml" Target="../ink/ink400.xml"/><Relationship Id="rId47" Type="http://schemas.openxmlformats.org/officeDocument/2006/relationships/tags" Target="../tags/tag83.xml"/><Relationship Id="rId112" Type="http://schemas.openxmlformats.org/officeDocument/2006/relationships/tags" Target="../tags/tag148.xml"/><Relationship Id="rId557" Type="http://schemas.openxmlformats.org/officeDocument/2006/relationships/image" Target="../media/image341.png"/><Relationship Id="rId764" Type="http://schemas.openxmlformats.org/officeDocument/2006/relationships/customXml" Target="../ink/ink672.xml"/><Relationship Id="rId196" Type="http://schemas.openxmlformats.org/officeDocument/2006/relationships/customXml" Target="../ink/ink372.xml"/><Relationship Id="rId417" Type="http://schemas.openxmlformats.org/officeDocument/2006/relationships/image" Target="../media/image271.png"/><Relationship Id="rId624" Type="http://schemas.openxmlformats.org/officeDocument/2006/relationships/customXml" Target="../ink/ink602.xml"/><Relationship Id="rId263" Type="http://schemas.openxmlformats.org/officeDocument/2006/relationships/image" Target="../media/image210.png"/><Relationship Id="rId470" Type="http://schemas.openxmlformats.org/officeDocument/2006/relationships/customXml" Target="../ink/ink525.xml"/><Relationship Id="rId58" Type="http://schemas.openxmlformats.org/officeDocument/2006/relationships/tags" Target="../tags/tag94.xml"/><Relationship Id="rId123" Type="http://schemas.openxmlformats.org/officeDocument/2006/relationships/tags" Target="../tags/tag159.xml"/><Relationship Id="rId330" Type="http://schemas.openxmlformats.org/officeDocument/2006/relationships/customXml" Target="../ink/ink455.xml"/><Relationship Id="rId568" Type="http://schemas.openxmlformats.org/officeDocument/2006/relationships/customXml" Target="../ink/ink574.xml"/><Relationship Id="rId775" Type="http://schemas.openxmlformats.org/officeDocument/2006/relationships/customXml" Target="../ink/ink678.xml"/><Relationship Id="rId428" Type="http://schemas.openxmlformats.org/officeDocument/2006/relationships/customXml" Target="../ink/ink504.xml"/><Relationship Id="rId635" Type="http://schemas.openxmlformats.org/officeDocument/2006/relationships/image" Target="../media/image380.png"/><Relationship Id="rId274" Type="http://schemas.openxmlformats.org/officeDocument/2006/relationships/customXml" Target="../ink/ink415.xml"/><Relationship Id="rId481" Type="http://schemas.openxmlformats.org/officeDocument/2006/relationships/image" Target="../media/image303.png"/><Relationship Id="rId702" Type="http://schemas.openxmlformats.org/officeDocument/2006/relationships/customXml" Target="../ink/ink641.xml"/><Relationship Id="rId69" Type="http://schemas.openxmlformats.org/officeDocument/2006/relationships/tags" Target="../tags/tag105.xml"/><Relationship Id="rId134" Type="http://schemas.openxmlformats.org/officeDocument/2006/relationships/tags" Target="../tags/tag170.xml"/><Relationship Id="rId579" Type="http://schemas.openxmlformats.org/officeDocument/2006/relationships/image" Target="../media/image352.png"/><Relationship Id="rId786" Type="http://schemas.openxmlformats.org/officeDocument/2006/relationships/image" Target="../media/image455.png"/><Relationship Id="rId341" Type="http://schemas.openxmlformats.org/officeDocument/2006/relationships/image" Target="../media/image233.png"/><Relationship Id="rId439" Type="http://schemas.openxmlformats.org/officeDocument/2006/relationships/image" Target="../media/image282.png"/><Relationship Id="rId646" Type="http://schemas.openxmlformats.org/officeDocument/2006/relationships/customXml" Target="../ink/ink613.xml"/><Relationship Id="rId201" Type="http://schemas.openxmlformats.org/officeDocument/2006/relationships/image" Target="../media/image179.png"/><Relationship Id="rId285" Type="http://schemas.openxmlformats.org/officeDocument/2006/relationships/customXml" Target="../ink/ink426.xml"/><Relationship Id="rId506" Type="http://schemas.openxmlformats.org/officeDocument/2006/relationships/customXml" Target="../ink/ink543.xml"/><Relationship Id="rId492" Type="http://schemas.openxmlformats.org/officeDocument/2006/relationships/customXml" Target="../ink/ink536.xml"/><Relationship Id="rId713" Type="http://schemas.openxmlformats.org/officeDocument/2006/relationships/image" Target="../media/image419.png"/><Relationship Id="rId797" Type="http://schemas.openxmlformats.org/officeDocument/2006/relationships/customXml" Target="../ink/ink689.xml"/><Relationship Id="rId145" Type="http://schemas.openxmlformats.org/officeDocument/2006/relationships/tags" Target="../tags/tag181.xml"/><Relationship Id="rId352" Type="http://schemas.openxmlformats.org/officeDocument/2006/relationships/customXml" Target="../ink/ink466.xml"/><Relationship Id="rId212" Type="http://schemas.openxmlformats.org/officeDocument/2006/relationships/customXml" Target="../ink/ink380.xml"/><Relationship Id="rId657" Type="http://schemas.openxmlformats.org/officeDocument/2006/relationships/image" Target="../media/image391.png"/><Relationship Id="rId296" Type="http://schemas.openxmlformats.org/officeDocument/2006/relationships/customXml" Target="../ink/ink437.xml"/><Relationship Id="rId517" Type="http://schemas.openxmlformats.org/officeDocument/2006/relationships/image" Target="../media/image321.png"/><Relationship Id="rId724" Type="http://schemas.openxmlformats.org/officeDocument/2006/relationships/customXml" Target="../ink/ink652.xml"/><Relationship Id="rId60" Type="http://schemas.openxmlformats.org/officeDocument/2006/relationships/tags" Target="../tags/tag96.xml"/><Relationship Id="rId156" Type="http://schemas.openxmlformats.org/officeDocument/2006/relationships/tags" Target="../tags/tag192.xml"/><Relationship Id="rId363" Type="http://schemas.openxmlformats.org/officeDocument/2006/relationships/image" Target="../media/image244.png"/><Relationship Id="rId570" Type="http://schemas.openxmlformats.org/officeDocument/2006/relationships/customXml" Target="../ink/ink575.xml"/><Relationship Id="rId223" Type="http://schemas.openxmlformats.org/officeDocument/2006/relationships/image" Target="../media/image190.png"/><Relationship Id="rId430" Type="http://schemas.openxmlformats.org/officeDocument/2006/relationships/customXml" Target="../ink/ink505.xml"/><Relationship Id="rId668" Type="http://schemas.openxmlformats.org/officeDocument/2006/relationships/customXml" Target="../ink/ink624.xml"/><Relationship Id="rId18" Type="http://schemas.openxmlformats.org/officeDocument/2006/relationships/tags" Target="../tags/tag54.xml"/><Relationship Id="rId528" Type="http://schemas.openxmlformats.org/officeDocument/2006/relationships/customXml" Target="../ink/ink554.xml"/><Relationship Id="rId735" Type="http://schemas.openxmlformats.org/officeDocument/2006/relationships/image" Target="../media/image430.png"/><Relationship Id="rId167" Type="http://schemas.openxmlformats.org/officeDocument/2006/relationships/tags" Target="../tags/tag203.xml"/><Relationship Id="rId374" Type="http://schemas.openxmlformats.org/officeDocument/2006/relationships/customXml" Target="../ink/ink477.xml"/><Relationship Id="rId581" Type="http://schemas.openxmlformats.org/officeDocument/2006/relationships/image" Target="../media/image353.png"/><Relationship Id="rId71" Type="http://schemas.openxmlformats.org/officeDocument/2006/relationships/tags" Target="../tags/tag107.xml"/><Relationship Id="rId234" Type="http://schemas.openxmlformats.org/officeDocument/2006/relationships/customXml" Target="../ink/ink391.xml"/><Relationship Id="rId679" Type="http://schemas.openxmlformats.org/officeDocument/2006/relationships/image" Target="../media/image402.png"/><Relationship Id="rId2" Type="http://schemas.openxmlformats.org/officeDocument/2006/relationships/tags" Target="../tags/tag38.xml"/><Relationship Id="rId29" Type="http://schemas.openxmlformats.org/officeDocument/2006/relationships/tags" Target="../tags/tag65.xml"/><Relationship Id="rId441" Type="http://schemas.openxmlformats.org/officeDocument/2006/relationships/image" Target="../media/image283.png"/><Relationship Id="rId539" Type="http://schemas.openxmlformats.org/officeDocument/2006/relationships/image" Target="../media/image332.png"/><Relationship Id="rId746" Type="http://schemas.openxmlformats.org/officeDocument/2006/relationships/customXml" Target="../ink/ink663.xml"/><Relationship Id="rId178" Type="http://schemas.openxmlformats.org/officeDocument/2006/relationships/tags" Target="../tags/tag214.xml"/><Relationship Id="rId301" Type="http://schemas.openxmlformats.org/officeDocument/2006/relationships/image" Target="../media/image213.png"/><Relationship Id="rId82" Type="http://schemas.openxmlformats.org/officeDocument/2006/relationships/tags" Target="../tags/tag118.xml"/><Relationship Id="rId385" Type="http://schemas.openxmlformats.org/officeDocument/2006/relationships/image" Target="../media/image255.png"/><Relationship Id="rId592" Type="http://schemas.openxmlformats.org/officeDocument/2006/relationships/customXml" Target="../ink/ink586.xml"/><Relationship Id="rId606" Type="http://schemas.openxmlformats.org/officeDocument/2006/relationships/customXml" Target="../ink/ink593.xml"/><Relationship Id="rId245" Type="http://schemas.openxmlformats.org/officeDocument/2006/relationships/image" Target="../media/image201.png"/><Relationship Id="rId452" Type="http://schemas.openxmlformats.org/officeDocument/2006/relationships/customXml" Target="../ink/ink516.xml"/><Relationship Id="rId105" Type="http://schemas.openxmlformats.org/officeDocument/2006/relationships/tags" Target="../tags/tag141.xml"/><Relationship Id="rId312" Type="http://schemas.openxmlformats.org/officeDocument/2006/relationships/customXml" Target="../ink/ink446.xml"/><Relationship Id="rId757" Type="http://schemas.openxmlformats.org/officeDocument/2006/relationships/image" Target="../media/image441.png"/><Relationship Id="rId93" Type="http://schemas.openxmlformats.org/officeDocument/2006/relationships/tags" Target="../tags/tag129.xml"/><Relationship Id="rId189" Type="http://schemas.openxmlformats.org/officeDocument/2006/relationships/tags" Target="../tags/tag225.xml"/><Relationship Id="rId396" Type="http://schemas.openxmlformats.org/officeDocument/2006/relationships/customXml" Target="../ink/ink488.xml"/><Relationship Id="rId617" Type="http://schemas.openxmlformats.org/officeDocument/2006/relationships/image" Target="../media/image371.png"/><Relationship Id="rId256" Type="http://schemas.openxmlformats.org/officeDocument/2006/relationships/customXml" Target="../ink/ink402.xml"/><Relationship Id="rId463" Type="http://schemas.openxmlformats.org/officeDocument/2006/relationships/image" Target="../media/image294.png"/><Relationship Id="rId670" Type="http://schemas.openxmlformats.org/officeDocument/2006/relationships/customXml" Target="../ink/ink625.xml"/><Relationship Id="rId116" Type="http://schemas.openxmlformats.org/officeDocument/2006/relationships/tags" Target="../tags/tag152.xml"/><Relationship Id="rId323" Type="http://schemas.openxmlformats.org/officeDocument/2006/relationships/image" Target="../media/image224.png"/><Relationship Id="rId530" Type="http://schemas.openxmlformats.org/officeDocument/2006/relationships/customXml" Target="../ink/ink555.xml"/><Relationship Id="rId768" Type="http://schemas.openxmlformats.org/officeDocument/2006/relationships/image" Target="../media/image446.png"/><Relationship Id="rId20" Type="http://schemas.openxmlformats.org/officeDocument/2006/relationships/tags" Target="../tags/tag56.xml"/><Relationship Id="rId628" Type="http://schemas.openxmlformats.org/officeDocument/2006/relationships/customXml" Target="../ink/ink604.xml"/><Relationship Id="rId267" Type="http://schemas.openxmlformats.org/officeDocument/2006/relationships/customXml" Target="../ink/ink408.xml"/><Relationship Id="rId474" Type="http://schemas.openxmlformats.org/officeDocument/2006/relationships/customXml" Target="../ink/ink527.xml"/><Relationship Id="rId127" Type="http://schemas.openxmlformats.org/officeDocument/2006/relationships/tags" Target="../tags/tag163.xml"/><Relationship Id="rId681" Type="http://schemas.openxmlformats.org/officeDocument/2006/relationships/image" Target="../media/image403.png"/><Relationship Id="rId779" Type="http://schemas.openxmlformats.org/officeDocument/2006/relationships/customXml" Target="../ink/ink680.xml"/><Relationship Id="rId31" Type="http://schemas.openxmlformats.org/officeDocument/2006/relationships/tags" Target="../tags/tag67.xml"/><Relationship Id="rId334" Type="http://schemas.openxmlformats.org/officeDocument/2006/relationships/customXml" Target="../ink/ink457.xml"/><Relationship Id="rId541" Type="http://schemas.openxmlformats.org/officeDocument/2006/relationships/image" Target="../media/image333.png"/><Relationship Id="rId639" Type="http://schemas.openxmlformats.org/officeDocument/2006/relationships/image" Target="../media/image382.png"/><Relationship Id="rId180" Type="http://schemas.openxmlformats.org/officeDocument/2006/relationships/tags" Target="../tags/tag216.xml"/><Relationship Id="rId278" Type="http://schemas.openxmlformats.org/officeDocument/2006/relationships/customXml" Target="../ink/ink419.xml"/><Relationship Id="rId401" Type="http://schemas.openxmlformats.org/officeDocument/2006/relationships/image" Target="../media/image263.png"/><Relationship Id="rId485" Type="http://schemas.openxmlformats.org/officeDocument/2006/relationships/image" Target="../media/image305.png"/><Relationship Id="rId692" Type="http://schemas.openxmlformats.org/officeDocument/2006/relationships/customXml" Target="../ink/ink636.xml"/><Relationship Id="rId706" Type="http://schemas.openxmlformats.org/officeDocument/2006/relationships/customXml" Target="../ink/ink643.xml"/><Relationship Id="rId42" Type="http://schemas.openxmlformats.org/officeDocument/2006/relationships/tags" Target="../tags/tag78.xml"/><Relationship Id="rId138" Type="http://schemas.openxmlformats.org/officeDocument/2006/relationships/tags" Target="../tags/tag174.xml"/><Relationship Id="rId345" Type="http://schemas.openxmlformats.org/officeDocument/2006/relationships/image" Target="../media/image235.png"/><Relationship Id="rId552" Type="http://schemas.openxmlformats.org/officeDocument/2006/relationships/customXml" Target="../ink/ink566.xml"/><Relationship Id="rId191" Type="http://schemas.openxmlformats.org/officeDocument/2006/relationships/notesSlide" Target="../notesSlides/notesSlide12.xml"/><Relationship Id="rId205" Type="http://schemas.openxmlformats.org/officeDocument/2006/relationships/image" Target="../media/image181.png"/><Relationship Id="rId412" Type="http://schemas.openxmlformats.org/officeDocument/2006/relationships/customXml" Target="../ink/ink496.xml"/><Relationship Id="rId289" Type="http://schemas.openxmlformats.org/officeDocument/2006/relationships/customXml" Target="../ink/ink430.xml"/><Relationship Id="rId496" Type="http://schemas.openxmlformats.org/officeDocument/2006/relationships/customXml" Target="../ink/ink538.xml"/><Relationship Id="rId717" Type="http://schemas.openxmlformats.org/officeDocument/2006/relationships/image" Target="../media/image421.png"/><Relationship Id="rId53" Type="http://schemas.openxmlformats.org/officeDocument/2006/relationships/tags" Target="../tags/tag89.xml"/><Relationship Id="rId149" Type="http://schemas.openxmlformats.org/officeDocument/2006/relationships/tags" Target="../tags/tag185.xml"/><Relationship Id="rId356" Type="http://schemas.openxmlformats.org/officeDocument/2006/relationships/customXml" Target="../ink/ink468.xml"/><Relationship Id="rId563" Type="http://schemas.openxmlformats.org/officeDocument/2006/relationships/image" Target="../media/image344.png"/><Relationship Id="rId770" Type="http://schemas.openxmlformats.org/officeDocument/2006/relationships/image" Target="../media/image447.png"/><Relationship Id="rId216" Type="http://schemas.openxmlformats.org/officeDocument/2006/relationships/customXml" Target="../ink/ink382.xml"/><Relationship Id="rId423" Type="http://schemas.openxmlformats.org/officeDocument/2006/relationships/image" Target="../media/image274.png"/><Relationship Id="rId630" Type="http://schemas.openxmlformats.org/officeDocument/2006/relationships/customXml" Target="../ink/ink605.xml"/><Relationship Id="rId728" Type="http://schemas.openxmlformats.org/officeDocument/2006/relationships/customXml" Target="../ink/ink654.xml"/><Relationship Id="rId64" Type="http://schemas.openxmlformats.org/officeDocument/2006/relationships/tags" Target="../tags/tag100.xml"/><Relationship Id="rId367" Type="http://schemas.openxmlformats.org/officeDocument/2006/relationships/image" Target="../media/image246.png"/><Relationship Id="rId574" Type="http://schemas.openxmlformats.org/officeDocument/2006/relationships/customXml" Target="../ink/ink577.xml"/><Relationship Id="rId171" Type="http://schemas.openxmlformats.org/officeDocument/2006/relationships/tags" Target="../tags/tag207.xml"/><Relationship Id="rId227" Type="http://schemas.openxmlformats.org/officeDocument/2006/relationships/image" Target="../media/image192.png"/><Relationship Id="rId781" Type="http://schemas.openxmlformats.org/officeDocument/2006/relationships/customXml" Target="../ink/ink681.xml"/><Relationship Id="rId269" Type="http://schemas.openxmlformats.org/officeDocument/2006/relationships/customXml" Target="../ink/ink410.xml"/><Relationship Id="rId434" Type="http://schemas.openxmlformats.org/officeDocument/2006/relationships/customXml" Target="../ink/ink507.xml"/><Relationship Id="rId476" Type="http://schemas.openxmlformats.org/officeDocument/2006/relationships/customXml" Target="../ink/ink528.xml"/><Relationship Id="rId641" Type="http://schemas.openxmlformats.org/officeDocument/2006/relationships/image" Target="../media/image383.png"/><Relationship Id="rId683" Type="http://schemas.openxmlformats.org/officeDocument/2006/relationships/image" Target="../media/image404.png"/><Relationship Id="rId739" Type="http://schemas.openxmlformats.org/officeDocument/2006/relationships/image" Target="../media/image432.png"/><Relationship Id="rId33" Type="http://schemas.openxmlformats.org/officeDocument/2006/relationships/tags" Target="../tags/tag69.xml"/><Relationship Id="rId129" Type="http://schemas.openxmlformats.org/officeDocument/2006/relationships/tags" Target="../tags/tag165.xml"/><Relationship Id="rId280" Type="http://schemas.openxmlformats.org/officeDocument/2006/relationships/customXml" Target="../ink/ink421.xml"/><Relationship Id="rId336" Type="http://schemas.openxmlformats.org/officeDocument/2006/relationships/customXml" Target="../ink/ink458.xml"/><Relationship Id="rId501" Type="http://schemas.openxmlformats.org/officeDocument/2006/relationships/image" Target="../media/image313.png"/><Relationship Id="rId543" Type="http://schemas.openxmlformats.org/officeDocument/2006/relationships/image" Target="../media/image334.png"/><Relationship Id="rId75" Type="http://schemas.openxmlformats.org/officeDocument/2006/relationships/tags" Target="../tags/tag111.xml"/><Relationship Id="rId140" Type="http://schemas.openxmlformats.org/officeDocument/2006/relationships/tags" Target="../tags/tag176.xml"/><Relationship Id="rId182" Type="http://schemas.openxmlformats.org/officeDocument/2006/relationships/tags" Target="../tags/tag218.xml"/><Relationship Id="rId378" Type="http://schemas.openxmlformats.org/officeDocument/2006/relationships/customXml" Target="../ink/ink479.xml"/><Relationship Id="rId403" Type="http://schemas.openxmlformats.org/officeDocument/2006/relationships/image" Target="../media/image264.png"/><Relationship Id="rId585" Type="http://schemas.openxmlformats.org/officeDocument/2006/relationships/image" Target="../media/image355.png"/><Relationship Id="rId750" Type="http://schemas.openxmlformats.org/officeDocument/2006/relationships/customXml" Target="../ink/ink665.xml"/><Relationship Id="rId792" Type="http://schemas.openxmlformats.org/officeDocument/2006/relationships/image" Target="../media/image458.png"/><Relationship Id="rId6" Type="http://schemas.openxmlformats.org/officeDocument/2006/relationships/tags" Target="../tags/tag42.xml"/><Relationship Id="rId238" Type="http://schemas.openxmlformats.org/officeDocument/2006/relationships/customXml" Target="../ink/ink393.xml"/><Relationship Id="rId445" Type="http://schemas.openxmlformats.org/officeDocument/2006/relationships/image" Target="../media/image285.png"/><Relationship Id="rId487" Type="http://schemas.openxmlformats.org/officeDocument/2006/relationships/image" Target="../media/image306.png"/><Relationship Id="rId610" Type="http://schemas.openxmlformats.org/officeDocument/2006/relationships/customXml" Target="../ink/ink595.xml"/><Relationship Id="rId652" Type="http://schemas.openxmlformats.org/officeDocument/2006/relationships/customXml" Target="../ink/ink616.xml"/><Relationship Id="rId694" Type="http://schemas.openxmlformats.org/officeDocument/2006/relationships/customXml" Target="../ink/ink637.xml"/><Relationship Id="rId708" Type="http://schemas.openxmlformats.org/officeDocument/2006/relationships/customXml" Target="../ink/ink644.xml"/><Relationship Id="rId291" Type="http://schemas.openxmlformats.org/officeDocument/2006/relationships/customXml" Target="../ink/ink432.xml"/><Relationship Id="rId305" Type="http://schemas.openxmlformats.org/officeDocument/2006/relationships/image" Target="../media/image215.png"/><Relationship Id="rId347" Type="http://schemas.openxmlformats.org/officeDocument/2006/relationships/image" Target="../media/image236.png"/><Relationship Id="rId512" Type="http://schemas.openxmlformats.org/officeDocument/2006/relationships/customXml" Target="../ink/ink546.xml"/><Relationship Id="rId44" Type="http://schemas.openxmlformats.org/officeDocument/2006/relationships/tags" Target="../tags/tag80.xml"/><Relationship Id="rId86" Type="http://schemas.openxmlformats.org/officeDocument/2006/relationships/tags" Target="../tags/tag122.xml"/><Relationship Id="rId151" Type="http://schemas.openxmlformats.org/officeDocument/2006/relationships/tags" Target="../tags/tag187.xml"/><Relationship Id="rId389" Type="http://schemas.openxmlformats.org/officeDocument/2006/relationships/image" Target="../media/image257.png"/><Relationship Id="rId554" Type="http://schemas.openxmlformats.org/officeDocument/2006/relationships/customXml" Target="../ink/ink567.xml"/><Relationship Id="rId596" Type="http://schemas.openxmlformats.org/officeDocument/2006/relationships/customXml" Target="../ink/ink588.xml"/><Relationship Id="rId761" Type="http://schemas.openxmlformats.org/officeDocument/2006/relationships/image" Target="../media/image443.png"/><Relationship Id="rId193" Type="http://schemas.openxmlformats.org/officeDocument/2006/relationships/image" Target="../media/image175.png"/><Relationship Id="rId207" Type="http://schemas.openxmlformats.org/officeDocument/2006/relationships/image" Target="../media/image182.png"/><Relationship Id="rId249" Type="http://schemas.openxmlformats.org/officeDocument/2006/relationships/image" Target="../media/image203.png"/><Relationship Id="rId414" Type="http://schemas.openxmlformats.org/officeDocument/2006/relationships/customXml" Target="../ink/ink497.xml"/><Relationship Id="rId456" Type="http://schemas.openxmlformats.org/officeDocument/2006/relationships/customXml" Target="../ink/ink518.xml"/><Relationship Id="rId498" Type="http://schemas.openxmlformats.org/officeDocument/2006/relationships/customXml" Target="../ink/ink539.xml"/><Relationship Id="rId621" Type="http://schemas.openxmlformats.org/officeDocument/2006/relationships/image" Target="../media/image373.png"/><Relationship Id="rId663" Type="http://schemas.openxmlformats.org/officeDocument/2006/relationships/image" Target="../media/image394.png"/><Relationship Id="rId13" Type="http://schemas.openxmlformats.org/officeDocument/2006/relationships/tags" Target="../tags/tag49.xml"/><Relationship Id="rId109" Type="http://schemas.openxmlformats.org/officeDocument/2006/relationships/tags" Target="../tags/tag145.xml"/><Relationship Id="rId260" Type="http://schemas.openxmlformats.org/officeDocument/2006/relationships/customXml" Target="../ink/ink404.xml"/><Relationship Id="rId316" Type="http://schemas.openxmlformats.org/officeDocument/2006/relationships/customXml" Target="../ink/ink448.xml"/><Relationship Id="rId523" Type="http://schemas.openxmlformats.org/officeDocument/2006/relationships/image" Target="../media/image324.png"/><Relationship Id="rId719" Type="http://schemas.openxmlformats.org/officeDocument/2006/relationships/image" Target="../media/image422.png"/><Relationship Id="rId55" Type="http://schemas.openxmlformats.org/officeDocument/2006/relationships/tags" Target="../tags/tag91.xml"/><Relationship Id="rId97" Type="http://schemas.openxmlformats.org/officeDocument/2006/relationships/tags" Target="../tags/tag133.xml"/><Relationship Id="rId120" Type="http://schemas.openxmlformats.org/officeDocument/2006/relationships/tags" Target="../tags/tag156.xml"/><Relationship Id="rId358" Type="http://schemas.openxmlformats.org/officeDocument/2006/relationships/customXml" Target="../ink/ink469.xml"/><Relationship Id="rId565" Type="http://schemas.openxmlformats.org/officeDocument/2006/relationships/image" Target="../media/image345.png"/><Relationship Id="rId730" Type="http://schemas.openxmlformats.org/officeDocument/2006/relationships/customXml" Target="../ink/ink655.xml"/><Relationship Id="rId772" Type="http://schemas.openxmlformats.org/officeDocument/2006/relationships/image" Target="../media/image448.png"/><Relationship Id="rId162" Type="http://schemas.openxmlformats.org/officeDocument/2006/relationships/tags" Target="../tags/tag198.xml"/><Relationship Id="rId218" Type="http://schemas.openxmlformats.org/officeDocument/2006/relationships/customXml" Target="../ink/ink383.xml"/><Relationship Id="rId425" Type="http://schemas.openxmlformats.org/officeDocument/2006/relationships/image" Target="../media/image275.png"/><Relationship Id="rId467" Type="http://schemas.openxmlformats.org/officeDocument/2006/relationships/image" Target="../media/image296.png"/><Relationship Id="rId632" Type="http://schemas.openxmlformats.org/officeDocument/2006/relationships/customXml" Target="../ink/ink606.xml"/><Relationship Id="rId271" Type="http://schemas.openxmlformats.org/officeDocument/2006/relationships/customXml" Target="../ink/ink412.xml"/><Relationship Id="rId674" Type="http://schemas.openxmlformats.org/officeDocument/2006/relationships/customXml" Target="../ink/ink627.xml"/><Relationship Id="rId24" Type="http://schemas.openxmlformats.org/officeDocument/2006/relationships/tags" Target="../tags/tag60.xml"/><Relationship Id="rId66" Type="http://schemas.openxmlformats.org/officeDocument/2006/relationships/tags" Target="../tags/tag102.xml"/><Relationship Id="rId131" Type="http://schemas.openxmlformats.org/officeDocument/2006/relationships/tags" Target="../tags/tag167.xml"/><Relationship Id="rId327" Type="http://schemas.openxmlformats.org/officeDocument/2006/relationships/image" Target="../media/image226.png"/><Relationship Id="rId369" Type="http://schemas.openxmlformats.org/officeDocument/2006/relationships/image" Target="../media/image247.png"/><Relationship Id="rId534" Type="http://schemas.openxmlformats.org/officeDocument/2006/relationships/customXml" Target="../ink/ink557.xml"/><Relationship Id="rId576" Type="http://schemas.openxmlformats.org/officeDocument/2006/relationships/customXml" Target="../ink/ink578.xml"/><Relationship Id="rId741" Type="http://schemas.openxmlformats.org/officeDocument/2006/relationships/image" Target="../media/image433.png"/><Relationship Id="rId783" Type="http://schemas.openxmlformats.org/officeDocument/2006/relationships/customXml" Target="../ink/ink682.xml"/><Relationship Id="rId173" Type="http://schemas.openxmlformats.org/officeDocument/2006/relationships/tags" Target="../tags/tag209.xml"/><Relationship Id="rId229" Type="http://schemas.openxmlformats.org/officeDocument/2006/relationships/image" Target="../media/image193.png"/><Relationship Id="rId380" Type="http://schemas.openxmlformats.org/officeDocument/2006/relationships/customXml" Target="../ink/ink480.xml"/><Relationship Id="rId436" Type="http://schemas.openxmlformats.org/officeDocument/2006/relationships/customXml" Target="../ink/ink508.xml"/><Relationship Id="rId601" Type="http://schemas.openxmlformats.org/officeDocument/2006/relationships/image" Target="../media/image363.png"/><Relationship Id="rId643" Type="http://schemas.openxmlformats.org/officeDocument/2006/relationships/image" Target="../media/image384.png"/><Relationship Id="rId240" Type="http://schemas.openxmlformats.org/officeDocument/2006/relationships/customXml" Target="../ink/ink394.xml"/><Relationship Id="rId478" Type="http://schemas.openxmlformats.org/officeDocument/2006/relationships/customXml" Target="../ink/ink529.xml"/><Relationship Id="rId685" Type="http://schemas.openxmlformats.org/officeDocument/2006/relationships/image" Target="../media/image405.png"/><Relationship Id="rId35" Type="http://schemas.openxmlformats.org/officeDocument/2006/relationships/tags" Target="../tags/tag71.xml"/><Relationship Id="rId77" Type="http://schemas.openxmlformats.org/officeDocument/2006/relationships/tags" Target="../tags/tag113.xml"/><Relationship Id="rId100" Type="http://schemas.openxmlformats.org/officeDocument/2006/relationships/tags" Target="../tags/tag136.xml"/><Relationship Id="rId282" Type="http://schemas.openxmlformats.org/officeDocument/2006/relationships/customXml" Target="../ink/ink423.xml"/><Relationship Id="rId338" Type="http://schemas.openxmlformats.org/officeDocument/2006/relationships/customXml" Target="../ink/ink459.xml"/><Relationship Id="rId503" Type="http://schemas.openxmlformats.org/officeDocument/2006/relationships/image" Target="../media/image314.png"/><Relationship Id="rId545" Type="http://schemas.openxmlformats.org/officeDocument/2006/relationships/image" Target="../media/image335.png"/><Relationship Id="rId587" Type="http://schemas.openxmlformats.org/officeDocument/2006/relationships/image" Target="../media/image356.png"/><Relationship Id="rId710" Type="http://schemas.openxmlformats.org/officeDocument/2006/relationships/customXml" Target="../ink/ink645.xml"/><Relationship Id="rId752" Type="http://schemas.openxmlformats.org/officeDocument/2006/relationships/customXml" Target="../ink/ink666.xml"/><Relationship Id="rId8" Type="http://schemas.openxmlformats.org/officeDocument/2006/relationships/tags" Target="../tags/tag44.xml"/><Relationship Id="rId142" Type="http://schemas.openxmlformats.org/officeDocument/2006/relationships/tags" Target="../tags/tag178.xml"/><Relationship Id="rId184" Type="http://schemas.openxmlformats.org/officeDocument/2006/relationships/tags" Target="../tags/tag220.xml"/><Relationship Id="rId391" Type="http://schemas.openxmlformats.org/officeDocument/2006/relationships/image" Target="../media/image258.png"/><Relationship Id="rId405" Type="http://schemas.openxmlformats.org/officeDocument/2006/relationships/image" Target="../media/image265.png"/><Relationship Id="rId447" Type="http://schemas.openxmlformats.org/officeDocument/2006/relationships/image" Target="../media/image286.png"/><Relationship Id="rId612" Type="http://schemas.openxmlformats.org/officeDocument/2006/relationships/customXml" Target="../ink/ink596.xml"/><Relationship Id="rId794" Type="http://schemas.openxmlformats.org/officeDocument/2006/relationships/image" Target="../media/image459.png"/><Relationship Id="rId251" Type="http://schemas.openxmlformats.org/officeDocument/2006/relationships/image" Target="../media/image204.png"/><Relationship Id="rId489" Type="http://schemas.openxmlformats.org/officeDocument/2006/relationships/image" Target="../media/image307.png"/><Relationship Id="rId654" Type="http://schemas.openxmlformats.org/officeDocument/2006/relationships/customXml" Target="../ink/ink617.xml"/><Relationship Id="rId696" Type="http://schemas.openxmlformats.org/officeDocument/2006/relationships/customXml" Target="../ink/ink638.xml"/><Relationship Id="rId46" Type="http://schemas.openxmlformats.org/officeDocument/2006/relationships/tags" Target="../tags/tag82.xml"/><Relationship Id="rId293" Type="http://schemas.openxmlformats.org/officeDocument/2006/relationships/customXml" Target="../ink/ink434.xml"/><Relationship Id="rId307" Type="http://schemas.openxmlformats.org/officeDocument/2006/relationships/image" Target="../media/image216.png"/><Relationship Id="rId349" Type="http://schemas.openxmlformats.org/officeDocument/2006/relationships/image" Target="../media/image237.png"/><Relationship Id="rId514" Type="http://schemas.openxmlformats.org/officeDocument/2006/relationships/customXml" Target="../ink/ink547.xml"/><Relationship Id="rId556" Type="http://schemas.openxmlformats.org/officeDocument/2006/relationships/customXml" Target="../ink/ink568.xml"/><Relationship Id="rId721" Type="http://schemas.openxmlformats.org/officeDocument/2006/relationships/image" Target="../media/image423.png"/><Relationship Id="rId763" Type="http://schemas.openxmlformats.org/officeDocument/2006/relationships/image" Target="../media/image444.png"/><Relationship Id="rId88" Type="http://schemas.openxmlformats.org/officeDocument/2006/relationships/tags" Target="../tags/tag124.xml"/><Relationship Id="rId111" Type="http://schemas.openxmlformats.org/officeDocument/2006/relationships/tags" Target="../tags/tag147.xml"/><Relationship Id="rId153" Type="http://schemas.openxmlformats.org/officeDocument/2006/relationships/tags" Target="../tags/tag189.xml"/><Relationship Id="rId195" Type="http://schemas.openxmlformats.org/officeDocument/2006/relationships/image" Target="../media/image176.png"/><Relationship Id="rId209" Type="http://schemas.openxmlformats.org/officeDocument/2006/relationships/image" Target="../media/image183.png"/><Relationship Id="rId360" Type="http://schemas.openxmlformats.org/officeDocument/2006/relationships/customXml" Target="../ink/ink470.xml"/><Relationship Id="rId416" Type="http://schemas.openxmlformats.org/officeDocument/2006/relationships/customXml" Target="../ink/ink498.xml"/><Relationship Id="rId598" Type="http://schemas.openxmlformats.org/officeDocument/2006/relationships/customXml" Target="../ink/ink589.xml"/><Relationship Id="rId220" Type="http://schemas.openxmlformats.org/officeDocument/2006/relationships/customXml" Target="../ink/ink384.xml"/><Relationship Id="rId458" Type="http://schemas.openxmlformats.org/officeDocument/2006/relationships/customXml" Target="../ink/ink519.xml"/><Relationship Id="rId623" Type="http://schemas.openxmlformats.org/officeDocument/2006/relationships/image" Target="../media/image374.png"/><Relationship Id="rId665" Type="http://schemas.openxmlformats.org/officeDocument/2006/relationships/image" Target="../media/image395.png"/><Relationship Id="rId15" Type="http://schemas.openxmlformats.org/officeDocument/2006/relationships/tags" Target="../tags/tag51.xml"/><Relationship Id="rId57" Type="http://schemas.openxmlformats.org/officeDocument/2006/relationships/tags" Target="../tags/tag93.xml"/><Relationship Id="rId262" Type="http://schemas.openxmlformats.org/officeDocument/2006/relationships/customXml" Target="../ink/ink405.xml"/><Relationship Id="rId318" Type="http://schemas.openxmlformats.org/officeDocument/2006/relationships/customXml" Target="../ink/ink449.xml"/><Relationship Id="rId525" Type="http://schemas.openxmlformats.org/officeDocument/2006/relationships/image" Target="../media/image325.png"/><Relationship Id="rId567" Type="http://schemas.openxmlformats.org/officeDocument/2006/relationships/image" Target="../media/image346.png"/><Relationship Id="rId732" Type="http://schemas.openxmlformats.org/officeDocument/2006/relationships/customXml" Target="../ink/ink656.xml"/><Relationship Id="rId99" Type="http://schemas.openxmlformats.org/officeDocument/2006/relationships/tags" Target="../tags/tag135.xml"/><Relationship Id="rId122" Type="http://schemas.openxmlformats.org/officeDocument/2006/relationships/tags" Target="../tags/tag158.xml"/><Relationship Id="rId164" Type="http://schemas.openxmlformats.org/officeDocument/2006/relationships/tags" Target="../tags/tag200.xml"/><Relationship Id="rId371" Type="http://schemas.openxmlformats.org/officeDocument/2006/relationships/image" Target="../media/image248.png"/><Relationship Id="rId774" Type="http://schemas.openxmlformats.org/officeDocument/2006/relationships/image" Target="../media/image449.png"/><Relationship Id="rId427" Type="http://schemas.openxmlformats.org/officeDocument/2006/relationships/image" Target="../media/image276.png"/><Relationship Id="rId469" Type="http://schemas.openxmlformats.org/officeDocument/2006/relationships/image" Target="../media/image297.png"/><Relationship Id="rId634" Type="http://schemas.openxmlformats.org/officeDocument/2006/relationships/customXml" Target="../ink/ink607.xml"/><Relationship Id="rId676" Type="http://schemas.openxmlformats.org/officeDocument/2006/relationships/customXml" Target="../ink/ink628.xml"/><Relationship Id="rId26" Type="http://schemas.openxmlformats.org/officeDocument/2006/relationships/tags" Target="../tags/tag62.xml"/><Relationship Id="rId231" Type="http://schemas.openxmlformats.org/officeDocument/2006/relationships/image" Target="../media/image194.png"/><Relationship Id="rId273" Type="http://schemas.openxmlformats.org/officeDocument/2006/relationships/customXml" Target="../ink/ink414.xml"/><Relationship Id="rId329" Type="http://schemas.openxmlformats.org/officeDocument/2006/relationships/image" Target="../media/image227.png"/><Relationship Id="rId480" Type="http://schemas.openxmlformats.org/officeDocument/2006/relationships/customXml" Target="../ink/ink530.xml"/><Relationship Id="rId536" Type="http://schemas.openxmlformats.org/officeDocument/2006/relationships/customXml" Target="../ink/ink558.xml"/><Relationship Id="rId701" Type="http://schemas.openxmlformats.org/officeDocument/2006/relationships/image" Target="../media/image413.png"/><Relationship Id="rId68" Type="http://schemas.openxmlformats.org/officeDocument/2006/relationships/tags" Target="../tags/tag104.xml"/><Relationship Id="rId133" Type="http://schemas.openxmlformats.org/officeDocument/2006/relationships/tags" Target="../tags/tag169.xml"/><Relationship Id="rId175" Type="http://schemas.openxmlformats.org/officeDocument/2006/relationships/tags" Target="../tags/tag211.xml"/><Relationship Id="rId340" Type="http://schemas.openxmlformats.org/officeDocument/2006/relationships/customXml" Target="../ink/ink460.xml"/><Relationship Id="rId578" Type="http://schemas.openxmlformats.org/officeDocument/2006/relationships/customXml" Target="../ink/ink579.xml"/><Relationship Id="rId743" Type="http://schemas.openxmlformats.org/officeDocument/2006/relationships/image" Target="../media/image434.png"/><Relationship Id="rId785" Type="http://schemas.openxmlformats.org/officeDocument/2006/relationships/customXml" Target="../ink/ink683.xml"/><Relationship Id="rId200" Type="http://schemas.openxmlformats.org/officeDocument/2006/relationships/customXml" Target="../ink/ink374.xml"/><Relationship Id="rId382" Type="http://schemas.openxmlformats.org/officeDocument/2006/relationships/customXml" Target="../ink/ink481.xml"/><Relationship Id="rId438" Type="http://schemas.openxmlformats.org/officeDocument/2006/relationships/customXml" Target="../ink/ink509.xml"/><Relationship Id="rId603" Type="http://schemas.openxmlformats.org/officeDocument/2006/relationships/image" Target="../media/image364.png"/><Relationship Id="rId645" Type="http://schemas.openxmlformats.org/officeDocument/2006/relationships/image" Target="../media/image385.png"/><Relationship Id="rId687" Type="http://schemas.openxmlformats.org/officeDocument/2006/relationships/image" Target="../media/image406.png"/><Relationship Id="rId242" Type="http://schemas.openxmlformats.org/officeDocument/2006/relationships/customXml" Target="../ink/ink395.xml"/><Relationship Id="rId284" Type="http://schemas.openxmlformats.org/officeDocument/2006/relationships/customXml" Target="../ink/ink425.xml"/><Relationship Id="rId491" Type="http://schemas.openxmlformats.org/officeDocument/2006/relationships/image" Target="../media/image308.png"/><Relationship Id="rId505" Type="http://schemas.openxmlformats.org/officeDocument/2006/relationships/image" Target="../media/image315.png"/><Relationship Id="rId712" Type="http://schemas.openxmlformats.org/officeDocument/2006/relationships/customXml" Target="../ink/ink646.xml"/><Relationship Id="rId37" Type="http://schemas.openxmlformats.org/officeDocument/2006/relationships/tags" Target="../tags/tag73.xml"/><Relationship Id="rId79" Type="http://schemas.openxmlformats.org/officeDocument/2006/relationships/tags" Target="../tags/tag115.xml"/><Relationship Id="rId102" Type="http://schemas.openxmlformats.org/officeDocument/2006/relationships/tags" Target="../tags/tag138.xml"/><Relationship Id="rId144" Type="http://schemas.openxmlformats.org/officeDocument/2006/relationships/tags" Target="../tags/tag180.xml"/><Relationship Id="rId547" Type="http://schemas.openxmlformats.org/officeDocument/2006/relationships/image" Target="../media/image336.png"/><Relationship Id="rId589" Type="http://schemas.openxmlformats.org/officeDocument/2006/relationships/image" Target="../media/image357.png"/><Relationship Id="rId754" Type="http://schemas.openxmlformats.org/officeDocument/2006/relationships/customXml" Target="../ink/ink667.xml"/><Relationship Id="rId796" Type="http://schemas.openxmlformats.org/officeDocument/2006/relationships/image" Target="../media/image460.png"/><Relationship Id="rId90" Type="http://schemas.openxmlformats.org/officeDocument/2006/relationships/tags" Target="../tags/tag126.xml"/><Relationship Id="rId186" Type="http://schemas.openxmlformats.org/officeDocument/2006/relationships/tags" Target="../tags/tag222.xml"/><Relationship Id="rId351" Type="http://schemas.openxmlformats.org/officeDocument/2006/relationships/image" Target="../media/image238.png"/><Relationship Id="rId393" Type="http://schemas.openxmlformats.org/officeDocument/2006/relationships/image" Target="../media/image259.png"/><Relationship Id="rId407" Type="http://schemas.openxmlformats.org/officeDocument/2006/relationships/image" Target="../media/image266.png"/><Relationship Id="rId449" Type="http://schemas.openxmlformats.org/officeDocument/2006/relationships/image" Target="../media/image287.png"/><Relationship Id="rId614" Type="http://schemas.openxmlformats.org/officeDocument/2006/relationships/customXml" Target="../ink/ink597.xml"/><Relationship Id="rId656" Type="http://schemas.openxmlformats.org/officeDocument/2006/relationships/customXml" Target="../ink/ink618.xml"/><Relationship Id="rId211" Type="http://schemas.openxmlformats.org/officeDocument/2006/relationships/image" Target="../media/image184.png"/><Relationship Id="rId253" Type="http://schemas.openxmlformats.org/officeDocument/2006/relationships/image" Target="../media/image205.png"/><Relationship Id="rId295" Type="http://schemas.openxmlformats.org/officeDocument/2006/relationships/customXml" Target="../ink/ink436.xml"/><Relationship Id="rId309" Type="http://schemas.openxmlformats.org/officeDocument/2006/relationships/image" Target="../media/image217.png"/><Relationship Id="rId460" Type="http://schemas.openxmlformats.org/officeDocument/2006/relationships/customXml" Target="../ink/ink520.xml"/><Relationship Id="rId516" Type="http://schemas.openxmlformats.org/officeDocument/2006/relationships/customXml" Target="../ink/ink548.xml"/><Relationship Id="rId698" Type="http://schemas.openxmlformats.org/officeDocument/2006/relationships/customXml" Target="../ink/ink639.xml"/><Relationship Id="rId48" Type="http://schemas.openxmlformats.org/officeDocument/2006/relationships/tags" Target="../tags/tag84.xml"/><Relationship Id="rId113" Type="http://schemas.openxmlformats.org/officeDocument/2006/relationships/tags" Target="../tags/tag149.xml"/><Relationship Id="rId320" Type="http://schemas.openxmlformats.org/officeDocument/2006/relationships/customXml" Target="../ink/ink450.xml"/><Relationship Id="rId558" Type="http://schemas.openxmlformats.org/officeDocument/2006/relationships/customXml" Target="../ink/ink569.xml"/><Relationship Id="rId723" Type="http://schemas.openxmlformats.org/officeDocument/2006/relationships/image" Target="../media/image424.png"/><Relationship Id="rId765" Type="http://schemas.openxmlformats.org/officeDocument/2006/relationships/image" Target="../media/image445.png"/><Relationship Id="rId155" Type="http://schemas.openxmlformats.org/officeDocument/2006/relationships/tags" Target="../tags/tag191.xml"/><Relationship Id="rId197" Type="http://schemas.openxmlformats.org/officeDocument/2006/relationships/image" Target="../media/image177.png"/><Relationship Id="rId362" Type="http://schemas.openxmlformats.org/officeDocument/2006/relationships/customXml" Target="../ink/ink471.xml"/><Relationship Id="rId418" Type="http://schemas.openxmlformats.org/officeDocument/2006/relationships/customXml" Target="../ink/ink499.xml"/><Relationship Id="rId625" Type="http://schemas.openxmlformats.org/officeDocument/2006/relationships/image" Target="../media/image375.png"/><Relationship Id="rId222" Type="http://schemas.openxmlformats.org/officeDocument/2006/relationships/customXml" Target="../ink/ink385.xml"/><Relationship Id="rId264" Type="http://schemas.openxmlformats.org/officeDocument/2006/relationships/customXml" Target="../ink/ink406.xml"/><Relationship Id="rId471" Type="http://schemas.openxmlformats.org/officeDocument/2006/relationships/image" Target="../media/image298.png"/><Relationship Id="rId667" Type="http://schemas.openxmlformats.org/officeDocument/2006/relationships/image" Target="../media/image396.png"/><Relationship Id="rId17" Type="http://schemas.openxmlformats.org/officeDocument/2006/relationships/tags" Target="../tags/tag53.xml"/><Relationship Id="rId59" Type="http://schemas.openxmlformats.org/officeDocument/2006/relationships/tags" Target="../tags/tag95.xml"/><Relationship Id="rId124" Type="http://schemas.openxmlformats.org/officeDocument/2006/relationships/tags" Target="../tags/tag160.xml"/><Relationship Id="rId527" Type="http://schemas.openxmlformats.org/officeDocument/2006/relationships/image" Target="../media/image326.png"/><Relationship Id="rId569" Type="http://schemas.openxmlformats.org/officeDocument/2006/relationships/image" Target="../media/image347.png"/><Relationship Id="rId734" Type="http://schemas.openxmlformats.org/officeDocument/2006/relationships/customXml" Target="../ink/ink657.xml"/><Relationship Id="rId776" Type="http://schemas.openxmlformats.org/officeDocument/2006/relationships/image" Target="../media/image450.png"/><Relationship Id="rId70" Type="http://schemas.openxmlformats.org/officeDocument/2006/relationships/tags" Target="../tags/tag106.xml"/><Relationship Id="rId166" Type="http://schemas.openxmlformats.org/officeDocument/2006/relationships/tags" Target="../tags/tag202.xml"/><Relationship Id="rId331" Type="http://schemas.openxmlformats.org/officeDocument/2006/relationships/image" Target="../media/image228.png"/><Relationship Id="rId373" Type="http://schemas.openxmlformats.org/officeDocument/2006/relationships/image" Target="../media/image249.png"/><Relationship Id="rId429" Type="http://schemas.openxmlformats.org/officeDocument/2006/relationships/image" Target="../media/image277.png"/><Relationship Id="rId580" Type="http://schemas.openxmlformats.org/officeDocument/2006/relationships/customXml" Target="../ink/ink580.xml"/><Relationship Id="rId636" Type="http://schemas.openxmlformats.org/officeDocument/2006/relationships/customXml" Target="../ink/ink608.xml"/><Relationship Id="rId1" Type="http://schemas.openxmlformats.org/officeDocument/2006/relationships/tags" Target="../tags/tag37.xml"/><Relationship Id="rId233" Type="http://schemas.openxmlformats.org/officeDocument/2006/relationships/image" Target="../media/image195.png"/><Relationship Id="rId440" Type="http://schemas.openxmlformats.org/officeDocument/2006/relationships/customXml" Target="../ink/ink510.xml"/><Relationship Id="rId678" Type="http://schemas.openxmlformats.org/officeDocument/2006/relationships/customXml" Target="../ink/ink629.xml"/><Relationship Id="rId28" Type="http://schemas.openxmlformats.org/officeDocument/2006/relationships/tags" Target="../tags/tag64.xml"/><Relationship Id="rId275" Type="http://schemas.openxmlformats.org/officeDocument/2006/relationships/customXml" Target="../ink/ink416.xml"/><Relationship Id="rId300" Type="http://schemas.openxmlformats.org/officeDocument/2006/relationships/customXml" Target="../ink/ink440.xml"/><Relationship Id="rId482" Type="http://schemas.openxmlformats.org/officeDocument/2006/relationships/customXml" Target="../ink/ink531.xml"/><Relationship Id="rId538" Type="http://schemas.openxmlformats.org/officeDocument/2006/relationships/customXml" Target="../ink/ink559.xml"/><Relationship Id="rId703" Type="http://schemas.openxmlformats.org/officeDocument/2006/relationships/image" Target="../media/image414.png"/><Relationship Id="rId745" Type="http://schemas.openxmlformats.org/officeDocument/2006/relationships/image" Target="../media/image435.png"/><Relationship Id="rId81" Type="http://schemas.openxmlformats.org/officeDocument/2006/relationships/tags" Target="../tags/tag117.xml"/><Relationship Id="rId135" Type="http://schemas.openxmlformats.org/officeDocument/2006/relationships/tags" Target="../tags/tag171.xml"/><Relationship Id="rId177" Type="http://schemas.openxmlformats.org/officeDocument/2006/relationships/tags" Target="../tags/tag213.xml"/><Relationship Id="rId342" Type="http://schemas.openxmlformats.org/officeDocument/2006/relationships/customXml" Target="../ink/ink461.xml"/><Relationship Id="rId384" Type="http://schemas.openxmlformats.org/officeDocument/2006/relationships/customXml" Target="../ink/ink482.xml"/><Relationship Id="rId591" Type="http://schemas.openxmlformats.org/officeDocument/2006/relationships/image" Target="../media/image358.png"/><Relationship Id="rId605" Type="http://schemas.openxmlformats.org/officeDocument/2006/relationships/image" Target="../media/image365.png"/><Relationship Id="rId787" Type="http://schemas.openxmlformats.org/officeDocument/2006/relationships/customXml" Target="../ink/ink684.xml"/><Relationship Id="rId202" Type="http://schemas.openxmlformats.org/officeDocument/2006/relationships/customXml" Target="../ink/ink375.xml"/><Relationship Id="rId244" Type="http://schemas.openxmlformats.org/officeDocument/2006/relationships/customXml" Target="../ink/ink396.xml"/><Relationship Id="rId647" Type="http://schemas.openxmlformats.org/officeDocument/2006/relationships/image" Target="../media/image386.png"/><Relationship Id="rId689" Type="http://schemas.openxmlformats.org/officeDocument/2006/relationships/image" Target="../media/image407.png"/><Relationship Id="rId39" Type="http://schemas.openxmlformats.org/officeDocument/2006/relationships/tags" Target="../tags/tag75.xml"/><Relationship Id="rId286" Type="http://schemas.openxmlformats.org/officeDocument/2006/relationships/customXml" Target="../ink/ink427.xml"/><Relationship Id="rId451" Type="http://schemas.openxmlformats.org/officeDocument/2006/relationships/image" Target="../media/image288.png"/><Relationship Id="rId493" Type="http://schemas.openxmlformats.org/officeDocument/2006/relationships/image" Target="../media/image309.png"/><Relationship Id="rId507" Type="http://schemas.openxmlformats.org/officeDocument/2006/relationships/image" Target="../media/image316.png"/><Relationship Id="rId549" Type="http://schemas.openxmlformats.org/officeDocument/2006/relationships/image" Target="../media/image337.png"/><Relationship Id="rId714" Type="http://schemas.openxmlformats.org/officeDocument/2006/relationships/customXml" Target="../ink/ink647.xml"/><Relationship Id="rId756" Type="http://schemas.openxmlformats.org/officeDocument/2006/relationships/customXml" Target="../ink/ink668.xml"/><Relationship Id="rId50" Type="http://schemas.openxmlformats.org/officeDocument/2006/relationships/tags" Target="../tags/tag86.xml"/><Relationship Id="rId104" Type="http://schemas.openxmlformats.org/officeDocument/2006/relationships/tags" Target="../tags/tag140.xml"/><Relationship Id="rId146" Type="http://schemas.openxmlformats.org/officeDocument/2006/relationships/tags" Target="../tags/tag182.xml"/><Relationship Id="rId188" Type="http://schemas.openxmlformats.org/officeDocument/2006/relationships/tags" Target="../tags/tag224.xml"/><Relationship Id="rId311" Type="http://schemas.openxmlformats.org/officeDocument/2006/relationships/image" Target="../media/image218.png"/><Relationship Id="rId353" Type="http://schemas.openxmlformats.org/officeDocument/2006/relationships/image" Target="../media/image239.png"/><Relationship Id="rId395" Type="http://schemas.openxmlformats.org/officeDocument/2006/relationships/image" Target="../media/image260.png"/><Relationship Id="rId409" Type="http://schemas.openxmlformats.org/officeDocument/2006/relationships/image" Target="../media/image267.png"/><Relationship Id="rId560" Type="http://schemas.openxmlformats.org/officeDocument/2006/relationships/customXml" Target="../ink/ink570.xml"/><Relationship Id="rId798" Type="http://schemas.openxmlformats.org/officeDocument/2006/relationships/image" Target="../media/image461.png"/><Relationship Id="rId92" Type="http://schemas.openxmlformats.org/officeDocument/2006/relationships/tags" Target="../tags/tag128.xml"/><Relationship Id="rId213" Type="http://schemas.openxmlformats.org/officeDocument/2006/relationships/image" Target="../media/image185.png"/><Relationship Id="rId420" Type="http://schemas.openxmlformats.org/officeDocument/2006/relationships/customXml" Target="../ink/ink500.xml"/><Relationship Id="rId616" Type="http://schemas.openxmlformats.org/officeDocument/2006/relationships/customXml" Target="../ink/ink598.xml"/><Relationship Id="rId658" Type="http://schemas.openxmlformats.org/officeDocument/2006/relationships/customXml" Target="../ink/ink619.xml"/><Relationship Id="rId255" Type="http://schemas.openxmlformats.org/officeDocument/2006/relationships/image" Target="../media/image206.png"/><Relationship Id="rId297" Type="http://schemas.openxmlformats.org/officeDocument/2006/relationships/customXml" Target="../ink/ink438.xml"/><Relationship Id="rId462" Type="http://schemas.openxmlformats.org/officeDocument/2006/relationships/customXml" Target="../ink/ink521.xml"/><Relationship Id="rId518" Type="http://schemas.openxmlformats.org/officeDocument/2006/relationships/customXml" Target="../ink/ink549.xml"/><Relationship Id="rId725" Type="http://schemas.openxmlformats.org/officeDocument/2006/relationships/image" Target="../media/image425.png"/><Relationship Id="rId115" Type="http://schemas.openxmlformats.org/officeDocument/2006/relationships/tags" Target="../tags/tag151.xml"/><Relationship Id="rId157" Type="http://schemas.openxmlformats.org/officeDocument/2006/relationships/tags" Target="../tags/tag193.xml"/><Relationship Id="rId322" Type="http://schemas.openxmlformats.org/officeDocument/2006/relationships/customXml" Target="../ink/ink451.xml"/><Relationship Id="rId364" Type="http://schemas.openxmlformats.org/officeDocument/2006/relationships/customXml" Target="../ink/ink472.xml"/><Relationship Id="rId767" Type="http://schemas.openxmlformats.org/officeDocument/2006/relationships/customXml" Target="../ink/ink674.xml"/><Relationship Id="rId61" Type="http://schemas.openxmlformats.org/officeDocument/2006/relationships/tags" Target="../tags/tag97.xml"/><Relationship Id="rId199" Type="http://schemas.openxmlformats.org/officeDocument/2006/relationships/image" Target="../media/image178.png"/><Relationship Id="rId571" Type="http://schemas.openxmlformats.org/officeDocument/2006/relationships/image" Target="../media/image348.png"/><Relationship Id="rId627" Type="http://schemas.openxmlformats.org/officeDocument/2006/relationships/image" Target="../media/image376.png"/><Relationship Id="rId669" Type="http://schemas.openxmlformats.org/officeDocument/2006/relationships/image" Target="../media/image397.png"/><Relationship Id="rId19" Type="http://schemas.openxmlformats.org/officeDocument/2006/relationships/tags" Target="../tags/tag55.xml"/><Relationship Id="rId224" Type="http://schemas.openxmlformats.org/officeDocument/2006/relationships/customXml" Target="../ink/ink386.xml"/><Relationship Id="rId266" Type="http://schemas.openxmlformats.org/officeDocument/2006/relationships/customXml" Target="../ink/ink407.xml"/><Relationship Id="rId431" Type="http://schemas.openxmlformats.org/officeDocument/2006/relationships/image" Target="../media/image278.png"/><Relationship Id="rId473" Type="http://schemas.openxmlformats.org/officeDocument/2006/relationships/image" Target="../media/image299.png"/><Relationship Id="rId529" Type="http://schemas.openxmlformats.org/officeDocument/2006/relationships/image" Target="../media/image327.png"/><Relationship Id="rId680" Type="http://schemas.openxmlformats.org/officeDocument/2006/relationships/customXml" Target="../ink/ink630.xml"/><Relationship Id="rId736" Type="http://schemas.openxmlformats.org/officeDocument/2006/relationships/customXml" Target="../ink/ink658.xml"/><Relationship Id="rId30" Type="http://schemas.openxmlformats.org/officeDocument/2006/relationships/tags" Target="../tags/tag66.xml"/><Relationship Id="rId126" Type="http://schemas.openxmlformats.org/officeDocument/2006/relationships/tags" Target="../tags/tag162.xml"/><Relationship Id="rId168" Type="http://schemas.openxmlformats.org/officeDocument/2006/relationships/tags" Target="../tags/tag204.xml"/><Relationship Id="rId333" Type="http://schemas.openxmlformats.org/officeDocument/2006/relationships/image" Target="../media/image229.png"/><Relationship Id="rId540" Type="http://schemas.openxmlformats.org/officeDocument/2006/relationships/customXml" Target="../ink/ink560.xml"/><Relationship Id="rId778" Type="http://schemas.openxmlformats.org/officeDocument/2006/relationships/image" Target="../media/image451.png"/><Relationship Id="rId72" Type="http://schemas.openxmlformats.org/officeDocument/2006/relationships/tags" Target="../tags/tag108.xml"/><Relationship Id="rId375" Type="http://schemas.openxmlformats.org/officeDocument/2006/relationships/image" Target="../media/image250.png"/><Relationship Id="rId582" Type="http://schemas.openxmlformats.org/officeDocument/2006/relationships/customXml" Target="../ink/ink581.xml"/><Relationship Id="rId638" Type="http://schemas.openxmlformats.org/officeDocument/2006/relationships/customXml" Target="../ink/ink609.xml"/><Relationship Id="rId3" Type="http://schemas.openxmlformats.org/officeDocument/2006/relationships/tags" Target="../tags/tag39.xml"/><Relationship Id="rId235" Type="http://schemas.openxmlformats.org/officeDocument/2006/relationships/image" Target="../media/image196.png"/><Relationship Id="rId277" Type="http://schemas.openxmlformats.org/officeDocument/2006/relationships/customXml" Target="../ink/ink418.xml"/><Relationship Id="rId400" Type="http://schemas.openxmlformats.org/officeDocument/2006/relationships/customXml" Target="../ink/ink490.xml"/><Relationship Id="rId442" Type="http://schemas.openxmlformats.org/officeDocument/2006/relationships/customXml" Target="../ink/ink511.xml"/><Relationship Id="rId484" Type="http://schemas.openxmlformats.org/officeDocument/2006/relationships/customXml" Target="../ink/ink532.xml"/><Relationship Id="rId705" Type="http://schemas.openxmlformats.org/officeDocument/2006/relationships/image" Target="../media/image415.png"/><Relationship Id="rId137" Type="http://schemas.openxmlformats.org/officeDocument/2006/relationships/tags" Target="../tags/tag173.xml"/><Relationship Id="rId302" Type="http://schemas.openxmlformats.org/officeDocument/2006/relationships/customXml" Target="../ink/ink441.xml"/><Relationship Id="rId344" Type="http://schemas.openxmlformats.org/officeDocument/2006/relationships/customXml" Target="../ink/ink462.xml"/><Relationship Id="rId691" Type="http://schemas.openxmlformats.org/officeDocument/2006/relationships/image" Target="../media/image408.png"/><Relationship Id="rId747" Type="http://schemas.openxmlformats.org/officeDocument/2006/relationships/image" Target="../media/image436.png"/><Relationship Id="rId789" Type="http://schemas.openxmlformats.org/officeDocument/2006/relationships/customXml" Target="../ink/ink685.xml"/><Relationship Id="rId41" Type="http://schemas.openxmlformats.org/officeDocument/2006/relationships/tags" Target="../tags/tag77.xml"/><Relationship Id="rId83" Type="http://schemas.openxmlformats.org/officeDocument/2006/relationships/tags" Target="../tags/tag119.xml"/><Relationship Id="rId179" Type="http://schemas.openxmlformats.org/officeDocument/2006/relationships/tags" Target="../tags/tag215.xml"/><Relationship Id="rId386" Type="http://schemas.openxmlformats.org/officeDocument/2006/relationships/customXml" Target="../ink/ink483.xml"/><Relationship Id="rId551" Type="http://schemas.openxmlformats.org/officeDocument/2006/relationships/image" Target="../media/image338.png"/><Relationship Id="rId593" Type="http://schemas.openxmlformats.org/officeDocument/2006/relationships/image" Target="../media/image359.png"/><Relationship Id="rId607" Type="http://schemas.openxmlformats.org/officeDocument/2006/relationships/image" Target="../media/image366.png"/><Relationship Id="rId649" Type="http://schemas.openxmlformats.org/officeDocument/2006/relationships/image" Target="../media/image387.png"/><Relationship Id="rId190" Type="http://schemas.openxmlformats.org/officeDocument/2006/relationships/slideLayout" Target="../slideLayouts/slideLayout6.xml"/><Relationship Id="rId204" Type="http://schemas.openxmlformats.org/officeDocument/2006/relationships/customXml" Target="../ink/ink376.xml"/><Relationship Id="rId246" Type="http://schemas.openxmlformats.org/officeDocument/2006/relationships/customXml" Target="../ink/ink397.xml"/><Relationship Id="rId288" Type="http://schemas.openxmlformats.org/officeDocument/2006/relationships/customXml" Target="../ink/ink429.xml"/><Relationship Id="rId411" Type="http://schemas.openxmlformats.org/officeDocument/2006/relationships/image" Target="../media/image268.png"/><Relationship Id="rId453" Type="http://schemas.openxmlformats.org/officeDocument/2006/relationships/image" Target="../media/image289.png"/><Relationship Id="rId509" Type="http://schemas.openxmlformats.org/officeDocument/2006/relationships/image" Target="../media/image317.png"/><Relationship Id="rId660" Type="http://schemas.openxmlformats.org/officeDocument/2006/relationships/customXml" Target="../ink/ink620.xml"/><Relationship Id="rId106" Type="http://schemas.openxmlformats.org/officeDocument/2006/relationships/tags" Target="../tags/tag142.xml"/><Relationship Id="rId313" Type="http://schemas.openxmlformats.org/officeDocument/2006/relationships/image" Target="../media/image219.png"/><Relationship Id="rId495" Type="http://schemas.openxmlformats.org/officeDocument/2006/relationships/image" Target="../media/image310.png"/><Relationship Id="rId716" Type="http://schemas.openxmlformats.org/officeDocument/2006/relationships/customXml" Target="../ink/ink648.xml"/><Relationship Id="rId758" Type="http://schemas.openxmlformats.org/officeDocument/2006/relationships/customXml" Target="../ink/ink669.xml"/><Relationship Id="rId10" Type="http://schemas.openxmlformats.org/officeDocument/2006/relationships/tags" Target="../tags/tag46.xml"/><Relationship Id="rId52" Type="http://schemas.openxmlformats.org/officeDocument/2006/relationships/tags" Target="../tags/tag88.xml"/><Relationship Id="rId94" Type="http://schemas.openxmlformats.org/officeDocument/2006/relationships/tags" Target="../tags/tag130.xml"/><Relationship Id="rId148" Type="http://schemas.openxmlformats.org/officeDocument/2006/relationships/tags" Target="../tags/tag184.xml"/><Relationship Id="rId355" Type="http://schemas.openxmlformats.org/officeDocument/2006/relationships/image" Target="../media/image240.png"/><Relationship Id="rId397" Type="http://schemas.openxmlformats.org/officeDocument/2006/relationships/image" Target="../media/image261.png"/><Relationship Id="rId520" Type="http://schemas.openxmlformats.org/officeDocument/2006/relationships/customXml" Target="../ink/ink550.xml"/><Relationship Id="rId562" Type="http://schemas.openxmlformats.org/officeDocument/2006/relationships/customXml" Target="../ink/ink571.xml"/><Relationship Id="rId618" Type="http://schemas.openxmlformats.org/officeDocument/2006/relationships/customXml" Target="../ink/ink599.xml"/><Relationship Id="rId215" Type="http://schemas.openxmlformats.org/officeDocument/2006/relationships/image" Target="../media/image186.png"/><Relationship Id="rId257" Type="http://schemas.openxmlformats.org/officeDocument/2006/relationships/image" Target="../media/image207.png"/><Relationship Id="rId422" Type="http://schemas.openxmlformats.org/officeDocument/2006/relationships/customXml" Target="../ink/ink501.xml"/><Relationship Id="rId464" Type="http://schemas.openxmlformats.org/officeDocument/2006/relationships/customXml" Target="../ink/ink522.xml"/><Relationship Id="rId299" Type="http://schemas.openxmlformats.org/officeDocument/2006/relationships/image" Target="../media/image212.png"/><Relationship Id="rId727" Type="http://schemas.openxmlformats.org/officeDocument/2006/relationships/image" Target="../media/image426.png"/><Relationship Id="rId63" Type="http://schemas.openxmlformats.org/officeDocument/2006/relationships/tags" Target="../tags/tag99.xml"/><Relationship Id="rId159" Type="http://schemas.openxmlformats.org/officeDocument/2006/relationships/tags" Target="../tags/tag195.xml"/><Relationship Id="rId366" Type="http://schemas.openxmlformats.org/officeDocument/2006/relationships/customXml" Target="../ink/ink473.xml"/><Relationship Id="rId573" Type="http://schemas.openxmlformats.org/officeDocument/2006/relationships/image" Target="../media/image349.png"/><Relationship Id="rId780" Type="http://schemas.openxmlformats.org/officeDocument/2006/relationships/image" Target="../media/image452.png"/><Relationship Id="rId226" Type="http://schemas.openxmlformats.org/officeDocument/2006/relationships/customXml" Target="../ink/ink387.xml"/><Relationship Id="rId433" Type="http://schemas.openxmlformats.org/officeDocument/2006/relationships/image" Target="../media/image279.png"/><Relationship Id="rId640" Type="http://schemas.openxmlformats.org/officeDocument/2006/relationships/customXml" Target="../ink/ink610.xml"/><Relationship Id="rId738" Type="http://schemas.openxmlformats.org/officeDocument/2006/relationships/customXml" Target="../ink/ink659.xml"/><Relationship Id="rId74" Type="http://schemas.openxmlformats.org/officeDocument/2006/relationships/tags" Target="../tags/tag110.xml"/><Relationship Id="rId377" Type="http://schemas.openxmlformats.org/officeDocument/2006/relationships/image" Target="../media/image251.png"/><Relationship Id="rId500" Type="http://schemas.openxmlformats.org/officeDocument/2006/relationships/customXml" Target="../ink/ink540.xml"/><Relationship Id="rId584" Type="http://schemas.openxmlformats.org/officeDocument/2006/relationships/customXml" Target="../ink/ink582.xml"/><Relationship Id="rId5" Type="http://schemas.openxmlformats.org/officeDocument/2006/relationships/tags" Target="../tags/tag41.xml"/><Relationship Id="rId237" Type="http://schemas.openxmlformats.org/officeDocument/2006/relationships/image" Target="../media/image197.png"/><Relationship Id="rId791" Type="http://schemas.openxmlformats.org/officeDocument/2006/relationships/customXml" Target="../ink/ink686.xml"/><Relationship Id="rId444" Type="http://schemas.openxmlformats.org/officeDocument/2006/relationships/customXml" Target="../ink/ink512.xml"/><Relationship Id="rId651" Type="http://schemas.openxmlformats.org/officeDocument/2006/relationships/image" Target="../media/image388.png"/><Relationship Id="rId749" Type="http://schemas.openxmlformats.org/officeDocument/2006/relationships/image" Target="../media/image437.png"/><Relationship Id="rId290" Type="http://schemas.openxmlformats.org/officeDocument/2006/relationships/customXml" Target="../ink/ink431.xml"/><Relationship Id="rId304" Type="http://schemas.openxmlformats.org/officeDocument/2006/relationships/customXml" Target="../ink/ink442.xml"/><Relationship Id="rId388" Type="http://schemas.openxmlformats.org/officeDocument/2006/relationships/customXml" Target="../ink/ink484.xml"/><Relationship Id="rId511" Type="http://schemas.openxmlformats.org/officeDocument/2006/relationships/image" Target="../media/image318.png"/><Relationship Id="rId609" Type="http://schemas.openxmlformats.org/officeDocument/2006/relationships/image" Target="../media/image367.png"/><Relationship Id="rId85" Type="http://schemas.openxmlformats.org/officeDocument/2006/relationships/tags" Target="../tags/tag121.xml"/><Relationship Id="rId150" Type="http://schemas.openxmlformats.org/officeDocument/2006/relationships/tags" Target="../tags/tag186.xml"/><Relationship Id="rId595" Type="http://schemas.openxmlformats.org/officeDocument/2006/relationships/image" Target="../media/image360.png"/><Relationship Id="rId248" Type="http://schemas.openxmlformats.org/officeDocument/2006/relationships/customXml" Target="../ink/ink398.xml"/><Relationship Id="rId455" Type="http://schemas.openxmlformats.org/officeDocument/2006/relationships/image" Target="../media/image290.png"/><Relationship Id="rId662" Type="http://schemas.openxmlformats.org/officeDocument/2006/relationships/customXml" Target="../ink/ink621.xml"/><Relationship Id="rId12" Type="http://schemas.openxmlformats.org/officeDocument/2006/relationships/tags" Target="../tags/tag48.xml"/><Relationship Id="rId108" Type="http://schemas.openxmlformats.org/officeDocument/2006/relationships/tags" Target="../tags/tag144.xml"/><Relationship Id="rId315" Type="http://schemas.openxmlformats.org/officeDocument/2006/relationships/image" Target="../media/image220.png"/><Relationship Id="rId522" Type="http://schemas.openxmlformats.org/officeDocument/2006/relationships/customXml" Target="../ink/ink551.xml"/><Relationship Id="rId96" Type="http://schemas.openxmlformats.org/officeDocument/2006/relationships/tags" Target="../tags/tag132.xml"/><Relationship Id="rId161" Type="http://schemas.openxmlformats.org/officeDocument/2006/relationships/tags" Target="../tags/tag197.xml"/><Relationship Id="rId399" Type="http://schemas.openxmlformats.org/officeDocument/2006/relationships/image" Target="../media/image262.png"/><Relationship Id="rId259" Type="http://schemas.openxmlformats.org/officeDocument/2006/relationships/image" Target="../media/image208.png"/><Relationship Id="rId466" Type="http://schemas.openxmlformats.org/officeDocument/2006/relationships/customXml" Target="../ink/ink523.xml"/><Relationship Id="rId673" Type="http://schemas.openxmlformats.org/officeDocument/2006/relationships/image" Target="../media/image399.png"/><Relationship Id="rId23" Type="http://schemas.openxmlformats.org/officeDocument/2006/relationships/tags" Target="../tags/tag59.xml"/><Relationship Id="rId119" Type="http://schemas.openxmlformats.org/officeDocument/2006/relationships/tags" Target="../tags/tag155.xml"/><Relationship Id="rId326" Type="http://schemas.openxmlformats.org/officeDocument/2006/relationships/customXml" Target="../ink/ink453.xml"/><Relationship Id="rId533" Type="http://schemas.openxmlformats.org/officeDocument/2006/relationships/image" Target="../media/image329.png"/><Relationship Id="rId740" Type="http://schemas.openxmlformats.org/officeDocument/2006/relationships/customXml" Target="../ink/ink660.xml"/><Relationship Id="rId172" Type="http://schemas.openxmlformats.org/officeDocument/2006/relationships/tags" Target="../tags/tag208.xml"/><Relationship Id="rId477" Type="http://schemas.openxmlformats.org/officeDocument/2006/relationships/image" Target="../media/image301.png"/><Relationship Id="rId600" Type="http://schemas.openxmlformats.org/officeDocument/2006/relationships/customXml" Target="../ink/ink590.xml"/><Relationship Id="rId684" Type="http://schemas.openxmlformats.org/officeDocument/2006/relationships/customXml" Target="../ink/ink632.xml"/><Relationship Id="rId337" Type="http://schemas.openxmlformats.org/officeDocument/2006/relationships/image" Target="../media/image231.png"/><Relationship Id="rId34" Type="http://schemas.openxmlformats.org/officeDocument/2006/relationships/tags" Target="../tags/tag70.xml"/><Relationship Id="rId544" Type="http://schemas.openxmlformats.org/officeDocument/2006/relationships/customXml" Target="../ink/ink562.xml"/><Relationship Id="rId751" Type="http://schemas.openxmlformats.org/officeDocument/2006/relationships/image" Target="../media/image438.png"/><Relationship Id="rId183" Type="http://schemas.openxmlformats.org/officeDocument/2006/relationships/tags" Target="../tags/tag219.xml"/><Relationship Id="rId390" Type="http://schemas.openxmlformats.org/officeDocument/2006/relationships/customXml" Target="../ink/ink485.xml"/><Relationship Id="rId404" Type="http://schemas.openxmlformats.org/officeDocument/2006/relationships/customXml" Target="../ink/ink492.xml"/><Relationship Id="rId611" Type="http://schemas.openxmlformats.org/officeDocument/2006/relationships/image" Target="../media/image368.png"/><Relationship Id="rId250" Type="http://schemas.openxmlformats.org/officeDocument/2006/relationships/customXml" Target="../ink/ink399.xml"/><Relationship Id="rId488" Type="http://schemas.openxmlformats.org/officeDocument/2006/relationships/customXml" Target="../ink/ink534.xml"/><Relationship Id="rId695" Type="http://schemas.openxmlformats.org/officeDocument/2006/relationships/image" Target="../media/image410.png"/><Relationship Id="rId709" Type="http://schemas.openxmlformats.org/officeDocument/2006/relationships/image" Target="../media/image417.png"/><Relationship Id="rId45" Type="http://schemas.openxmlformats.org/officeDocument/2006/relationships/tags" Target="../tags/tag81.xml"/><Relationship Id="rId110" Type="http://schemas.openxmlformats.org/officeDocument/2006/relationships/tags" Target="../tags/tag146.xml"/><Relationship Id="rId348" Type="http://schemas.openxmlformats.org/officeDocument/2006/relationships/customXml" Target="../ink/ink464.xml"/><Relationship Id="rId555" Type="http://schemas.openxmlformats.org/officeDocument/2006/relationships/image" Target="../media/image340.png"/><Relationship Id="rId762" Type="http://schemas.openxmlformats.org/officeDocument/2006/relationships/customXml" Target="../ink/ink671.xml"/><Relationship Id="rId194" Type="http://schemas.openxmlformats.org/officeDocument/2006/relationships/customXml" Target="../ink/ink371.xml"/><Relationship Id="rId208" Type="http://schemas.openxmlformats.org/officeDocument/2006/relationships/customXml" Target="../ink/ink378.xml"/><Relationship Id="rId415" Type="http://schemas.openxmlformats.org/officeDocument/2006/relationships/image" Target="../media/image270.png"/><Relationship Id="rId622" Type="http://schemas.openxmlformats.org/officeDocument/2006/relationships/customXml" Target="../ink/ink601.xml"/><Relationship Id="rId261" Type="http://schemas.openxmlformats.org/officeDocument/2006/relationships/image" Target="../media/image209.png"/><Relationship Id="rId499" Type="http://schemas.openxmlformats.org/officeDocument/2006/relationships/image" Target="../media/image312.png"/><Relationship Id="rId56" Type="http://schemas.openxmlformats.org/officeDocument/2006/relationships/tags" Target="../tags/tag92.xml"/><Relationship Id="rId359" Type="http://schemas.openxmlformats.org/officeDocument/2006/relationships/image" Target="../media/image242.png"/><Relationship Id="rId566" Type="http://schemas.openxmlformats.org/officeDocument/2006/relationships/customXml" Target="../ink/ink573.xml"/><Relationship Id="rId773" Type="http://schemas.openxmlformats.org/officeDocument/2006/relationships/customXml" Target="../ink/ink677.xml"/><Relationship Id="rId121" Type="http://schemas.openxmlformats.org/officeDocument/2006/relationships/tags" Target="../tags/tag157.xml"/><Relationship Id="rId219" Type="http://schemas.openxmlformats.org/officeDocument/2006/relationships/image" Target="../media/image188.png"/><Relationship Id="rId426" Type="http://schemas.openxmlformats.org/officeDocument/2006/relationships/customXml" Target="../ink/ink503.xml"/><Relationship Id="rId633" Type="http://schemas.openxmlformats.org/officeDocument/2006/relationships/image" Target="../media/image379.png"/><Relationship Id="rId67" Type="http://schemas.openxmlformats.org/officeDocument/2006/relationships/tags" Target="../tags/tag103.xml"/><Relationship Id="rId272" Type="http://schemas.openxmlformats.org/officeDocument/2006/relationships/customXml" Target="../ink/ink413.xml"/><Relationship Id="rId577" Type="http://schemas.openxmlformats.org/officeDocument/2006/relationships/image" Target="../media/image351.png"/><Relationship Id="rId700" Type="http://schemas.openxmlformats.org/officeDocument/2006/relationships/customXml" Target="../ink/ink640.xml"/><Relationship Id="rId132" Type="http://schemas.openxmlformats.org/officeDocument/2006/relationships/tags" Target="../tags/tag168.xml"/><Relationship Id="rId784" Type="http://schemas.openxmlformats.org/officeDocument/2006/relationships/image" Target="../media/image454.png"/><Relationship Id="rId437" Type="http://schemas.openxmlformats.org/officeDocument/2006/relationships/image" Target="../media/image281.png"/><Relationship Id="rId644" Type="http://schemas.openxmlformats.org/officeDocument/2006/relationships/customXml" Target="../ink/ink612.xml"/><Relationship Id="rId283" Type="http://schemas.openxmlformats.org/officeDocument/2006/relationships/customXml" Target="../ink/ink424.xml"/><Relationship Id="rId490" Type="http://schemas.openxmlformats.org/officeDocument/2006/relationships/customXml" Target="../ink/ink535.xml"/><Relationship Id="rId504" Type="http://schemas.openxmlformats.org/officeDocument/2006/relationships/customXml" Target="../ink/ink542.xml"/><Relationship Id="rId711" Type="http://schemas.openxmlformats.org/officeDocument/2006/relationships/image" Target="../media/image418.png"/><Relationship Id="rId78" Type="http://schemas.openxmlformats.org/officeDocument/2006/relationships/tags" Target="../tags/tag114.xml"/><Relationship Id="rId143" Type="http://schemas.openxmlformats.org/officeDocument/2006/relationships/tags" Target="../tags/tag179.xml"/><Relationship Id="rId350" Type="http://schemas.openxmlformats.org/officeDocument/2006/relationships/customXml" Target="../ink/ink465.xml"/><Relationship Id="rId588" Type="http://schemas.openxmlformats.org/officeDocument/2006/relationships/customXml" Target="../ink/ink584.xml"/><Relationship Id="rId795" Type="http://schemas.openxmlformats.org/officeDocument/2006/relationships/customXml" Target="../ink/ink688.xml"/><Relationship Id="rId9" Type="http://schemas.openxmlformats.org/officeDocument/2006/relationships/tags" Target="../tags/tag45.xml"/><Relationship Id="rId210" Type="http://schemas.openxmlformats.org/officeDocument/2006/relationships/customXml" Target="../ink/ink379.xml"/><Relationship Id="rId448" Type="http://schemas.openxmlformats.org/officeDocument/2006/relationships/customXml" Target="../ink/ink514.xml"/><Relationship Id="rId655" Type="http://schemas.openxmlformats.org/officeDocument/2006/relationships/image" Target="../media/image390.png"/><Relationship Id="rId294" Type="http://schemas.openxmlformats.org/officeDocument/2006/relationships/customXml" Target="../ink/ink435.xml"/><Relationship Id="rId308" Type="http://schemas.openxmlformats.org/officeDocument/2006/relationships/customXml" Target="../ink/ink444.xml"/><Relationship Id="rId515" Type="http://schemas.openxmlformats.org/officeDocument/2006/relationships/image" Target="../media/image320.png"/><Relationship Id="rId722" Type="http://schemas.openxmlformats.org/officeDocument/2006/relationships/customXml" Target="../ink/ink651.xml"/><Relationship Id="rId89" Type="http://schemas.openxmlformats.org/officeDocument/2006/relationships/tags" Target="../tags/tag125.xml"/><Relationship Id="rId154" Type="http://schemas.openxmlformats.org/officeDocument/2006/relationships/tags" Target="../tags/tag190.xml"/><Relationship Id="rId361" Type="http://schemas.openxmlformats.org/officeDocument/2006/relationships/image" Target="../media/image243.png"/><Relationship Id="rId599" Type="http://schemas.openxmlformats.org/officeDocument/2006/relationships/image" Target="../media/image362.png"/><Relationship Id="rId459" Type="http://schemas.openxmlformats.org/officeDocument/2006/relationships/image" Target="../media/image292.png"/><Relationship Id="rId666" Type="http://schemas.openxmlformats.org/officeDocument/2006/relationships/customXml" Target="../ink/ink623.xml"/><Relationship Id="rId16" Type="http://schemas.openxmlformats.org/officeDocument/2006/relationships/tags" Target="../tags/tag52.xml"/><Relationship Id="rId221" Type="http://schemas.openxmlformats.org/officeDocument/2006/relationships/image" Target="../media/image189.png"/><Relationship Id="rId319" Type="http://schemas.openxmlformats.org/officeDocument/2006/relationships/image" Target="../media/image222.png"/><Relationship Id="rId526" Type="http://schemas.openxmlformats.org/officeDocument/2006/relationships/customXml" Target="../ink/ink553.xml"/><Relationship Id="rId733" Type="http://schemas.openxmlformats.org/officeDocument/2006/relationships/image" Target="../media/image429.png"/><Relationship Id="rId165" Type="http://schemas.openxmlformats.org/officeDocument/2006/relationships/tags" Target="../tags/tag201.xml"/><Relationship Id="rId372" Type="http://schemas.openxmlformats.org/officeDocument/2006/relationships/customXml" Target="../ink/ink476.xml"/><Relationship Id="rId677" Type="http://schemas.openxmlformats.org/officeDocument/2006/relationships/image" Target="../media/image401.png"/><Relationship Id="rId232" Type="http://schemas.openxmlformats.org/officeDocument/2006/relationships/customXml" Target="../ink/ink390.xml"/><Relationship Id="rId27" Type="http://schemas.openxmlformats.org/officeDocument/2006/relationships/tags" Target="../tags/tag63.xml"/><Relationship Id="rId537" Type="http://schemas.openxmlformats.org/officeDocument/2006/relationships/image" Target="../media/image331.png"/><Relationship Id="rId744" Type="http://schemas.openxmlformats.org/officeDocument/2006/relationships/customXml" Target="../ink/ink662.xml"/><Relationship Id="rId80" Type="http://schemas.openxmlformats.org/officeDocument/2006/relationships/tags" Target="../tags/tag116.xml"/><Relationship Id="rId176" Type="http://schemas.openxmlformats.org/officeDocument/2006/relationships/tags" Target="../tags/tag212.xml"/><Relationship Id="rId383" Type="http://schemas.openxmlformats.org/officeDocument/2006/relationships/image" Target="../media/image254.png"/><Relationship Id="rId590" Type="http://schemas.openxmlformats.org/officeDocument/2006/relationships/customXml" Target="../ink/ink585.xml"/><Relationship Id="rId604" Type="http://schemas.openxmlformats.org/officeDocument/2006/relationships/customXml" Target="../ink/ink592.xml"/><Relationship Id="rId243" Type="http://schemas.openxmlformats.org/officeDocument/2006/relationships/image" Target="../media/image200.png"/><Relationship Id="rId450" Type="http://schemas.openxmlformats.org/officeDocument/2006/relationships/customXml" Target="../ink/ink515.xml"/><Relationship Id="rId688" Type="http://schemas.openxmlformats.org/officeDocument/2006/relationships/customXml" Target="../ink/ink634.xml"/><Relationship Id="rId38" Type="http://schemas.openxmlformats.org/officeDocument/2006/relationships/tags" Target="../tags/tag74.xml"/><Relationship Id="rId103" Type="http://schemas.openxmlformats.org/officeDocument/2006/relationships/tags" Target="../tags/tag139.xml"/><Relationship Id="rId310" Type="http://schemas.openxmlformats.org/officeDocument/2006/relationships/customXml" Target="../ink/ink445.xml"/><Relationship Id="rId548" Type="http://schemas.openxmlformats.org/officeDocument/2006/relationships/customXml" Target="../ink/ink564.xml"/><Relationship Id="rId755" Type="http://schemas.openxmlformats.org/officeDocument/2006/relationships/image" Target="../media/image440.png"/><Relationship Id="rId91" Type="http://schemas.openxmlformats.org/officeDocument/2006/relationships/tags" Target="../tags/tag127.xml"/><Relationship Id="rId187" Type="http://schemas.openxmlformats.org/officeDocument/2006/relationships/tags" Target="../tags/tag223.xml"/><Relationship Id="rId394" Type="http://schemas.openxmlformats.org/officeDocument/2006/relationships/customXml" Target="../ink/ink487.xml"/><Relationship Id="rId408" Type="http://schemas.openxmlformats.org/officeDocument/2006/relationships/customXml" Target="../ink/ink494.xml"/><Relationship Id="rId615" Type="http://schemas.openxmlformats.org/officeDocument/2006/relationships/image" Target="../media/image370.png"/><Relationship Id="rId254" Type="http://schemas.openxmlformats.org/officeDocument/2006/relationships/customXml" Target="../ink/ink401.xml"/><Relationship Id="rId699" Type="http://schemas.openxmlformats.org/officeDocument/2006/relationships/image" Target="../media/image412.png"/><Relationship Id="rId49" Type="http://schemas.openxmlformats.org/officeDocument/2006/relationships/tags" Target="../tags/tag85.xml"/><Relationship Id="rId114" Type="http://schemas.openxmlformats.org/officeDocument/2006/relationships/tags" Target="../tags/tag150.xml"/><Relationship Id="rId461" Type="http://schemas.openxmlformats.org/officeDocument/2006/relationships/image" Target="../media/image293.png"/><Relationship Id="rId559" Type="http://schemas.openxmlformats.org/officeDocument/2006/relationships/image" Target="../media/image342.png"/><Relationship Id="rId766" Type="http://schemas.openxmlformats.org/officeDocument/2006/relationships/customXml" Target="../ink/ink673.xml"/><Relationship Id="rId198" Type="http://schemas.openxmlformats.org/officeDocument/2006/relationships/customXml" Target="../ink/ink373.xml"/><Relationship Id="rId321" Type="http://schemas.openxmlformats.org/officeDocument/2006/relationships/image" Target="../media/image223.png"/><Relationship Id="rId419" Type="http://schemas.openxmlformats.org/officeDocument/2006/relationships/image" Target="../media/image272.png"/><Relationship Id="rId626" Type="http://schemas.openxmlformats.org/officeDocument/2006/relationships/customXml" Target="../ink/ink603.xml"/><Relationship Id="rId265" Type="http://schemas.openxmlformats.org/officeDocument/2006/relationships/image" Target="../media/image211.png"/><Relationship Id="rId472" Type="http://schemas.openxmlformats.org/officeDocument/2006/relationships/customXml" Target="../ink/ink526.xml"/><Relationship Id="rId125" Type="http://schemas.openxmlformats.org/officeDocument/2006/relationships/tags" Target="../tags/tag161.xml"/><Relationship Id="rId332" Type="http://schemas.openxmlformats.org/officeDocument/2006/relationships/customXml" Target="../ink/ink456.xml"/><Relationship Id="rId777" Type="http://schemas.openxmlformats.org/officeDocument/2006/relationships/customXml" Target="../ink/ink679.xml"/><Relationship Id="rId637" Type="http://schemas.openxmlformats.org/officeDocument/2006/relationships/image" Target="../media/image381.png"/><Relationship Id="rId276" Type="http://schemas.openxmlformats.org/officeDocument/2006/relationships/customXml" Target="../ink/ink417.xml"/><Relationship Id="rId483" Type="http://schemas.openxmlformats.org/officeDocument/2006/relationships/image" Target="../media/image304.png"/><Relationship Id="rId690" Type="http://schemas.openxmlformats.org/officeDocument/2006/relationships/customXml" Target="../ink/ink635.xml"/><Relationship Id="rId704" Type="http://schemas.openxmlformats.org/officeDocument/2006/relationships/customXml" Target="../ink/ink642.xml"/><Relationship Id="rId40" Type="http://schemas.openxmlformats.org/officeDocument/2006/relationships/tags" Target="../tags/tag76.xml"/><Relationship Id="rId136" Type="http://schemas.openxmlformats.org/officeDocument/2006/relationships/tags" Target="../tags/tag172.xml"/><Relationship Id="rId343" Type="http://schemas.openxmlformats.org/officeDocument/2006/relationships/image" Target="../media/image234.png"/><Relationship Id="rId550" Type="http://schemas.openxmlformats.org/officeDocument/2006/relationships/customXml" Target="../ink/ink565.xml"/><Relationship Id="rId788" Type="http://schemas.openxmlformats.org/officeDocument/2006/relationships/image" Target="../media/image456.png"/><Relationship Id="rId203" Type="http://schemas.openxmlformats.org/officeDocument/2006/relationships/image" Target="../media/image180.png"/><Relationship Id="rId648" Type="http://schemas.openxmlformats.org/officeDocument/2006/relationships/customXml" Target="../ink/ink614.xml"/><Relationship Id="rId287" Type="http://schemas.openxmlformats.org/officeDocument/2006/relationships/customXml" Target="../ink/ink428.xml"/><Relationship Id="rId410" Type="http://schemas.openxmlformats.org/officeDocument/2006/relationships/customXml" Target="../ink/ink495.xml"/><Relationship Id="rId494" Type="http://schemas.openxmlformats.org/officeDocument/2006/relationships/customXml" Target="../ink/ink537.xml"/><Relationship Id="rId508" Type="http://schemas.openxmlformats.org/officeDocument/2006/relationships/customXml" Target="../ink/ink544.xml"/><Relationship Id="rId715" Type="http://schemas.openxmlformats.org/officeDocument/2006/relationships/image" Target="../media/image420.png"/><Relationship Id="rId147" Type="http://schemas.openxmlformats.org/officeDocument/2006/relationships/tags" Target="../tags/tag183.xml"/><Relationship Id="rId354" Type="http://schemas.openxmlformats.org/officeDocument/2006/relationships/customXml" Target="../ink/ink467.xml"/><Relationship Id="rId799" Type="http://schemas.openxmlformats.org/officeDocument/2006/relationships/image" Target="../media/image171.tiff"/><Relationship Id="rId51" Type="http://schemas.openxmlformats.org/officeDocument/2006/relationships/tags" Target="../tags/tag87.xml"/><Relationship Id="rId561" Type="http://schemas.openxmlformats.org/officeDocument/2006/relationships/image" Target="../media/image343.png"/><Relationship Id="rId659" Type="http://schemas.openxmlformats.org/officeDocument/2006/relationships/image" Target="../media/image392.png"/><Relationship Id="rId214" Type="http://schemas.openxmlformats.org/officeDocument/2006/relationships/customXml" Target="../ink/ink381.xml"/><Relationship Id="rId298" Type="http://schemas.openxmlformats.org/officeDocument/2006/relationships/customXml" Target="../ink/ink439.xml"/><Relationship Id="rId421" Type="http://schemas.openxmlformats.org/officeDocument/2006/relationships/image" Target="../media/image273.png"/><Relationship Id="rId519" Type="http://schemas.openxmlformats.org/officeDocument/2006/relationships/image" Target="../media/image322.png"/><Relationship Id="rId158" Type="http://schemas.openxmlformats.org/officeDocument/2006/relationships/tags" Target="../tags/tag194.xml"/><Relationship Id="rId726" Type="http://schemas.openxmlformats.org/officeDocument/2006/relationships/customXml" Target="../ink/ink653.xml"/><Relationship Id="rId62" Type="http://schemas.openxmlformats.org/officeDocument/2006/relationships/tags" Target="../tags/tag98.xml"/><Relationship Id="rId365" Type="http://schemas.openxmlformats.org/officeDocument/2006/relationships/image" Target="../media/image245.png"/><Relationship Id="rId572" Type="http://schemas.openxmlformats.org/officeDocument/2006/relationships/customXml" Target="../ink/ink576.xml"/><Relationship Id="rId225" Type="http://schemas.openxmlformats.org/officeDocument/2006/relationships/image" Target="../media/image191.png"/><Relationship Id="rId432" Type="http://schemas.openxmlformats.org/officeDocument/2006/relationships/customXml" Target="../ink/ink506.xml"/><Relationship Id="rId737" Type="http://schemas.openxmlformats.org/officeDocument/2006/relationships/image" Target="../media/image431.png"/><Relationship Id="rId73" Type="http://schemas.openxmlformats.org/officeDocument/2006/relationships/tags" Target="../tags/tag109.xml"/><Relationship Id="rId169" Type="http://schemas.openxmlformats.org/officeDocument/2006/relationships/tags" Target="../tags/tag205.xml"/><Relationship Id="rId376" Type="http://schemas.openxmlformats.org/officeDocument/2006/relationships/customXml" Target="../ink/ink478.xml"/><Relationship Id="rId583" Type="http://schemas.openxmlformats.org/officeDocument/2006/relationships/image" Target="../media/image354.png"/><Relationship Id="rId790" Type="http://schemas.openxmlformats.org/officeDocument/2006/relationships/image" Target="../media/image457.png"/><Relationship Id="rId4" Type="http://schemas.openxmlformats.org/officeDocument/2006/relationships/tags" Target="../tags/tag40.xml"/><Relationship Id="rId236" Type="http://schemas.openxmlformats.org/officeDocument/2006/relationships/customXml" Target="../ink/ink392.xml"/><Relationship Id="rId443" Type="http://schemas.openxmlformats.org/officeDocument/2006/relationships/image" Target="../media/image284.png"/><Relationship Id="rId650" Type="http://schemas.openxmlformats.org/officeDocument/2006/relationships/customXml" Target="../ink/ink615.xml"/><Relationship Id="rId303" Type="http://schemas.openxmlformats.org/officeDocument/2006/relationships/image" Target="../media/image214.png"/><Relationship Id="rId748" Type="http://schemas.openxmlformats.org/officeDocument/2006/relationships/customXml" Target="../ink/ink664.xml"/><Relationship Id="rId84" Type="http://schemas.openxmlformats.org/officeDocument/2006/relationships/tags" Target="../tags/tag120.xml"/><Relationship Id="rId387" Type="http://schemas.openxmlformats.org/officeDocument/2006/relationships/image" Target="../media/image256.png"/><Relationship Id="rId510" Type="http://schemas.openxmlformats.org/officeDocument/2006/relationships/customXml" Target="../ink/ink545.xml"/><Relationship Id="rId594" Type="http://schemas.openxmlformats.org/officeDocument/2006/relationships/customXml" Target="../ink/ink587.xml"/><Relationship Id="rId608" Type="http://schemas.openxmlformats.org/officeDocument/2006/relationships/customXml" Target="../ink/ink594.xml"/><Relationship Id="rId247" Type="http://schemas.openxmlformats.org/officeDocument/2006/relationships/image" Target="../media/image202.png"/><Relationship Id="rId107" Type="http://schemas.openxmlformats.org/officeDocument/2006/relationships/tags" Target="../tags/tag143.xml"/><Relationship Id="rId454" Type="http://schemas.openxmlformats.org/officeDocument/2006/relationships/customXml" Target="../ink/ink517.xml"/><Relationship Id="rId661" Type="http://schemas.openxmlformats.org/officeDocument/2006/relationships/image" Target="../media/image393.png"/><Relationship Id="rId759" Type="http://schemas.openxmlformats.org/officeDocument/2006/relationships/image" Target="../media/image442.png"/><Relationship Id="rId11" Type="http://schemas.openxmlformats.org/officeDocument/2006/relationships/tags" Target="../tags/tag47.xml"/><Relationship Id="rId314" Type="http://schemas.openxmlformats.org/officeDocument/2006/relationships/customXml" Target="../ink/ink447.xml"/><Relationship Id="rId398" Type="http://schemas.openxmlformats.org/officeDocument/2006/relationships/customXml" Target="../ink/ink489.xml"/><Relationship Id="rId521" Type="http://schemas.openxmlformats.org/officeDocument/2006/relationships/image" Target="../media/image323.png"/><Relationship Id="rId619" Type="http://schemas.openxmlformats.org/officeDocument/2006/relationships/image" Target="../media/image372.png"/><Relationship Id="rId95" Type="http://schemas.openxmlformats.org/officeDocument/2006/relationships/tags" Target="../tags/tag131.xml"/><Relationship Id="rId160" Type="http://schemas.openxmlformats.org/officeDocument/2006/relationships/tags" Target="../tags/tag196.xml"/><Relationship Id="rId258" Type="http://schemas.openxmlformats.org/officeDocument/2006/relationships/customXml" Target="../ink/ink403.xml"/><Relationship Id="rId465" Type="http://schemas.openxmlformats.org/officeDocument/2006/relationships/image" Target="../media/image295.png"/><Relationship Id="rId672" Type="http://schemas.openxmlformats.org/officeDocument/2006/relationships/customXml" Target="../ink/ink626.xml"/><Relationship Id="rId22" Type="http://schemas.openxmlformats.org/officeDocument/2006/relationships/tags" Target="../tags/tag58.xml"/><Relationship Id="rId118" Type="http://schemas.openxmlformats.org/officeDocument/2006/relationships/tags" Target="../tags/tag154.xml"/><Relationship Id="rId325" Type="http://schemas.openxmlformats.org/officeDocument/2006/relationships/image" Target="../media/image225.png"/><Relationship Id="rId532" Type="http://schemas.openxmlformats.org/officeDocument/2006/relationships/customXml" Target="../ink/ink556.xml"/></Relationships>
</file>

<file path=ppt/slides/_rels/slide13.xml.rels><?xml version="1.0" encoding="UTF-8" standalone="yes"?>
<Relationships xmlns="http://schemas.openxmlformats.org/package/2006/relationships"><Relationship Id="rId117" Type="http://schemas.openxmlformats.org/officeDocument/2006/relationships/customXml" Target="../ink/ink727.xml"/><Relationship Id="rId21" Type="http://schemas.openxmlformats.org/officeDocument/2006/relationships/tags" Target="../tags/tag246.xml"/><Relationship Id="rId63" Type="http://schemas.openxmlformats.org/officeDocument/2006/relationships/image" Target="../media/image472.png"/><Relationship Id="rId159" Type="http://schemas.openxmlformats.org/officeDocument/2006/relationships/customXml" Target="../ink/ink748.xml"/><Relationship Id="rId170" Type="http://schemas.openxmlformats.org/officeDocument/2006/relationships/image" Target="../media/image526.png"/><Relationship Id="rId226" Type="http://schemas.openxmlformats.org/officeDocument/2006/relationships/customXml" Target="../ink/ink793.xml"/><Relationship Id="rId107" Type="http://schemas.openxmlformats.org/officeDocument/2006/relationships/customXml" Target="../ink/ink722.xml"/><Relationship Id="rId11" Type="http://schemas.openxmlformats.org/officeDocument/2006/relationships/tags" Target="../tags/tag236.xml"/><Relationship Id="rId32" Type="http://schemas.openxmlformats.org/officeDocument/2006/relationships/tags" Target="../tags/tag257.xml"/><Relationship Id="rId53" Type="http://schemas.openxmlformats.org/officeDocument/2006/relationships/image" Target="../media/image467.png"/><Relationship Id="rId74" Type="http://schemas.openxmlformats.org/officeDocument/2006/relationships/customXml" Target="../ink/ink706.xml"/><Relationship Id="rId128" Type="http://schemas.openxmlformats.org/officeDocument/2006/relationships/image" Target="../media/image505.png"/><Relationship Id="rId149" Type="http://schemas.openxmlformats.org/officeDocument/2006/relationships/customXml" Target="../ink/ink743.xml"/><Relationship Id="rId5" Type="http://schemas.openxmlformats.org/officeDocument/2006/relationships/tags" Target="../tags/tag230.xml"/><Relationship Id="rId95" Type="http://schemas.openxmlformats.org/officeDocument/2006/relationships/customXml" Target="../ink/ink716.xml"/><Relationship Id="rId160" Type="http://schemas.openxmlformats.org/officeDocument/2006/relationships/image" Target="../media/image521.png"/><Relationship Id="rId181" Type="http://schemas.openxmlformats.org/officeDocument/2006/relationships/customXml" Target="../ink/ink759.xml"/><Relationship Id="rId216" Type="http://schemas.openxmlformats.org/officeDocument/2006/relationships/customXml" Target="../ink/ink783.xml"/><Relationship Id="rId237" Type="http://schemas.openxmlformats.org/officeDocument/2006/relationships/customXml" Target="../ink/ink803.xml"/><Relationship Id="rId258" Type="http://schemas.openxmlformats.org/officeDocument/2006/relationships/customXml" Target="../ink/ink824.xml"/><Relationship Id="rId22" Type="http://schemas.openxmlformats.org/officeDocument/2006/relationships/tags" Target="../tags/tag247.xml"/><Relationship Id="rId43" Type="http://schemas.openxmlformats.org/officeDocument/2006/relationships/image" Target="../media/image462.png"/><Relationship Id="rId64" Type="http://schemas.openxmlformats.org/officeDocument/2006/relationships/customXml" Target="../ink/ink701.xml"/><Relationship Id="rId118" Type="http://schemas.openxmlformats.org/officeDocument/2006/relationships/image" Target="../media/image500.png"/><Relationship Id="rId139" Type="http://schemas.openxmlformats.org/officeDocument/2006/relationships/customXml" Target="../ink/ink738.xml"/><Relationship Id="rId85" Type="http://schemas.openxmlformats.org/officeDocument/2006/relationships/image" Target="../media/image483.png"/><Relationship Id="rId150" Type="http://schemas.openxmlformats.org/officeDocument/2006/relationships/image" Target="../media/image516.png"/><Relationship Id="rId171" Type="http://schemas.openxmlformats.org/officeDocument/2006/relationships/customXml" Target="../ink/ink754.xml"/><Relationship Id="rId192" Type="http://schemas.openxmlformats.org/officeDocument/2006/relationships/image" Target="../media/image537.png"/><Relationship Id="rId206" Type="http://schemas.openxmlformats.org/officeDocument/2006/relationships/customXml" Target="../ink/ink773.xml"/><Relationship Id="rId227" Type="http://schemas.openxmlformats.org/officeDocument/2006/relationships/customXml" Target="../ink/ink794.xml"/><Relationship Id="rId248" Type="http://schemas.openxmlformats.org/officeDocument/2006/relationships/customXml" Target="../ink/ink814.xml"/><Relationship Id="rId12" Type="http://schemas.openxmlformats.org/officeDocument/2006/relationships/tags" Target="../tags/tag237.xml"/><Relationship Id="rId33" Type="http://schemas.openxmlformats.org/officeDocument/2006/relationships/tags" Target="../tags/tag258.xml"/><Relationship Id="rId108" Type="http://schemas.openxmlformats.org/officeDocument/2006/relationships/image" Target="../media/image495.png"/><Relationship Id="rId129" Type="http://schemas.openxmlformats.org/officeDocument/2006/relationships/customXml" Target="../ink/ink733.xml"/><Relationship Id="rId54" Type="http://schemas.openxmlformats.org/officeDocument/2006/relationships/customXml" Target="../ink/ink696.xml"/><Relationship Id="rId75" Type="http://schemas.openxmlformats.org/officeDocument/2006/relationships/image" Target="../media/image478.png"/><Relationship Id="rId96" Type="http://schemas.openxmlformats.org/officeDocument/2006/relationships/image" Target="../media/image489.png"/><Relationship Id="rId140" Type="http://schemas.openxmlformats.org/officeDocument/2006/relationships/image" Target="../media/image511.png"/><Relationship Id="rId161" Type="http://schemas.openxmlformats.org/officeDocument/2006/relationships/customXml" Target="../ink/ink749.xml"/><Relationship Id="rId182" Type="http://schemas.openxmlformats.org/officeDocument/2006/relationships/image" Target="../media/image532.png"/><Relationship Id="rId217" Type="http://schemas.openxmlformats.org/officeDocument/2006/relationships/customXml" Target="../ink/ink784.xml"/><Relationship Id="rId6" Type="http://schemas.openxmlformats.org/officeDocument/2006/relationships/tags" Target="../tags/tag231.xml"/><Relationship Id="rId238" Type="http://schemas.openxmlformats.org/officeDocument/2006/relationships/customXml" Target="../ink/ink804.xml"/><Relationship Id="rId259" Type="http://schemas.openxmlformats.org/officeDocument/2006/relationships/customXml" Target="../ink/ink825.xml"/><Relationship Id="rId23" Type="http://schemas.openxmlformats.org/officeDocument/2006/relationships/tags" Target="../tags/tag248.xml"/><Relationship Id="rId119" Type="http://schemas.openxmlformats.org/officeDocument/2006/relationships/customXml" Target="../ink/ink728.xml"/><Relationship Id="rId44" Type="http://schemas.openxmlformats.org/officeDocument/2006/relationships/customXml" Target="../ink/ink691.xml"/><Relationship Id="rId65" Type="http://schemas.openxmlformats.org/officeDocument/2006/relationships/image" Target="../media/image473.png"/><Relationship Id="rId86" Type="http://schemas.openxmlformats.org/officeDocument/2006/relationships/customXml" Target="../ink/ink712.xml"/><Relationship Id="rId130" Type="http://schemas.openxmlformats.org/officeDocument/2006/relationships/image" Target="../media/image506.png"/><Relationship Id="rId151" Type="http://schemas.openxmlformats.org/officeDocument/2006/relationships/customXml" Target="../ink/ink744.xml"/><Relationship Id="rId172" Type="http://schemas.openxmlformats.org/officeDocument/2006/relationships/image" Target="../media/image527.png"/><Relationship Id="rId193" Type="http://schemas.openxmlformats.org/officeDocument/2006/relationships/customXml" Target="../ink/ink765.xml"/><Relationship Id="rId207" Type="http://schemas.openxmlformats.org/officeDocument/2006/relationships/customXml" Target="../ink/ink774.xml"/><Relationship Id="rId228" Type="http://schemas.openxmlformats.org/officeDocument/2006/relationships/image" Target="../media/image543.png"/><Relationship Id="rId249" Type="http://schemas.openxmlformats.org/officeDocument/2006/relationships/customXml" Target="../ink/ink815.xml"/><Relationship Id="rId13" Type="http://schemas.openxmlformats.org/officeDocument/2006/relationships/tags" Target="../tags/tag238.xml"/><Relationship Id="rId109" Type="http://schemas.openxmlformats.org/officeDocument/2006/relationships/customXml" Target="../ink/ink723.xml"/><Relationship Id="rId260" Type="http://schemas.openxmlformats.org/officeDocument/2006/relationships/customXml" Target="../ink/ink826.xml"/><Relationship Id="rId34" Type="http://schemas.openxmlformats.org/officeDocument/2006/relationships/tags" Target="../tags/tag259.xml"/><Relationship Id="rId55" Type="http://schemas.openxmlformats.org/officeDocument/2006/relationships/image" Target="../media/image468.png"/><Relationship Id="rId76" Type="http://schemas.openxmlformats.org/officeDocument/2006/relationships/customXml" Target="../ink/ink707.xml"/><Relationship Id="rId97" Type="http://schemas.openxmlformats.org/officeDocument/2006/relationships/customXml" Target="../ink/ink717.xml"/><Relationship Id="rId120" Type="http://schemas.openxmlformats.org/officeDocument/2006/relationships/image" Target="../media/image501.png"/><Relationship Id="rId141" Type="http://schemas.openxmlformats.org/officeDocument/2006/relationships/customXml" Target="../ink/ink739.xml"/><Relationship Id="rId7" Type="http://schemas.openxmlformats.org/officeDocument/2006/relationships/tags" Target="../tags/tag232.xml"/><Relationship Id="rId162" Type="http://schemas.openxmlformats.org/officeDocument/2006/relationships/image" Target="../media/image522.png"/><Relationship Id="rId183" Type="http://schemas.openxmlformats.org/officeDocument/2006/relationships/customXml" Target="../ink/ink760.xml"/><Relationship Id="rId218" Type="http://schemas.openxmlformats.org/officeDocument/2006/relationships/customXml" Target="../ink/ink785.xml"/><Relationship Id="rId239" Type="http://schemas.openxmlformats.org/officeDocument/2006/relationships/customXml" Target="../ink/ink805.xml"/><Relationship Id="rId250" Type="http://schemas.openxmlformats.org/officeDocument/2006/relationships/customXml" Target="../ink/ink816.xml"/><Relationship Id="rId24" Type="http://schemas.openxmlformats.org/officeDocument/2006/relationships/tags" Target="../tags/tag249.xml"/><Relationship Id="rId45" Type="http://schemas.openxmlformats.org/officeDocument/2006/relationships/image" Target="../media/image463.png"/><Relationship Id="rId66" Type="http://schemas.openxmlformats.org/officeDocument/2006/relationships/customXml" Target="../ink/ink702.xml"/><Relationship Id="rId87" Type="http://schemas.openxmlformats.org/officeDocument/2006/relationships/image" Target="../media/image484.png"/><Relationship Id="rId110" Type="http://schemas.openxmlformats.org/officeDocument/2006/relationships/image" Target="../media/image496.png"/><Relationship Id="rId131" Type="http://schemas.openxmlformats.org/officeDocument/2006/relationships/customXml" Target="../ink/ink734.xml"/><Relationship Id="rId152" Type="http://schemas.openxmlformats.org/officeDocument/2006/relationships/image" Target="../media/image517.png"/><Relationship Id="rId173" Type="http://schemas.openxmlformats.org/officeDocument/2006/relationships/customXml" Target="../ink/ink755.xml"/><Relationship Id="rId194" Type="http://schemas.openxmlformats.org/officeDocument/2006/relationships/image" Target="../media/image538.png"/><Relationship Id="rId208" Type="http://schemas.openxmlformats.org/officeDocument/2006/relationships/customXml" Target="../ink/ink775.xml"/><Relationship Id="rId229" Type="http://schemas.openxmlformats.org/officeDocument/2006/relationships/customXml" Target="../ink/ink795.xml"/><Relationship Id="rId240" Type="http://schemas.openxmlformats.org/officeDocument/2006/relationships/customXml" Target="../ink/ink806.xml"/><Relationship Id="rId261" Type="http://schemas.openxmlformats.org/officeDocument/2006/relationships/customXml" Target="../ink/ink827.xml"/><Relationship Id="rId14" Type="http://schemas.openxmlformats.org/officeDocument/2006/relationships/tags" Target="../tags/tag239.xml"/><Relationship Id="rId35" Type="http://schemas.openxmlformats.org/officeDocument/2006/relationships/tags" Target="../tags/tag260.xml"/><Relationship Id="rId56" Type="http://schemas.openxmlformats.org/officeDocument/2006/relationships/customXml" Target="../ink/ink697.xml"/><Relationship Id="rId77" Type="http://schemas.openxmlformats.org/officeDocument/2006/relationships/image" Target="../media/image479.png"/><Relationship Id="rId100" Type="http://schemas.openxmlformats.org/officeDocument/2006/relationships/image" Target="../media/image491.png"/><Relationship Id="rId8" Type="http://schemas.openxmlformats.org/officeDocument/2006/relationships/tags" Target="../tags/tag233.xml"/><Relationship Id="rId98" Type="http://schemas.openxmlformats.org/officeDocument/2006/relationships/image" Target="../media/image490.png"/><Relationship Id="rId121" Type="http://schemas.openxmlformats.org/officeDocument/2006/relationships/customXml" Target="../ink/ink729.xml"/><Relationship Id="rId142" Type="http://schemas.openxmlformats.org/officeDocument/2006/relationships/image" Target="../media/image512.png"/><Relationship Id="rId163" Type="http://schemas.openxmlformats.org/officeDocument/2006/relationships/customXml" Target="../ink/ink750.xml"/><Relationship Id="rId184" Type="http://schemas.openxmlformats.org/officeDocument/2006/relationships/image" Target="../media/image533.png"/><Relationship Id="rId219" Type="http://schemas.openxmlformats.org/officeDocument/2006/relationships/customXml" Target="../ink/ink786.xml"/><Relationship Id="rId230" Type="http://schemas.openxmlformats.org/officeDocument/2006/relationships/customXml" Target="../ink/ink796.xml"/><Relationship Id="rId251" Type="http://schemas.openxmlformats.org/officeDocument/2006/relationships/customXml" Target="../ink/ink817.xml"/><Relationship Id="rId25" Type="http://schemas.openxmlformats.org/officeDocument/2006/relationships/tags" Target="../tags/tag250.xml"/><Relationship Id="rId46" Type="http://schemas.openxmlformats.org/officeDocument/2006/relationships/customXml" Target="../ink/ink692.xml"/><Relationship Id="rId67" Type="http://schemas.openxmlformats.org/officeDocument/2006/relationships/image" Target="../media/image474.png"/><Relationship Id="rId88" Type="http://schemas.openxmlformats.org/officeDocument/2006/relationships/customXml" Target="../ink/ink713.xml"/><Relationship Id="rId111" Type="http://schemas.openxmlformats.org/officeDocument/2006/relationships/customXml" Target="../ink/ink724.xml"/><Relationship Id="rId132" Type="http://schemas.openxmlformats.org/officeDocument/2006/relationships/image" Target="../media/image507.png"/><Relationship Id="rId153" Type="http://schemas.openxmlformats.org/officeDocument/2006/relationships/customXml" Target="../ink/ink745.xml"/><Relationship Id="rId174" Type="http://schemas.openxmlformats.org/officeDocument/2006/relationships/image" Target="../media/image528.png"/><Relationship Id="rId195" Type="http://schemas.openxmlformats.org/officeDocument/2006/relationships/customXml" Target="../ink/ink766.xml"/><Relationship Id="rId209" Type="http://schemas.openxmlformats.org/officeDocument/2006/relationships/customXml" Target="../ink/ink776.xml"/><Relationship Id="rId220" Type="http://schemas.openxmlformats.org/officeDocument/2006/relationships/customXml" Target="../ink/ink787.xml"/><Relationship Id="rId241" Type="http://schemas.openxmlformats.org/officeDocument/2006/relationships/customXml" Target="../ink/ink807.xml"/><Relationship Id="rId15" Type="http://schemas.openxmlformats.org/officeDocument/2006/relationships/tags" Target="../tags/tag240.xml"/><Relationship Id="rId36" Type="http://schemas.openxmlformats.org/officeDocument/2006/relationships/tags" Target="../tags/tag261.xml"/><Relationship Id="rId57" Type="http://schemas.openxmlformats.org/officeDocument/2006/relationships/image" Target="../media/image469.png"/><Relationship Id="rId262" Type="http://schemas.openxmlformats.org/officeDocument/2006/relationships/customXml" Target="../ink/ink828.xml"/><Relationship Id="rId78" Type="http://schemas.openxmlformats.org/officeDocument/2006/relationships/customXml" Target="../ink/ink708.xml"/><Relationship Id="rId99" Type="http://schemas.openxmlformats.org/officeDocument/2006/relationships/customXml" Target="../ink/ink718.xml"/><Relationship Id="rId101" Type="http://schemas.openxmlformats.org/officeDocument/2006/relationships/customXml" Target="../ink/ink719.xml"/><Relationship Id="rId122" Type="http://schemas.openxmlformats.org/officeDocument/2006/relationships/image" Target="../media/image502.png"/><Relationship Id="rId143" Type="http://schemas.openxmlformats.org/officeDocument/2006/relationships/customXml" Target="../ink/ink740.xml"/><Relationship Id="rId164" Type="http://schemas.openxmlformats.org/officeDocument/2006/relationships/image" Target="../media/image523.png"/><Relationship Id="rId185" Type="http://schemas.openxmlformats.org/officeDocument/2006/relationships/customXml" Target="../ink/ink761.xml"/><Relationship Id="rId9" Type="http://schemas.openxmlformats.org/officeDocument/2006/relationships/tags" Target="../tags/tag234.xml"/><Relationship Id="rId210" Type="http://schemas.openxmlformats.org/officeDocument/2006/relationships/customXml" Target="../ink/ink777.xml"/><Relationship Id="rId26" Type="http://schemas.openxmlformats.org/officeDocument/2006/relationships/tags" Target="../tags/tag251.xml"/><Relationship Id="rId231" Type="http://schemas.openxmlformats.org/officeDocument/2006/relationships/customXml" Target="../ink/ink797.xml"/><Relationship Id="rId252" Type="http://schemas.openxmlformats.org/officeDocument/2006/relationships/customXml" Target="../ink/ink818.xml"/><Relationship Id="rId47" Type="http://schemas.openxmlformats.org/officeDocument/2006/relationships/image" Target="../media/image464.png"/><Relationship Id="rId68" Type="http://schemas.openxmlformats.org/officeDocument/2006/relationships/customXml" Target="../ink/ink703.xml"/><Relationship Id="rId89" Type="http://schemas.openxmlformats.org/officeDocument/2006/relationships/image" Target="../media/image485.png"/><Relationship Id="rId112" Type="http://schemas.openxmlformats.org/officeDocument/2006/relationships/image" Target="../media/image497.png"/><Relationship Id="rId133" Type="http://schemas.openxmlformats.org/officeDocument/2006/relationships/customXml" Target="../ink/ink735.xml"/><Relationship Id="rId154" Type="http://schemas.openxmlformats.org/officeDocument/2006/relationships/image" Target="../media/image518.png"/><Relationship Id="rId175" Type="http://schemas.openxmlformats.org/officeDocument/2006/relationships/customXml" Target="../ink/ink756.xml"/><Relationship Id="rId196" Type="http://schemas.openxmlformats.org/officeDocument/2006/relationships/image" Target="../media/image539.png"/><Relationship Id="rId200" Type="http://schemas.openxmlformats.org/officeDocument/2006/relationships/image" Target="../media/image541.png"/><Relationship Id="rId16" Type="http://schemas.openxmlformats.org/officeDocument/2006/relationships/tags" Target="../tags/tag241.xml"/><Relationship Id="rId221" Type="http://schemas.openxmlformats.org/officeDocument/2006/relationships/customXml" Target="../ink/ink788.xml"/><Relationship Id="rId242" Type="http://schemas.openxmlformats.org/officeDocument/2006/relationships/customXml" Target="../ink/ink808.xml"/><Relationship Id="rId263" Type="http://schemas.openxmlformats.org/officeDocument/2006/relationships/customXml" Target="../ink/ink829.xml"/><Relationship Id="rId37" Type="http://schemas.openxmlformats.org/officeDocument/2006/relationships/tags" Target="../tags/tag262.xml"/><Relationship Id="rId58" Type="http://schemas.openxmlformats.org/officeDocument/2006/relationships/customXml" Target="../ink/ink698.xml"/><Relationship Id="rId79" Type="http://schemas.openxmlformats.org/officeDocument/2006/relationships/image" Target="../media/image480.png"/><Relationship Id="rId102" Type="http://schemas.openxmlformats.org/officeDocument/2006/relationships/image" Target="../media/image492.png"/><Relationship Id="rId123" Type="http://schemas.openxmlformats.org/officeDocument/2006/relationships/customXml" Target="../ink/ink730.xml"/><Relationship Id="rId144" Type="http://schemas.openxmlformats.org/officeDocument/2006/relationships/image" Target="../media/image513.png"/><Relationship Id="rId90" Type="http://schemas.openxmlformats.org/officeDocument/2006/relationships/customXml" Target="../ink/ink714.xml"/><Relationship Id="rId165" Type="http://schemas.openxmlformats.org/officeDocument/2006/relationships/customXml" Target="../ink/ink751.xml"/><Relationship Id="rId186" Type="http://schemas.openxmlformats.org/officeDocument/2006/relationships/image" Target="../media/image534.png"/><Relationship Id="rId211" Type="http://schemas.openxmlformats.org/officeDocument/2006/relationships/customXml" Target="../ink/ink778.xml"/><Relationship Id="rId232" Type="http://schemas.openxmlformats.org/officeDocument/2006/relationships/customXml" Target="../ink/ink798.xml"/><Relationship Id="rId253" Type="http://schemas.openxmlformats.org/officeDocument/2006/relationships/customXml" Target="../ink/ink819.xml"/><Relationship Id="rId27" Type="http://schemas.openxmlformats.org/officeDocument/2006/relationships/tags" Target="../tags/tag252.xml"/><Relationship Id="rId48" Type="http://schemas.openxmlformats.org/officeDocument/2006/relationships/customXml" Target="../ink/ink693.xml"/><Relationship Id="rId69" Type="http://schemas.openxmlformats.org/officeDocument/2006/relationships/image" Target="../media/image475.png"/><Relationship Id="rId113" Type="http://schemas.openxmlformats.org/officeDocument/2006/relationships/customXml" Target="../ink/ink725.xml"/><Relationship Id="rId134" Type="http://schemas.openxmlformats.org/officeDocument/2006/relationships/image" Target="../media/image508.png"/><Relationship Id="rId80" Type="http://schemas.openxmlformats.org/officeDocument/2006/relationships/customXml" Target="../ink/ink709.xml"/><Relationship Id="rId155" Type="http://schemas.openxmlformats.org/officeDocument/2006/relationships/customXml" Target="../ink/ink746.xml"/><Relationship Id="rId176" Type="http://schemas.openxmlformats.org/officeDocument/2006/relationships/image" Target="../media/image529.png"/><Relationship Id="rId197" Type="http://schemas.openxmlformats.org/officeDocument/2006/relationships/customXml" Target="../ink/ink767.xml"/><Relationship Id="rId201" Type="http://schemas.openxmlformats.org/officeDocument/2006/relationships/customXml" Target="../ink/ink769.xml"/><Relationship Id="rId222" Type="http://schemas.openxmlformats.org/officeDocument/2006/relationships/customXml" Target="../ink/ink789.xml"/><Relationship Id="rId243" Type="http://schemas.openxmlformats.org/officeDocument/2006/relationships/customXml" Target="../ink/ink809.xml"/><Relationship Id="rId264" Type="http://schemas.openxmlformats.org/officeDocument/2006/relationships/customXml" Target="../ink/ink830.xml"/><Relationship Id="rId17" Type="http://schemas.openxmlformats.org/officeDocument/2006/relationships/tags" Target="../tags/tag242.xml"/><Relationship Id="rId38" Type="http://schemas.openxmlformats.org/officeDocument/2006/relationships/tags" Target="../tags/tag263.xml"/><Relationship Id="rId59" Type="http://schemas.openxmlformats.org/officeDocument/2006/relationships/image" Target="../media/image470.png"/><Relationship Id="rId103" Type="http://schemas.openxmlformats.org/officeDocument/2006/relationships/customXml" Target="../ink/ink720.xml"/><Relationship Id="rId124" Type="http://schemas.openxmlformats.org/officeDocument/2006/relationships/image" Target="../media/image503.png"/><Relationship Id="rId70" Type="http://schemas.openxmlformats.org/officeDocument/2006/relationships/customXml" Target="../ink/ink704.xml"/><Relationship Id="rId91" Type="http://schemas.openxmlformats.org/officeDocument/2006/relationships/image" Target="../media/image486.png"/><Relationship Id="rId145" Type="http://schemas.openxmlformats.org/officeDocument/2006/relationships/customXml" Target="../ink/ink741.xml"/><Relationship Id="rId166" Type="http://schemas.openxmlformats.org/officeDocument/2006/relationships/image" Target="../media/image524.png"/><Relationship Id="rId187" Type="http://schemas.openxmlformats.org/officeDocument/2006/relationships/customXml" Target="../ink/ink762.xml"/><Relationship Id="rId1" Type="http://schemas.openxmlformats.org/officeDocument/2006/relationships/tags" Target="../tags/tag226.xml"/><Relationship Id="rId212" Type="http://schemas.openxmlformats.org/officeDocument/2006/relationships/customXml" Target="../ink/ink779.xml"/><Relationship Id="rId233" Type="http://schemas.openxmlformats.org/officeDocument/2006/relationships/customXml" Target="../ink/ink799.xml"/><Relationship Id="rId254" Type="http://schemas.openxmlformats.org/officeDocument/2006/relationships/customXml" Target="../ink/ink820.xml"/><Relationship Id="rId28" Type="http://schemas.openxmlformats.org/officeDocument/2006/relationships/tags" Target="../tags/tag253.xml"/><Relationship Id="rId49" Type="http://schemas.openxmlformats.org/officeDocument/2006/relationships/image" Target="../media/image465.png"/><Relationship Id="rId114" Type="http://schemas.openxmlformats.org/officeDocument/2006/relationships/image" Target="../media/image498.png"/><Relationship Id="rId60" Type="http://schemas.openxmlformats.org/officeDocument/2006/relationships/customXml" Target="../ink/ink699.xml"/><Relationship Id="rId81" Type="http://schemas.openxmlformats.org/officeDocument/2006/relationships/image" Target="../media/image481.png"/><Relationship Id="rId135" Type="http://schemas.openxmlformats.org/officeDocument/2006/relationships/customXml" Target="../ink/ink736.xml"/><Relationship Id="rId156" Type="http://schemas.openxmlformats.org/officeDocument/2006/relationships/image" Target="../media/image519.png"/><Relationship Id="rId177" Type="http://schemas.openxmlformats.org/officeDocument/2006/relationships/customXml" Target="../ink/ink757.xml"/><Relationship Id="rId198" Type="http://schemas.openxmlformats.org/officeDocument/2006/relationships/image" Target="../media/image540.png"/><Relationship Id="rId202" Type="http://schemas.openxmlformats.org/officeDocument/2006/relationships/image" Target="../media/image542.png"/><Relationship Id="rId223" Type="http://schemas.openxmlformats.org/officeDocument/2006/relationships/customXml" Target="../ink/ink790.xml"/><Relationship Id="rId244" Type="http://schemas.openxmlformats.org/officeDocument/2006/relationships/customXml" Target="../ink/ink810.xml"/><Relationship Id="rId18" Type="http://schemas.openxmlformats.org/officeDocument/2006/relationships/tags" Target="../tags/tag243.xml"/><Relationship Id="rId39" Type="http://schemas.openxmlformats.org/officeDocument/2006/relationships/tags" Target="../tags/tag264.xml"/><Relationship Id="rId265" Type="http://schemas.openxmlformats.org/officeDocument/2006/relationships/customXml" Target="../ink/ink831.xml"/><Relationship Id="rId50" Type="http://schemas.openxmlformats.org/officeDocument/2006/relationships/customXml" Target="../ink/ink694.xml"/><Relationship Id="rId104" Type="http://schemas.openxmlformats.org/officeDocument/2006/relationships/image" Target="../media/image493.png"/><Relationship Id="rId125" Type="http://schemas.openxmlformats.org/officeDocument/2006/relationships/customXml" Target="../ink/ink731.xml"/><Relationship Id="rId146" Type="http://schemas.openxmlformats.org/officeDocument/2006/relationships/image" Target="../media/image514.png"/><Relationship Id="rId167" Type="http://schemas.openxmlformats.org/officeDocument/2006/relationships/customXml" Target="../ink/ink752.xml"/><Relationship Id="rId188" Type="http://schemas.openxmlformats.org/officeDocument/2006/relationships/image" Target="../media/image535.png"/><Relationship Id="rId71" Type="http://schemas.openxmlformats.org/officeDocument/2006/relationships/image" Target="../media/image476.png"/><Relationship Id="rId92" Type="http://schemas.openxmlformats.org/officeDocument/2006/relationships/customXml" Target="../ink/ink715.xml"/><Relationship Id="rId213" Type="http://schemas.openxmlformats.org/officeDocument/2006/relationships/customXml" Target="../ink/ink780.xml"/><Relationship Id="rId234" Type="http://schemas.openxmlformats.org/officeDocument/2006/relationships/customXml" Target="../ink/ink800.xml"/><Relationship Id="rId2" Type="http://schemas.openxmlformats.org/officeDocument/2006/relationships/tags" Target="../tags/tag227.xml"/><Relationship Id="rId29" Type="http://schemas.openxmlformats.org/officeDocument/2006/relationships/tags" Target="../tags/tag254.xml"/><Relationship Id="rId255" Type="http://schemas.openxmlformats.org/officeDocument/2006/relationships/customXml" Target="../ink/ink821.xml"/><Relationship Id="rId40" Type="http://schemas.openxmlformats.org/officeDocument/2006/relationships/slideLayout" Target="../slideLayouts/slideLayout6.xml"/><Relationship Id="rId115" Type="http://schemas.openxmlformats.org/officeDocument/2006/relationships/customXml" Target="../ink/ink726.xml"/><Relationship Id="rId136" Type="http://schemas.openxmlformats.org/officeDocument/2006/relationships/image" Target="../media/image509.png"/><Relationship Id="rId157" Type="http://schemas.openxmlformats.org/officeDocument/2006/relationships/customXml" Target="../ink/ink747.xml"/><Relationship Id="rId178" Type="http://schemas.openxmlformats.org/officeDocument/2006/relationships/image" Target="../media/image530.png"/><Relationship Id="rId61" Type="http://schemas.openxmlformats.org/officeDocument/2006/relationships/image" Target="../media/image471.png"/><Relationship Id="rId82" Type="http://schemas.openxmlformats.org/officeDocument/2006/relationships/customXml" Target="../ink/ink710.xml"/><Relationship Id="rId199" Type="http://schemas.openxmlformats.org/officeDocument/2006/relationships/customXml" Target="../ink/ink768.xml"/><Relationship Id="rId203" Type="http://schemas.openxmlformats.org/officeDocument/2006/relationships/customXml" Target="../ink/ink770.xml"/><Relationship Id="rId19" Type="http://schemas.openxmlformats.org/officeDocument/2006/relationships/tags" Target="../tags/tag244.xml"/><Relationship Id="rId224" Type="http://schemas.openxmlformats.org/officeDocument/2006/relationships/customXml" Target="../ink/ink791.xml"/><Relationship Id="rId245" Type="http://schemas.openxmlformats.org/officeDocument/2006/relationships/customXml" Target="../ink/ink811.xml"/><Relationship Id="rId30" Type="http://schemas.openxmlformats.org/officeDocument/2006/relationships/tags" Target="../tags/tag255.xml"/><Relationship Id="rId105" Type="http://schemas.openxmlformats.org/officeDocument/2006/relationships/customXml" Target="../ink/ink721.xml"/><Relationship Id="rId126" Type="http://schemas.openxmlformats.org/officeDocument/2006/relationships/image" Target="../media/image504.png"/><Relationship Id="rId147" Type="http://schemas.openxmlformats.org/officeDocument/2006/relationships/customXml" Target="../ink/ink742.xml"/><Relationship Id="rId168" Type="http://schemas.openxmlformats.org/officeDocument/2006/relationships/image" Target="../media/image525.png"/><Relationship Id="rId51" Type="http://schemas.openxmlformats.org/officeDocument/2006/relationships/image" Target="../media/image466.png"/><Relationship Id="rId72" Type="http://schemas.openxmlformats.org/officeDocument/2006/relationships/customXml" Target="../ink/ink705.xml"/><Relationship Id="rId93" Type="http://schemas.openxmlformats.org/officeDocument/2006/relationships/image" Target="../media/image487.png"/><Relationship Id="rId189" Type="http://schemas.openxmlformats.org/officeDocument/2006/relationships/customXml" Target="../ink/ink763.xml"/><Relationship Id="rId3" Type="http://schemas.openxmlformats.org/officeDocument/2006/relationships/tags" Target="../tags/tag228.xml"/><Relationship Id="rId214" Type="http://schemas.openxmlformats.org/officeDocument/2006/relationships/customXml" Target="../ink/ink781.xml"/><Relationship Id="rId235" Type="http://schemas.openxmlformats.org/officeDocument/2006/relationships/customXml" Target="../ink/ink801.xml"/><Relationship Id="rId256" Type="http://schemas.openxmlformats.org/officeDocument/2006/relationships/customXml" Target="../ink/ink822.xml"/><Relationship Id="rId116" Type="http://schemas.openxmlformats.org/officeDocument/2006/relationships/image" Target="../media/image499.png"/><Relationship Id="rId137" Type="http://schemas.openxmlformats.org/officeDocument/2006/relationships/customXml" Target="../ink/ink737.xml"/><Relationship Id="rId158" Type="http://schemas.openxmlformats.org/officeDocument/2006/relationships/image" Target="../media/image520.png"/><Relationship Id="rId20" Type="http://schemas.openxmlformats.org/officeDocument/2006/relationships/tags" Target="../tags/tag245.xml"/><Relationship Id="rId41" Type="http://schemas.openxmlformats.org/officeDocument/2006/relationships/notesSlide" Target="../notesSlides/notesSlide13.xml"/><Relationship Id="rId62" Type="http://schemas.openxmlformats.org/officeDocument/2006/relationships/customXml" Target="../ink/ink700.xml"/><Relationship Id="rId83" Type="http://schemas.openxmlformats.org/officeDocument/2006/relationships/image" Target="../media/image482.png"/><Relationship Id="rId179" Type="http://schemas.openxmlformats.org/officeDocument/2006/relationships/customXml" Target="../ink/ink758.xml"/><Relationship Id="rId190" Type="http://schemas.openxmlformats.org/officeDocument/2006/relationships/image" Target="../media/image536.png"/><Relationship Id="rId204" Type="http://schemas.openxmlformats.org/officeDocument/2006/relationships/customXml" Target="../ink/ink771.xml"/><Relationship Id="rId225" Type="http://schemas.openxmlformats.org/officeDocument/2006/relationships/customXml" Target="../ink/ink792.xml"/><Relationship Id="rId246" Type="http://schemas.openxmlformats.org/officeDocument/2006/relationships/customXml" Target="../ink/ink812.xml"/><Relationship Id="rId106" Type="http://schemas.openxmlformats.org/officeDocument/2006/relationships/image" Target="../media/image494.png"/><Relationship Id="rId127" Type="http://schemas.openxmlformats.org/officeDocument/2006/relationships/customXml" Target="../ink/ink732.xml"/><Relationship Id="rId10" Type="http://schemas.openxmlformats.org/officeDocument/2006/relationships/tags" Target="../tags/tag235.xml"/><Relationship Id="rId31" Type="http://schemas.openxmlformats.org/officeDocument/2006/relationships/tags" Target="../tags/tag256.xml"/><Relationship Id="rId52" Type="http://schemas.openxmlformats.org/officeDocument/2006/relationships/customXml" Target="../ink/ink695.xml"/><Relationship Id="rId73" Type="http://schemas.openxmlformats.org/officeDocument/2006/relationships/image" Target="../media/image477.png"/><Relationship Id="rId94" Type="http://schemas.openxmlformats.org/officeDocument/2006/relationships/image" Target="../media/image174.png"/><Relationship Id="rId148" Type="http://schemas.openxmlformats.org/officeDocument/2006/relationships/image" Target="../media/image515.png"/><Relationship Id="rId169" Type="http://schemas.openxmlformats.org/officeDocument/2006/relationships/customXml" Target="../ink/ink753.xml"/><Relationship Id="rId4" Type="http://schemas.openxmlformats.org/officeDocument/2006/relationships/tags" Target="../tags/tag229.xml"/><Relationship Id="rId180" Type="http://schemas.openxmlformats.org/officeDocument/2006/relationships/image" Target="../media/image531.png"/><Relationship Id="rId215" Type="http://schemas.openxmlformats.org/officeDocument/2006/relationships/customXml" Target="../ink/ink782.xml"/><Relationship Id="rId236" Type="http://schemas.openxmlformats.org/officeDocument/2006/relationships/customXml" Target="../ink/ink802.xml"/><Relationship Id="rId257" Type="http://schemas.openxmlformats.org/officeDocument/2006/relationships/customXml" Target="../ink/ink823.xml"/><Relationship Id="rId42" Type="http://schemas.openxmlformats.org/officeDocument/2006/relationships/customXml" Target="../ink/ink690.xml"/><Relationship Id="rId84" Type="http://schemas.openxmlformats.org/officeDocument/2006/relationships/customXml" Target="../ink/ink711.xml"/><Relationship Id="rId138" Type="http://schemas.openxmlformats.org/officeDocument/2006/relationships/image" Target="../media/image510.png"/><Relationship Id="rId191" Type="http://schemas.openxmlformats.org/officeDocument/2006/relationships/customXml" Target="../ink/ink764.xml"/><Relationship Id="rId205" Type="http://schemas.openxmlformats.org/officeDocument/2006/relationships/customXml" Target="../ink/ink772.xml"/><Relationship Id="rId247" Type="http://schemas.openxmlformats.org/officeDocument/2006/relationships/customXml" Target="../ink/ink813.xml"/></Relationships>
</file>

<file path=ppt/slides/_rels/slide14.xml.rels><?xml version="1.0" encoding="UTF-8" standalone="yes"?>
<Relationships xmlns="http://schemas.openxmlformats.org/package/2006/relationships"><Relationship Id="rId117" Type="http://schemas.openxmlformats.org/officeDocument/2006/relationships/customXml" Target="../ink/ink860.xml"/><Relationship Id="rId21" Type="http://schemas.openxmlformats.org/officeDocument/2006/relationships/tags" Target="../tags/tag285.xml"/><Relationship Id="rId324" Type="http://schemas.openxmlformats.org/officeDocument/2006/relationships/image" Target="../media/image552.png"/><Relationship Id="rId531" Type="http://schemas.openxmlformats.org/officeDocument/2006/relationships/image" Target="../media/image632.png"/><Relationship Id="rId170" Type="http://schemas.openxmlformats.org/officeDocument/2006/relationships/image" Target="../media/image59.png"/><Relationship Id="rId268" Type="http://schemas.openxmlformats.org/officeDocument/2006/relationships/image" Target="../media/image108.png"/><Relationship Id="rId475" Type="http://schemas.openxmlformats.org/officeDocument/2006/relationships/image" Target="../media/image604.png"/><Relationship Id="rId32" Type="http://schemas.openxmlformats.org/officeDocument/2006/relationships/tags" Target="../tags/tag296.xml"/><Relationship Id="rId128" Type="http://schemas.openxmlformats.org/officeDocument/2006/relationships/image" Target="../media/image38.png"/><Relationship Id="rId335" Type="http://schemas.openxmlformats.org/officeDocument/2006/relationships/customXml" Target="../ink/ink969.xml"/><Relationship Id="rId181" Type="http://schemas.openxmlformats.org/officeDocument/2006/relationships/customXml" Target="../ink/ink892.xml"/><Relationship Id="rId402" Type="http://schemas.openxmlformats.org/officeDocument/2006/relationships/customXml" Target="../ink/ink1002.xml"/><Relationship Id="rId279" Type="http://schemas.openxmlformats.org/officeDocument/2006/relationships/customXml" Target="../ink/ink941.xml"/><Relationship Id="rId444" Type="http://schemas.openxmlformats.org/officeDocument/2006/relationships/customXml" Target="../ink/ink1023.xml"/><Relationship Id="rId486" Type="http://schemas.openxmlformats.org/officeDocument/2006/relationships/customXml" Target="../ink/ink1044.xml"/><Relationship Id="rId43" Type="http://schemas.openxmlformats.org/officeDocument/2006/relationships/tags" Target="../tags/tag307.xml"/><Relationship Id="rId139" Type="http://schemas.openxmlformats.org/officeDocument/2006/relationships/customXml" Target="../ink/ink871.xml"/><Relationship Id="rId290" Type="http://schemas.openxmlformats.org/officeDocument/2006/relationships/image" Target="../media/image119.png"/><Relationship Id="rId304" Type="http://schemas.openxmlformats.org/officeDocument/2006/relationships/image" Target="../media/image126.png"/><Relationship Id="rId346" Type="http://schemas.openxmlformats.org/officeDocument/2006/relationships/image" Target="../media/image563.png"/><Relationship Id="rId388" Type="http://schemas.openxmlformats.org/officeDocument/2006/relationships/customXml" Target="../ink/ink995.xml"/><Relationship Id="rId511" Type="http://schemas.openxmlformats.org/officeDocument/2006/relationships/image" Target="../media/image622.png"/><Relationship Id="rId85" Type="http://schemas.openxmlformats.org/officeDocument/2006/relationships/customXml" Target="../ink/ink844.xml"/><Relationship Id="rId150" Type="http://schemas.openxmlformats.org/officeDocument/2006/relationships/image" Target="../media/image49.png"/><Relationship Id="rId192" Type="http://schemas.openxmlformats.org/officeDocument/2006/relationships/image" Target="../media/image70.png"/><Relationship Id="rId206" Type="http://schemas.openxmlformats.org/officeDocument/2006/relationships/image" Target="../media/image77.png"/><Relationship Id="rId413" Type="http://schemas.openxmlformats.org/officeDocument/2006/relationships/image" Target="../media/image597.png"/><Relationship Id="rId248" Type="http://schemas.openxmlformats.org/officeDocument/2006/relationships/image" Target="../media/image98.png"/><Relationship Id="rId455" Type="http://schemas.openxmlformats.org/officeDocument/2006/relationships/image" Target="../media/image476.png"/><Relationship Id="rId497" Type="http://schemas.openxmlformats.org/officeDocument/2006/relationships/image" Target="../media/image615.png"/><Relationship Id="rId12" Type="http://schemas.openxmlformats.org/officeDocument/2006/relationships/tags" Target="../tags/tag276.xml"/><Relationship Id="rId108" Type="http://schemas.openxmlformats.org/officeDocument/2006/relationships/image" Target="../media/image28.png"/><Relationship Id="rId315" Type="http://schemas.openxmlformats.org/officeDocument/2006/relationships/customXml" Target="../ink/ink959.xml"/><Relationship Id="rId357" Type="http://schemas.openxmlformats.org/officeDocument/2006/relationships/image" Target="../media/image569.png"/><Relationship Id="rId522" Type="http://schemas.openxmlformats.org/officeDocument/2006/relationships/customXml" Target="../ink/ink1062.xml"/><Relationship Id="rId54" Type="http://schemas.openxmlformats.org/officeDocument/2006/relationships/tags" Target="../tags/tag318.xml"/><Relationship Id="rId96" Type="http://schemas.openxmlformats.org/officeDocument/2006/relationships/image" Target="../media/image22.png"/><Relationship Id="rId161" Type="http://schemas.openxmlformats.org/officeDocument/2006/relationships/customXml" Target="../ink/ink882.xml"/><Relationship Id="rId217" Type="http://schemas.openxmlformats.org/officeDocument/2006/relationships/customXml" Target="../ink/ink910.xml"/><Relationship Id="rId399" Type="http://schemas.openxmlformats.org/officeDocument/2006/relationships/image" Target="../media/image590.png"/><Relationship Id="rId259" Type="http://schemas.openxmlformats.org/officeDocument/2006/relationships/customXml" Target="../ink/ink931.xml"/><Relationship Id="rId424" Type="http://schemas.openxmlformats.org/officeDocument/2006/relationships/customXml" Target="../ink/ink1013.xml"/><Relationship Id="rId466" Type="http://schemas.openxmlformats.org/officeDocument/2006/relationships/customXml" Target="../ink/ink1034.xml"/><Relationship Id="rId23" Type="http://schemas.openxmlformats.org/officeDocument/2006/relationships/tags" Target="../tags/tag287.xml"/><Relationship Id="rId119" Type="http://schemas.openxmlformats.org/officeDocument/2006/relationships/customXml" Target="../ink/ink861.xml"/><Relationship Id="rId270" Type="http://schemas.openxmlformats.org/officeDocument/2006/relationships/image" Target="../media/image109.png"/><Relationship Id="rId326" Type="http://schemas.openxmlformats.org/officeDocument/2006/relationships/image" Target="../media/image553.png"/><Relationship Id="rId533" Type="http://schemas.openxmlformats.org/officeDocument/2006/relationships/image" Target="../media/image633.png"/><Relationship Id="rId65" Type="http://schemas.openxmlformats.org/officeDocument/2006/relationships/customXml" Target="../ink/ink834.xml"/><Relationship Id="rId130" Type="http://schemas.openxmlformats.org/officeDocument/2006/relationships/image" Target="../media/image39.png"/><Relationship Id="rId368" Type="http://schemas.openxmlformats.org/officeDocument/2006/relationships/customXml" Target="../ink/ink985.xml"/><Relationship Id="rId172" Type="http://schemas.openxmlformats.org/officeDocument/2006/relationships/image" Target="../media/image60.png"/><Relationship Id="rId228" Type="http://schemas.openxmlformats.org/officeDocument/2006/relationships/image" Target="../media/image88.png"/><Relationship Id="rId435" Type="http://schemas.openxmlformats.org/officeDocument/2006/relationships/image" Target="../media/image466.png"/><Relationship Id="rId477" Type="http://schemas.openxmlformats.org/officeDocument/2006/relationships/image" Target="../media/image605.png"/><Relationship Id="rId281" Type="http://schemas.openxmlformats.org/officeDocument/2006/relationships/customXml" Target="../ink/ink942.xml"/><Relationship Id="rId337" Type="http://schemas.openxmlformats.org/officeDocument/2006/relationships/customXml" Target="../ink/ink970.xml"/><Relationship Id="rId502" Type="http://schemas.openxmlformats.org/officeDocument/2006/relationships/customXml" Target="../ink/ink1052.xml"/><Relationship Id="rId34" Type="http://schemas.openxmlformats.org/officeDocument/2006/relationships/tags" Target="../tags/tag298.xml"/><Relationship Id="rId76" Type="http://schemas.openxmlformats.org/officeDocument/2006/relationships/image" Target="../media/image12.png"/><Relationship Id="rId141" Type="http://schemas.openxmlformats.org/officeDocument/2006/relationships/customXml" Target="../ink/ink872.xml"/><Relationship Id="rId379" Type="http://schemas.openxmlformats.org/officeDocument/2006/relationships/image" Target="../media/image580.png"/><Relationship Id="rId7" Type="http://schemas.openxmlformats.org/officeDocument/2006/relationships/tags" Target="../tags/tag271.xml"/><Relationship Id="rId183" Type="http://schemas.openxmlformats.org/officeDocument/2006/relationships/customXml" Target="../ink/ink893.xml"/><Relationship Id="rId239" Type="http://schemas.openxmlformats.org/officeDocument/2006/relationships/customXml" Target="../ink/ink921.xml"/><Relationship Id="rId390" Type="http://schemas.openxmlformats.org/officeDocument/2006/relationships/customXml" Target="../ink/ink996.xml"/><Relationship Id="rId404" Type="http://schemas.openxmlformats.org/officeDocument/2006/relationships/customXml" Target="../ink/ink1003.xml"/><Relationship Id="rId446" Type="http://schemas.openxmlformats.org/officeDocument/2006/relationships/customXml" Target="../ink/ink1024.xml"/><Relationship Id="rId250" Type="http://schemas.openxmlformats.org/officeDocument/2006/relationships/image" Target="../media/image99.png"/><Relationship Id="rId292" Type="http://schemas.openxmlformats.org/officeDocument/2006/relationships/image" Target="../media/image120.png"/><Relationship Id="rId306" Type="http://schemas.openxmlformats.org/officeDocument/2006/relationships/image" Target="../media/image127.png"/><Relationship Id="rId488" Type="http://schemas.openxmlformats.org/officeDocument/2006/relationships/customXml" Target="../ink/ink1045.xml"/><Relationship Id="rId45" Type="http://schemas.openxmlformats.org/officeDocument/2006/relationships/tags" Target="../tags/tag309.xml"/><Relationship Id="rId87" Type="http://schemas.openxmlformats.org/officeDocument/2006/relationships/customXml" Target="../ink/ink845.xml"/><Relationship Id="rId110" Type="http://schemas.openxmlformats.org/officeDocument/2006/relationships/image" Target="../media/image29.png"/><Relationship Id="rId348" Type="http://schemas.openxmlformats.org/officeDocument/2006/relationships/image" Target="../media/image564.png"/><Relationship Id="rId513" Type="http://schemas.openxmlformats.org/officeDocument/2006/relationships/image" Target="../media/image623.png"/><Relationship Id="rId152" Type="http://schemas.openxmlformats.org/officeDocument/2006/relationships/image" Target="../media/image50.png"/><Relationship Id="rId194" Type="http://schemas.openxmlformats.org/officeDocument/2006/relationships/image" Target="../media/image71.png"/><Relationship Id="rId208" Type="http://schemas.openxmlformats.org/officeDocument/2006/relationships/image" Target="../media/image78.png"/><Relationship Id="rId415" Type="http://schemas.openxmlformats.org/officeDocument/2006/relationships/image" Target="../media/image598.png"/><Relationship Id="rId457" Type="http://schemas.openxmlformats.org/officeDocument/2006/relationships/image" Target="../media/image477.png"/><Relationship Id="rId261" Type="http://schemas.openxmlformats.org/officeDocument/2006/relationships/customXml" Target="../ink/ink932.xml"/><Relationship Id="rId499" Type="http://schemas.openxmlformats.org/officeDocument/2006/relationships/image" Target="../media/image616.png"/><Relationship Id="rId14" Type="http://schemas.openxmlformats.org/officeDocument/2006/relationships/tags" Target="../tags/tag278.xml"/><Relationship Id="rId56" Type="http://schemas.openxmlformats.org/officeDocument/2006/relationships/tags" Target="../tags/tag320.xml"/><Relationship Id="rId317" Type="http://schemas.openxmlformats.org/officeDocument/2006/relationships/customXml" Target="../ink/ink960.xml"/><Relationship Id="rId359" Type="http://schemas.openxmlformats.org/officeDocument/2006/relationships/image" Target="../media/image570.png"/><Relationship Id="rId524" Type="http://schemas.openxmlformats.org/officeDocument/2006/relationships/customXml" Target="../ink/ink1063.xml"/><Relationship Id="rId98" Type="http://schemas.openxmlformats.org/officeDocument/2006/relationships/image" Target="../media/image23.png"/><Relationship Id="rId121" Type="http://schemas.openxmlformats.org/officeDocument/2006/relationships/customXml" Target="../ink/ink862.xml"/><Relationship Id="rId163" Type="http://schemas.openxmlformats.org/officeDocument/2006/relationships/customXml" Target="../ink/ink883.xml"/><Relationship Id="rId219" Type="http://schemas.openxmlformats.org/officeDocument/2006/relationships/customXml" Target="../ink/ink911.xml"/><Relationship Id="rId370" Type="http://schemas.openxmlformats.org/officeDocument/2006/relationships/customXml" Target="../ink/ink986.xml"/><Relationship Id="rId426" Type="http://schemas.openxmlformats.org/officeDocument/2006/relationships/customXml" Target="../ink/ink1014.xml"/><Relationship Id="rId230" Type="http://schemas.openxmlformats.org/officeDocument/2006/relationships/image" Target="../media/image89.png"/><Relationship Id="rId468" Type="http://schemas.openxmlformats.org/officeDocument/2006/relationships/customXml" Target="../ink/ink1035.xml"/><Relationship Id="rId25" Type="http://schemas.openxmlformats.org/officeDocument/2006/relationships/tags" Target="../tags/tag289.xml"/><Relationship Id="rId67" Type="http://schemas.openxmlformats.org/officeDocument/2006/relationships/customXml" Target="../ink/ink835.xml"/><Relationship Id="rId272" Type="http://schemas.openxmlformats.org/officeDocument/2006/relationships/image" Target="../media/image110.png"/><Relationship Id="rId328" Type="http://schemas.openxmlformats.org/officeDocument/2006/relationships/image" Target="../media/image554.png"/><Relationship Id="rId132" Type="http://schemas.openxmlformats.org/officeDocument/2006/relationships/image" Target="../media/image40.png"/><Relationship Id="rId174" Type="http://schemas.openxmlformats.org/officeDocument/2006/relationships/image" Target="../media/image61.png"/><Relationship Id="rId381" Type="http://schemas.openxmlformats.org/officeDocument/2006/relationships/image" Target="../media/image581.png"/><Relationship Id="rId241" Type="http://schemas.openxmlformats.org/officeDocument/2006/relationships/customXml" Target="../ink/ink922.xml"/><Relationship Id="rId437" Type="http://schemas.openxmlformats.org/officeDocument/2006/relationships/image" Target="../media/image467.png"/><Relationship Id="rId479" Type="http://schemas.openxmlformats.org/officeDocument/2006/relationships/image" Target="../media/image606.png"/><Relationship Id="rId36" Type="http://schemas.openxmlformats.org/officeDocument/2006/relationships/tags" Target="../tags/tag300.xml"/><Relationship Id="rId283" Type="http://schemas.openxmlformats.org/officeDocument/2006/relationships/customXml" Target="../ink/ink943.xml"/><Relationship Id="rId339" Type="http://schemas.openxmlformats.org/officeDocument/2006/relationships/customXml" Target="../ink/ink971.xml"/><Relationship Id="rId490" Type="http://schemas.openxmlformats.org/officeDocument/2006/relationships/customXml" Target="../ink/ink1046.xml"/><Relationship Id="rId504" Type="http://schemas.openxmlformats.org/officeDocument/2006/relationships/customXml" Target="../ink/ink1053.xml"/><Relationship Id="rId78" Type="http://schemas.openxmlformats.org/officeDocument/2006/relationships/image" Target="../media/image13.png"/><Relationship Id="rId101" Type="http://schemas.openxmlformats.org/officeDocument/2006/relationships/customXml" Target="../ink/ink852.xml"/><Relationship Id="rId143" Type="http://schemas.openxmlformats.org/officeDocument/2006/relationships/customXml" Target="../ink/ink873.xml"/><Relationship Id="rId185" Type="http://schemas.openxmlformats.org/officeDocument/2006/relationships/customXml" Target="../ink/ink894.xml"/><Relationship Id="rId350" Type="http://schemas.openxmlformats.org/officeDocument/2006/relationships/image" Target="../media/image565.png"/><Relationship Id="rId406" Type="http://schemas.openxmlformats.org/officeDocument/2006/relationships/customXml" Target="../ink/ink1004.xml"/><Relationship Id="rId9" Type="http://schemas.openxmlformats.org/officeDocument/2006/relationships/tags" Target="../tags/tag273.xml"/><Relationship Id="rId210" Type="http://schemas.openxmlformats.org/officeDocument/2006/relationships/image" Target="../media/image79.png"/><Relationship Id="rId392" Type="http://schemas.openxmlformats.org/officeDocument/2006/relationships/customXml" Target="../ink/ink997.xml"/><Relationship Id="rId448" Type="http://schemas.openxmlformats.org/officeDocument/2006/relationships/customXml" Target="../ink/ink1025.xml"/><Relationship Id="rId252" Type="http://schemas.openxmlformats.org/officeDocument/2006/relationships/image" Target="../media/image100.png"/><Relationship Id="rId294" Type="http://schemas.openxmlformats.org/officeDocument/2006/relationships/image" Target="../media/image121.png"/><Relationship Id="rId308" Type="http://schemas.openxmlformats.org/officeDocument/2006/relationships/image" Target="../media/image544.png"/><Relationship Id="rId515" Type="http://schemas.openxmlformats.org/officeDocument/2006/relationships/image" Target="../media/image624.png"/><Relationship Id="rId47" Type="http://schemas.openxmlformats.org/officeDocument/2006/relationships/tags" Target="../tags/tag311.xml"/><Relationship Id="rId89" Type="http://schemas.openxmlformats.org/officeDocument/2006/relationships/customXml" Target="../ink/ink846.xml"/><Relationship Id="rId112" Type="http://schemas.openxmlformats.org/officeDocument/2006/relationships/image" Target="../media/image30.png"/><Relationship Id="rId154" Type="http://schemas.openxmlformats.org/officeDocument/2006/relationships/image" Target="../media/image51.png"/><Relationship Id="rId361" Type="http://schemas.openxmlformats.org/officeDocument/2006/relationships/image" Target="../media/image571.png"/><Relationship Id="rId196" Type="http://schemas.openxmlformats.org/officeDocument/2006/relationships/image" Target="../media/image72.png"/><Relationship Id="rId417" Type="http://schemas.openxmlformats.org/officeDocument/2006/relationships/image" Target="../media/image599.png"/><Relationship Id="rId459" Type="http://schemas.openxmlformats.org/officeDocument/2006/relationships/image" Target="../media/image478.png"/><Relationship Id="rId16" Type="http://schemas.openxmlformats.org/officeDocument/2006/relationships/tags" Target="../tags/tag280.xml"/><Relationship Id="rId221" Type="http://schemas.openxmlformats.org/officeDocument/2006/relationships/customXml" Target="../ink/ink912.xml"/><Relationship Id="rId263" Type="http://schemas.openxmlformats.org/officeDocument/2006/relationships/customXml" Target="../ink/ink933.xml"/><Relationship Id="rId319" Type="http://schemas.openxmlformats.org/officeDocument/2006/relationships/customXml" Target="../ink/ink961.xml"/><Relationship Id="rId470" Type="http://schemas.openxmlformats.org/officeDocument/2006/relationships/customXml" Target="../ink/ink1036.xml"/><Relationship Id="rId526" Type="http://schemas.openxmlformats.org/officeDocument/2006/relationships/customXml" Target="../ink/ink1064.xml"/><Relationship Id="rId58" Type="http://schemas.openxmlformats.org/officeDocument/2006/relationships/notesSlide" Target="../notesSlides/notesSlide14.xml"/><Relationship Id="rId123" Type="http://schemas.openxmlformats.org/officeDocument/2006/relationships/customXml" Target="../ink/ink863.xml"/><Relationship Id="rId330" Type="http://schemas.openxmlformats.org/officeDocument/2006/relationships/image" Target="../media/image555.png"/><Relationship Id="rId165" Type="http://schemas.openxmlformats.org/officeDocument/2006/relationships/customXml" Target="../ink/ink884.xml"/><Relationship Id="rId372" Type="http://schemas.openxmlformats.org/officeDocument/2006/relationships/customXml" Target="../ink/ink987.xml"/><Relationship Id="rId428" Type="http://schemas.openxmlformats.org/officeDocument/2006/relationships/customXml" Target="../ink/ink1015.xml"/><Relationship Id="rId232" Type="http://schemas.openxmlformats.org/officeDocument/2006/relationships/image" Target="../media/image90.png"/><Relationship Id="rId274" Type="http://schemas.openxmlformats.org/officeDocument/2006/relationships/image" Target="../media/image111.png"/><Relationship Id="rId481" Type="http://schemas.openxmlformats.org/officeDocument/2006/relationships/image" Target="../media/image607.png"/><Relationship Id="rId27" Type="http://schemas.openxmlformats.org/officeDocument/2006/relationships/tags" Target="../tags/tag291.xml"/><Relationship Id="rId69" Type="http://schemas.openxmlformats.org/officeDocument/2006/relationships/customXml" Target="../ink/ink836.xml"/><Relationship Id="rId134" Type="http://schemas.openxmlformats.org/officeDocument/2006/relationships/image" Target="../media/image41.png"/><Relationship Id="rId80" Type="http://schemas.openxmlformats.org/officeDocument/2006/relationships/image" Target="../media/image14.png"/><Relationship Id="rId176" Type="http://schemas.openxmlformats.org/officeDocument/2006/relationships/image" Target="../media/image62.png"/><Relationship Id="rId341" Type="http://schemas.openxmlformats.org/officeDocument/2006/relationships/customXml" Target="../ink/ink972.xml"/><Relationship Id="rId383" Type="http://schemas.openxmlformats.org/officeDocument/2006/relationships/image" Target="../media/image582.png"/><Relationship Id="rId439" Type="http://schemas.openxmlformats.org/officeDocument/2006/relationships/image" Target="../media/image468.png"/><Relationship Id="rId201" Type="http://schemas.openxmlformats.org/officeDocument/2006/relationships/customXml" Target="../ink/ink902.xml"/><Relationship Id="rId243" Type="http://schemas.openxmlformats.org/officeDocument/2006/relationships/customXml" Target="../ink/ink923.xml"/><Relationship Id="rId285" Type="http://schemas.openxmlformats.org/officeDocument/2006/relationships/customXml" Target="../ink/ink944.xml"/><Relationship Id="rId450" Type="http://schemas.openxmlformats.org/officeDocument/2006/relationships/customXml" Target="../ink/ink1026.xml"/><Relationship Id="rId506" Type="http://schemas.openxmlformats.org/officeDocument/2006/relationships/customXml" Target="../ink/ink1054.xml"/><Relationship Id="rId38" Type="http://schemas.openxmlformats.org/officeDocument/2006/relationships/tags" Target="../tags/tag302.xml"/><Relationship Id="rId103" Type="http://schemas.openxmlformats.org/officeDocument/2006/relationships/customXml" Target="../ink/ink853.xml"/><Relationship Id="rId310" Type="http://schemas.openxmlformats.org/officeDocument/2006/relationships/image" Target="../media/image545.png"/><Relationship Id="rId492" Type="http://schemas.openxmlformats.org/officeDocument/2006/relationships/customXml" Target="../ink/ink1047.xml"/><Relationship Id="rId91" Type="http://schemas.openxmlformats.org/officeDocument/2006/relationships/customXml" Target="../ink/ink847.xml"/><Relationship Id="rId145" Type="http://schemas.openxmlformats.org/officeDocument/2006/relationships/customXml" Target="../ink/ink874.xml"/><Relationship Id="rId187" Type="http://schemas.openxmlformats.org/officeDocument/2006/relationships/customXml" Target="../ink/ink895.xml"/><Relationship Id="rId352" Type="http://schemas.openxmlformats.org/officeDocument/2006/relationships/customXml" Target="../ink/ink977.xml"/><Relationship Id="rId394" Type="http://schemas.openxmlformats.org/officeDocument/2006/relationships/customXml" Target="../ink/ink998.xml"/><Relationship Id="rId408" Type="http://schemas.openxmlformats.org/officeDocument/2006/relationships/customXml" Target="../ink/ink1005.xml"/><Relationship Id="rId212" Type="http://schemas.openxmlformats.org/officeDocument/2006/relationships/image" Target="../media/image80.png"/><Relationship Id="rId254" Type="http://schemas.openxmlformats.org/officeDocument/2006/relationships/image" Target="../media/image101.png"/><Relationship Id="rId49" Type="http://schemas.openxmlformats.org/officeDocument/2006/relationships/tags" Target="../tags/tag313.xml"/><Relationship Id="rId114" Type="http://schemas.openxmlformats.org/officeDocument/2006/relationships/image" Target="../media/image31.png"/><Relationship Id="rId296" Type="http://schemas.openxmlformats.org/officeDocument/2006/relationships/image" Target="../media/image122.png"/><Relationship Id="rId461" Type="http://schemas.openxmlformats.org/officeDocument/2006/relationships/image" Target="../media/image479.png"/><Relationship Id="rId517" Type="http://schemas.openxmlformats.org/officeDocument/2006/relationships/image" Target="../media/image625.png"/><Relationship Id="rId60" Type="http://schemas.openxmlformats.org/officeDocument/2006/relationships/image" Target="../media/image4.png"/><Relationship Id="rId156" Type="http://schemas.openxmlformats.org/officeDocument/2006/relationships/image" Target="../media/image52.png"/><Relationship Id="rId198" Type="http://schemas.openxmlformats.org/officeDocument/2006/relationships/image" Target="../media/image73.png"/><Relationship Id="rId321" Type="http://schemas.openxmlformats.org/officeDocument/2006/relationships/customXml" Target="../ink/ink962.xml"/><Relationship Id="rId363" Type="http://schemas.openxmlformats.org/officeDocument/2006/relationships/image" Target="../media/image572.png"/><Relationship Id="rId419" Type="http://schemas.openxmlformats.org/officeDocument/2006/relationships/image" Target="../media/image600.png"/><Relationship Id="rId223" Type="http://schemas.openxmlformats.org/officeDocument/2006/relationships/customXml" Target="../ink/ink913.xml"/><Relationship Id="rId430" Type="http://schemas.openxmlformats.org/officeDocument/2006/relationships/customXml" Target="../ink/ink1016.xml"/><Relationship Id="rId18" Type="http://schemas.openxmlformats.org/officeDocument/2006/relationships/tags" Target="../tags/tag282.xml"/><Relationship Id="rId265" Type="http://schemas.openxmlformats.org/officeDocument/2006/relationships/customXml" Target="../ink/ink934.xml"/><Relationship Id="rId472" Type="http://schemas.openxmlformats.org/officeDocument/2006/relationships/customXml" Target="../ink/ink1037.xml"/><Relationship Id="rId528" Type="http://schemas.openxmlformats.org/officeDocument/2006/relationships/customXml" Target="../ink/ink1065.xml"/><Relationship Id="rId125" Type="http://schemas.openxmlformats.org/officeDocument/2006/relationships/customXml" Target="../ink/ink864.xml"/><Relationship Id="rId167" Type="http://schemas.openxmlformats.org/officeDocument/2006/relationships/customXml" Target="../ink/ink885.xml"/><Relationship Id="rId332" Type="http://schemas.openxmlformats.org/officeDocument/2006/relationships/image" Target="../media/image556.png"/><Relationship Id="rId374" Type="http://schemas.openxmlformats.org/officeDocument/2006/relationships/customXml" Target="../ink/ink988.xml"/><Relationship Id="rId71" Type="http://schemas.openxmlformats.org/officeDocument/2006/relationships/customXml" Target="../ink/ink837.xml"/><Relationship Id="rId234" Type="http://schemas.openxmlformats.org/officeDocument/2006/relationships/image" Target="../media/image91.png"/><Relationship Id="rId2" Type="http://schemas.openxmlformats.org/officeDocument/2006/relationships/tags" Target="../tags/tag266.xml"/><Relationship Id="rId29" Type="http://schemas.openxmlformats.org/officeDocument/2006/relationships/tags" Target="../tags/tag293.xml"/><Relationship Id="rId276" Type="http://schemas.openxmlformats.org/officeDocument/2006/relationships/image" Target="../media/image112.png"/><Relationship Id="rId441" Type="http://schemas.openxmlformats.org/officeDocument/2006/relationships/image" Target="../media/image469.png"/><Relationship Id="rId483" Type="http://schemas.openxmlformats.org/officeDocument/2006/relationships/image" Target="../media/image608.png"/><Relationship Id="rId40" Type="http://schemas.openxmlformats.org/officeDocument/2006/relationships/tags" Target="../tags/tag304.xml"/><Relationship Id="rId136" Type="http://schemas.openxmlformats.org/officeDocument/2006/relationships/image" Target="../media/image42.png"/><Relationship Id="rId178" Type="http://schemas.openxmlformats.org/officeDocument/2006/relationships/image" Target="../media/image63.png"/><Relationship Id="rId301" Type="http://schemas.openxmlformats.org/officeDocument/2006/relationships/customXml" Target="../ink/ink952.xml"/><Relationship Id="rId343" Type="http://schemas.openxmlformats.org/officeDocument/2006/relationships/customXml" Target="../ink/ink973.xml"/><Relationship Id="rId82" Type="http://schemas.openxmlformats.org/officeDocument/2006/relationships/image" Target="../media/image15.png"/><Relationship Id="rId203" Type="http://schemas.openxmlformats.org/officeDocument/2006/relationships/customXml" Target="../ink/ink903.xml"/><Relationship Id="rId385" Type="http://schemas.openxmlformats.org/officeDocument/2006/relationships/image" Target="../media/image583.png"/><Relationship Id="rId245" Type="http://schemas.openxmlformats.org/officeDocument/2006/relationships/customXml" Target="../ink/ink924.xml"/><Relationship Id="rId287" Type="http://schemas.openxmlformats.org/officeDocument/2006/relationships/customXml" Target="../ink/ink945.xml"/><Relationship Id="rId410" Type="http://schemas.openxmlformats.org/officeDocument/2006/relationships/customXml" Target="../ink/ink1006.xml"/><Relationship Id="rId452" Type="http://schemas.openxmlformats.org/officeDocument/2006/relationships/customXml" Target="../ink/ink1027.xml"/><Relationship Id="rId494" Type="http://schemas.openxmlformats.org/officeDocument/2006/relationships/customXml" Target="../ink/ink1048.xml"/><Relationship Id="rId508" Type="http://schemas.openxmlformats.org/officeDocument/2006/relationships/customXml" Target="../ink/ink1055.xml"/><Relationship Id="rId105" Type="http://schemas.openxmlformats.org/officeDocument/2006/relationships/customXml" Target="../ink/ink854.xml"/><Relationship Id="rId147" Type="http://schemas.openxmlformats.org/officeDocument/2006/relationships/customXml" Target="../ink/ink875.xml"/><Relationship Id="rId312" Type="http://schemas.openxmlformats.org/officeDocument/2006/relationships/image" Target="../media/image546.png"/><Relationship Id="rId354" Type="http://schemas.openxmlformats.org/officeDocument/2006/relationships/customXml" Target="../ink/ink978.xml"/><Relationship Id="rId51" Type="http://schemas.openxmlformats.org/officeDocument/2006/relationships/tags" Target="../tags/tag315.xml"/><Relationship Id="rId93" Type="http://schemas.openxmlformats.org/officeDocument/2006/relationships/customXml" Target="../ink/ink848.xml"/><Relationship Id="rId189" Type="http://schemas.openxmlformats.org/officeDocument/2006/relationships/customXml" Target="../ink/ink896.xml"/><Relationship Id="rId396" Type="http://schemas.openxmlformats.org/officeDocument/2006/relationships/customXml" Target="../ink/ink999.xml"/><Relationship Id="rId214" Type="http://schemas.openxmlformats.org/officeDocument/2006/relationships/image" Target="../media/image81.png"/><Relationship Id="rId256" Type="http://schemas.openxmlformats.org/officeDocument/2006/relationships/image" Target="../media/image102.png"/><Relationship Id="rId298" Type="http://schemas.openxmlformats.org/officeDocument/2006/relationships/image" Target="../media/image123.png"/><Relationship Id="rId421" Type="http://schemas.openxmlformats.org/officeDocument/2006/relationships/image" Target="../media/image601.png"/><Relationship Id="rId463" Type="http://schemas.openxmlformats.org/officeDocument/2006/relationships/image" Target="../media/image480.png"/><Relationship Id="rId519" Type="http://schemas.openxmlformats.org/officeDocument/2006/relationships/image" Target="../media/image626.png"/><Relationship Id="rId116" Type="http://schemas.openxmlformats.org/officeDocument/2006/relationships/image" Target="../media/image32.png"/><Relationship Id="rId158" Type="http://schemas.openxmlformats.org/officeDocument/2006/relationships/image" Target="../media/image53.png"/><Relationship Id="rId323" Type="http://schemas.openxmlformats.org/officeDocument/2006/relationships/customXml" Target="../ink/ink963.xml"/><Relationship Id="rId530" Type="http://schemas.openxmlformats.org/officeDocument/2006/relationships/customXml" Target="../ink/ink1066.xml"/><Relationship Id="rId20" Type="http://schemas.openxmlformats.org/officeDocument/2006/relationships/tags" Target="../tags/tag284.xml"/><Relationship Id="rId62" Type="http://schemas.openxmlformats.org/officeDocument/2006/relationships/image" Target="../media/image5.png"/><Relationship Id="rId365" Type="http://schemas.openxmlformats.org/officeDocument/2006/relationships/image" Target="../media/image573.png"/><Relationship Id="rId225" Type="http://schemas.openxmlformats.org/officeDocument/2006/relationships/customXml" Target="../ink/ink914.xml"/><Relationship Id="rId267" Type="http://schemas.openxmlformats.org/officeDocument/2006/relationships/customXml" Target="../ink/ink935.xml"/><Relationship Id="rId432" Type="http://schemas.openxmlformats.org/officeDocument/2006/relationships/customXml" Target="../ink/ink1017.xml"/><Relationship Id="rId474" Type="http://schemas.openxmlformats.org/officeDocument/2006/relationships/customXml" Target="../ink/ink1038.xml"/><Relationship Id="rId127" Type="http://schemas.openxmlformats.org/officeDocument/2006/relationships/customXml" Target="../ink/ink865.xml"/><Relationship Id="rId31" Type="http://schemas.openxmlformats.org/officeDocument/2006/relationships/tags" Target="../tags/tag295.xml"/><Relationship Id="rId73" Type="http://schemas.openxmlformats.org/officeDocument/2006/relationships/customXml" Target="../ink/ink838.xml"/><Relationship Id="rId169" Type="http://schemas.openxmlformats.org/officeDocument/2006/relationships/customXml" Target="../ink/ink886.xml"/><Relationship Id="rId334" Type="http://schemas.openxmlformats.org/officeDocument/2006/relationships/image" Target="../media/image557.png"/><Relationship Id="rId376" Type="http://schemas.openxmlformats.org/officeDocument/2006/relationships/customXml" Target="../ink/ink989.xml"/><Relationship Id="rId4" Type="http://schemas.openxmlformats.org/officeDocument/2006/relationships/tags" Target="../tags/tag268.xml"/><Relationship Id="rId180" Type="http://schemas.openxmlformats.org/officeDocument/2006/relationships/image" Target="../media/image64.png"/><Relationship Id="rId236" Type="http://schemas.openxmlformats.org/officeDocument/2006/relationships/image" Target="../media/image92.png"/><Relationship Id="rId278" Type="http://schemas.openxmlformats.org/officeDocument/2006/relationships/image" Target="../media/image113.png"/><Relationship Id="rId401" Type="http://schemas.openxmlformats.org/officeDocument/2006/relationships/image" Target="../media/image591.png"/><Relationship Id="rId443" Type="http://schemas.openxmlformats.org/officeDocument/2006/relationships/image" Target="../media/image470.png"/><Relationship Id="rId303" Type="http://schemas.openxmlformats.org/officeDocument/2006/relationships/customXml" Target="../ink/ink953.xml"/><Relationship Id="rId485" Type="http://schemas.openxmlformats.org/officeDocument/2006/relationships/image" Target="../media/image609.png"/><Relationship Id="rId42" Type="http://schemas.openxmlformats.org/officeDocument/2006/relationships/tags" Target="../tags/tag306.xml"/><Relationship Id="rId84" Type="http://schemas.openxmlformats.org/officeDocument/2006/relationships/image" Target="../media/image16.png"/><Relationship Id="rId138" Type="http://schemas.openxmlformats.org/officeDocument/2006/relationships/image" Target="../media/image43.png"/><Relationship Id="rId345" Type="http://schemas.openxmlformats.org/officeDocument/2006/relationships/customXml" Target="../ink/ink974.xml"/><Relationship Id="rId387" Type="http://schemas.openxmlformats.org/officeDocument/2006/relationships/image" Target="../media/image584.png"/><Relationship Id="rId510" Type="http://schemas.openxmlformats.org/officeDocument/2006/relationships/customXml" Target="../ink/ink1056.xml"/><Relationship Id="rId191" Type="http://schemas.openxmlformats.org/officeDocument/2006/relationships/customXml" Target="../ink/ink897.xml"/><Relationship Id="rId205" Type="http://schemas.openxmlformats.org/officeDocument/2006/relationships/customXml" Target="../ink/ink904.xml"/><Relationship Id="rId247" Type="http://schemas.openxmlformats.org/officeDocument/2006/relationships/customXml" Target="../ink/ink925.xml"/><Relationship Id="rId412" Type="http://schemas.openxmlformats.org/officeDocument/2006/relationships/customXml" Target="../ink/ink1007.xml"/><Relationship Id="rId107" Type="http://schemas.openxmlformats.org/officeDocument/2006/relationships/customXml" Target="../ink/ink855.xml"/><Relationship Id="rId289" Type="http://schemas.openxmlformats.org/officeDocument/2006/relationships/customXml" Target="../ink/ink946.xml"/><Relationship Id="rId454" Type="http://schemas.openxmlformats.org/officeDocument/2006/relationships/customXml" Target="../ink/ink1028.xml"/><Relationship Id="rId496" Type="http://schemas.openxmlformats.org/officeDocument/2006/relationships/customXml" Target="../ink/ink1049.xml"/><Relationship Id="rId11" Type="http://schemas.openxmlformats.org/officeDocument/2006/relationships/tags" Target="../tags/tag275.xml"/><Relationship Id="rId53" Type="http://schemas.openxmlformats.org/officeDocument/2006/relationships/tags" Target="../tags/tag317.xml"/><Relationship Id="rId149" Type="http://schemas.openxmlformats.org/officeDocument/2006/relationships/customXml" Target="../ink/ink876.xml"/><Relationship Id="rId314" Type="http://schemas.openxmlformats.org/officeDocument/2006/relationships/image" Target="../media/image547.png"/><Relationship Id="rId356" Type="http://schemas.openxmlformats.org/officeDocument/2006/relationships/customXml" Target="../ink/ink979.xml"/><Relationship Id="rId398" Type="http://schemas.openxmlformats.org/officeDocument/2006/relationships/customXml" Target="../ink/ink1000.xml"/><Relationship Id="rId521" Type="http://schemas.openxmlformats.org/officeDocument/2006/relationships/image" Target="../media/image627.png"/><Relationship Id="rId95" Type="http://schemas.openxmlformats.org/officeDocument/2006/relationships/customXml" Target="../ink/ink849.xml"/><Relationship Id="rId160" Type="http://schemas.openxmlformats.org/officeDocument/2006/relationships/image" Target="../media/image54.png"/><Relationship Id="rId216" Type="http://schemas.openxmlformats.org/officeDocument/2006/relationships/image" Target="../media/image82.png"/><Relationship Id="rId423" Type="http://schemas.openxmlformats.org/officeDocument/2006/relationships/image" Target="../media/image602.png"/><Relationship Id="rId258" Type="http://schemas.openxmlformats.org/officeDocument/2006/relationships/image" Target="../media/image103.png"/><Relationship Id="rId465" Type="http://schemas.openxmlformats.org/officeDocument/2006/relationships/image" Target="../media/image481.png"/><Relationship Id="rId22" Type="http://schemas.openxmlformats.org/officeDocument/2006/relationships/tags" Target="../tags/tag286.xml"/><Relationship Id="rId64" Type="http://schemas.openxmlformats.org/officeDocument/2006/relationships/image" Target="../media/image6.png"/><Relationship Id="rId118" Type="http://schemas.openxmlformats.org/officeDocument/2006/relationships/image" Target="../media/image33.png"/><Relationship Id="rId325" Type="http://schemas.openxmlformats.org/officeDocument/2006/relationships/customXml" Target="../ink/ink964.xml"/><Relationship Id="rId367" Type="http://schemas.openxmlformats.org/officeDocument/2006/relationships/image" Target="../media/image574.png"/><Relationship Id="rId532" Type="http://schemas.openxmlformats.org/officeDocument/2006/relationships/customXml" Target="../ink/ink1067.xml"/><Relationship Id="rId171" Type="http://schemas.openxmlformats.org/officeDocument/2006/relationships/customXml" Target="../ink/ink887.xml"/><Relationship Id="rId227" Type="http://schemas.openxmlformats.org/officeDocument/2006/relationships/customXml" Target="../ink/ink915.xml"/><Relationship Id="rId269" Type="http://schemas.openxmlformats.org/officeDocument/2006/relationships/customXml" Target="../ink/ink936.xml"/><Relationship Id="rId434" Type="http://schemas.openxmlformats.org/officeDocument/2006/relationships/customXml" Target="../ink/ink1018.xml"/><Relationship Id="rId476" Type="http://schemas.openxmlformats.org/officeDocument/2006/relationships/customXml" Target="../ink/ink1039.xml"/><Relationship Id="rId33" Type="http://schemas.openxmlformats.org/officeDocument/2006/relationships/tags" Target="../tags/tag297.xml"/><Relationship Id="rId129" Type="http://schemas.openxmlformats.org/officeDocument/2006/relationships/customXml" Target="../ink/ink866.xml"/><Relationship Id="rId280" Type="http://schemas.openxmlformats.org/officeDocument/2006/relationships/image" Target="../media/image114.png"/><Relationship Id="rId336" Type="http://schemas.openxmlformats.org/officeDocument/2006/relationships/image" Target="../media/image558.png"/><Relationship Id="rId501" Type="http://schemas.openxmlformats.org/officeDocument/2006/relationships/image" Target="../media/image617.png"/><Relationship Id="rId75" Type="http://schemas.openxmlformats.org/officeDocument/2006/relationships/customXml" Target="../ink/ink839.xml"/><Relationship Id="rId140" Type="http://schemas.openxmlformats.org/officeDocument/2006/relationships/image" Target="../media/image44.png"/><Relationship Id="rId182" Type="http://schemas.openxmlformats.org/officeDocument/2006/relationships/image" Target="../media/image65.png"/><Relationship Id="rId378" Type="http://schemas.openxmlformats.org/officeDocument/2006/relationships/customXml" Target="../ink/ink990.xml"/><Relationship Id="rId403" Type="http://schemas.openxmlformats.org/officeDocument/2006/relationships/image" Target="../media/image592.png"/><Relationship Id="rId6" Type="http://schemas.openxmlformats.org/officeDocument/2006/relationships/tags" Target="../tags/tag270.xml"/><Relationship Id="rId238" Type="http://schemas.openxmlformats.org/officeDocument/2006/relationships/image" Target="../media/image93.png"/><Relationship Id="rId445" Type="http://schemas.openxmlformats.org/officeDocument/2006/relationships/image" Target="../media/image471.png"/><Relationship Id="rId487" Type="http://schemas.openxmlformats.org/officeDocument/2006/relationships/image" Target="../media/image610.png"/><Relationship Id="rId291" Type="http://schemas.openxmlformats.org/officeDocument/2006/relationships/customXml" Target="../ink/ink947.xml"/><Relationship Id="rId305" Type="http://schemas.openxmlformats.org/officeDocument/2006/relationships/customXml" Target="../ink/ink954.xml"/><Relationship Id="rId347" Type="http://schemas.openxmlformats.org/officeDocument/2006/relationships/customXml" Target="../ink/ink975.xml"/><Relationship Id="rId512" Type="http://schemas.openxmlformats.org/officeDocument/2006/relationships/customXml" Target="../ink/ink1057.xml"/><Relationship Id="rId44" Type="http://schemas.openxmlformats.org/officeDocument/2006/relationships/tags" Target="../tags/tag308.xml"/><Relationship Id="rId86" Type="http://schemas.openxmlformats.org/officeDocument/2006/relationships/image" Target="../media/image17.png"/><Relationship Id="rId151" Type="http://schemas.openxmlformats.org/officeDocument/2006/relationships/customXml" Target="../ink/ink877.xml"/><Relationship Id="rId389" Type="http://schemas.openxmlformats.org/officeDocument/2006/relationships/image" Target="../media/image585.png"/><Relationship Id="rId193" Type="http://schemas.openxmlformats.org/officeDocument/2006/relationships/customXml" Target="../ink/ink898.xml"/><Relationship Id="rId207" Type="http://schemas.openxmlformats.org/officeDocument/2006/relationships/customXml" Target="../ink/ink905.xml"/><Relationship Id="rId249" Type="http://schemas.openxmlformats.org/officeDocument/2006/relationships/customXml" Target="../ink/ink926.xml"/><Relationship Id="rId414" Type="http://schemas.openxmlformats.org/officeDocument/2006/relationships/customXml" Target="../ink/ink1008.xml"/><Relationship Id="rId456" Type="http://schemas.openxmlformats.org/officeDocument/2006/relationships/customXml" Target="../ink/ink1029.xml"/><Relationship Id="rId498" Type="http://schemas.openxmlformats.org/officeDocument/2006/relationships/customXml" Target="../ink/ink1050.xml"/><Relationship Id="rId13" Type="http://schemas.openxmlformats.org/officeDocument/2006/relationships/tags" Target="../tags/tag277.xml"/><Relationship Id="rId109" Type="http://schemas.openxmlformats.org/officeDocument/2006/relationships/customXml" Target="../ink/ink856.xml"/><Relationship Id="rId260" Type="http://schemas.openxmlformats.org/officeDocument/2006/relationships/image" Target="../media/image104.png"/><Relationship Id="rId316" Type="http://schemas.openxmlformats.org/officeDocument/2006/relationships/image" Target="../media/image548.png"/><Relationship Id="rId523" Type="http://schemas.openxmlformats.org/officeDocument/2006/relationships/image" Target="../media/image628.png"/><Relationship Id="rId55" Type="http://schemas.openxmlformats.org/officeDocument/2006/relationships/tags" Target="../tags/tag319.xml"/><Relationship Id="rId97" Type="http://schemas.openxmlformats.org/officeDocument/2006/relationships/customXml" Target="../ink/ink850.xml"/><Relationship Id="rId120" Type="http://schemas.openxmlformats.org/officeDocument/2006/relationships/image" Target="../media/image34.png"/><Relationship Id="rId358" Type="http://schemas.openxmlformats.org/officeDocument/2006/relationships/customXml" Target="../ink/ink980.xml"/><Relationship Id="rId162" Type="http://schemas.openxmlformats.org/officeDocument/2006/relationships/image" Target="../media/image55.png"/><Relationship Id="rId218" Type="http://schemas.openxmlformats.org/officeDocument/2006/relationships/image" Target="../media/image83.png"/><Relationship Id="rId425" Type="http://schemas.openxmlformats.org/officeDocument/2006/relationships/image" Target="../media/image603.png"/><Relationship Id="rId467" Type="http://schemas.openxmlformats.org/officeDocument/2006/relationships/image" Target="../media/image482.png"/><Relationship Id="rId271" Type="http://schemas.openxmlformats.org/officeDocument/2006/relationships/customXml" Target="../ink/ink937.xml"/><Relationship Id="rId24" Type="http://schemas.openxmlformats.org/officeDocument/2006/relationships/tags" Target="../tags/tag288.xml"/><Relationship Id="rId66" Type="http://schemas.openxmlformats.org/officeDocument/2006/relationships/image" Target="../media/image7.png"/><Relationship Id="rId131" Type="http://schemas.openxmlformats.org/officeDocument/2006/relationships/customXml" Target="../ink/ink867.xml"/><Relationship Id="rId327" Type="http://schemas.openxmlformats.org/officeDocument/2006/relationships/customXml" Target="../ink/ink965.xml"/><Relationship Id="rId369" Type="http://schemas.openxmlformats.org/officeDocument/2006/relationships/image" Target="../media/image575.png"/><Relationship Id="rId534" Type="http://schemas.openxmlformats.org/officeDocument/2006/relationships/image" Target="../media/image174.png"/><Relationship Id="rId173" Type="http://schemas.openxmlformats.org/officeDocument/2006/relationships/customXml" Target="../ink/ink888.xml"/><Relationship Id="rId229" Type="http://schemas.openxmlformats.org/officeDocument/2006/relationships/customXml" Target="../ink/ink916.xml"/><Relationship Id="rId380" Type="http://schemas.openxmlformats.org/officeDocument/2006/relationships/customXml" Target="../ink/ink991.xml"/><Relationship Id="rId436" Type="http://schemas.openxmlformats.org/officeDocument/2006/relationships/customXml" Target="../ink/ink1019.xml"/><Relationship Id="rId240" Type="http://schemas.openxmlformats.org/officeDocument/2006/relationships/image" Target="../media/image94.png"/><Relationship Id="rId478" Type="http://schemas.openxmlformats.org/officeDocument/2006/relationships/customXml" Target="../ink/ink1040.xml"/><Relationship Id="rId35" Type="http://schemas.openxmlformats.org/officeDocument/2006/relationships/tags" Target="../tags/tag299.xml"/><Relationship Id="rId77" Type="http://schemas.openxmlformats.org/officeDocument/2006/relationships/customXml" Target="../ink/ink840.xml"/><Relationship Id="rId100" Type="http://schemas.openxmlformats.org/officeDocument/2006/relationships/image" Target="../media/image24.png"/><Relationship Id="rId282" Type="http://schemas.openxmlformats.org/officeDocument/2006/relationships/image" Target="../media/image115.png"/><Relationship Id="rId338" Type="http://schemas.openxmlformats.org/officeDocument/2006/relationships/image" Target="../media/image559.png"/><Relationship Id="rId503" Type="http://schemas.openxmlformats.org/officeDocument/2006/relationships/image" Target="../media/image618.png"/><Relationship Id="rId8" Type="http://schemas.openxmlformats.org/officeDocument/2006/relationships/tags" Target="../tags/tag272.xml"/><Relationship Id="rId142" Type="http://schemas.openxmlformats.org/officeDocument/2006/relationships/image" Target="../media/image45.png"/><Relationship Id="rId184" Type="http://schemas.openxmlformats.org/officeDocument/2006/relationships/image" Target="../media/image66.png"/><Relationship Id="rId391" Type="http://schemas.openxmlformats.org/officeDocument/2006/relationships/image" Target="../media/image586.png"/><Relationship Id="rId405" Type="http://schemas.openxmlformats.org/officeDocument/2006/relationships/image" Target="../media/image593.png"/><Relationship Id="rId447" Type="http://schemas.openxmlformats.org/officeDocument/2006/relationships/image" Target="../media/image472.png"/><Relationship Id="rId251" Type="http://schemas.openxmlformats.org/officeDocument/2006/relationships/customXml" Target="../ink/ink927.xml"/><Relationship Id="rId489" Type="http://schemas.openxmlformats.org/officeDocument/2006/relationships/image" Target="../media/image611.png"/><Relationship Id="rId46" Type="http://schemas.openxmlformats.org/officeDocument/2006/relationships/tags" Target="../tags/tag310.xml"/><Relationship Id="rId293" Type="http://schemas.openxmlformats.org/officeDocument/2006/relationships/customXml" Target="../ink/ink948.xml"/><Relationship Id="rId307" Type="http://schemas.openxmlformats.org/officeDocument/2006/relationships/customXml" Target="../ink/ink955.xml"/><Relationship Id="rId349" Type="http://schemas.openxmlformats.org/officeDocument/2006/relationships/customXml" Target="../ink/ink976.xml"/><Relationship Id="rId514" Type="http://schemas.openxmlformats.org/officeDocument/2006/relationships/customXml" Target="../ink/ink1058.xml"/><Relationship Id="rId88" Type="http://schemas.openxmlformats.org/officeDocument/2006/relationships/image" Target="../media/image18.png"/><Relationship Id="rId111" Type="http://schemas.openxmlformats.org/officeDocument/2006/relationships/customXml" Target="../ink/ink857.xml"/><Relationship Id="rId153" Type="http://schemas.openxmlformats.org/officeDocument/2006/relationships/customXml" Target="../ink/ink878.xml"/><Relationship Id="rId195" Type="http://schemas.openxmlformats.org/officeDocument/2006/relationships/customXml" Target="../ink/ink899.xml"/><Relationship Id="rId209" Type="http://schemas.openxmlformats.org/officeDocument/2006/relationships/customXml" Target="../ink/ink906.xml"/><Relationship Id="rId360" Type="http://schemas.openxmlformats.org/officeDocument/2006/relationships/customXml" Target="../ink/ink981.xml"/><Relationship Id="rId416" Type="http://schemas.openxmlformats.org/officeDocument/2006/relationships/customXml" Target="../ink/ink1009.xml"/><Relationship Id="rId220" Type="http://schemas.openxmlformats.org/officeDocument/2006/relationships/image" Target="../media/image84.png"/><Relationship Id="rId458" Type="http://schemas.openxmlformats.org/officeDocument/2006/relationships/customXml" Target="../ink/ink1030.xml"/><Relationship Id="rId15" Type="http://schemas.openxmlformats.org/officeDocument/2006/relationships/tags" Target="../tags/tag279.xml"/><Relationship Id="rId57" Type="http://schemas.openxmlformats.org/officeDocument/2006/relationships/slideLayout" Target="../slideLayouts/slideLayout2.xml"/><Relationship Id="rId262" Type="http://schemas.openxmlformats.org/officeDocument/2006/relationships/image" Target="../media/image105.png"/><Relationship Id="rId318" Type="http://schemas.openxmlformats.org/officeDocument/2006/relationships/image" Target="../media/image549.png"/><Relationship Id="rId525" Type="http://schemas.openxmlformats.org/officeDocument/2006/relationships/image" Target="../media/image629.png"/><Relationship Id="rId99" Type="http://schemas.openxmlformats.org/officeDocument/2006/relationships/customXml" Target="../ink/ink851.xml"/><Relationship Id="rId122" Type="http://schemas.openxmlformats.org/officeDocument/2006/relationships/image" Target="../media/image35.png"/><Relationship Id="rId164" Type="http://schemas.openxmlformats.org/officeDocument/2006/relationships/image" Target="../media/image56.png"/><Relationship Id="rId371" Type="http://schemas.openxmlformats.org/officeDocument/2006/relationships/image" Target="../media/image576.png"/><Relationship Id="rId427" Type="http://schemas.openxmlformats.org/officeDocument/2006/relationships/image" Target="../media/image462.png"/><Relationship Id="rId469" Type="http://schemas.openxmlformats.org/officeDocument/2006/relationships/image" Target="../media/image483.png"/><Relationship Id="rId26" Type="http://schemas.openxmlformats.org/officeDocument/2006/relationships/tags" Target="../tags/tag290.xml"/><Relationship Id="rId231" Type="http://schemas.openxmlformats.org/officeDocument/2006/relationships/customXml" Target="../ink/ink917.xml"/><Relationship Id="rId273" Type="http://schemas.openxmlformats.org/officeDocument/2006/relationships/customXml" Target="../ink/ink938.xml"/><Relationship Id="rId329" Type="http://schemas.openxmlformats.org/officeDocument/2006/relationships/customXml" Target="../ink/ink966.xml"/><Relationship Id="rId480" Type="http://schemas.openxmlformats.org/officeDocument/2006/relationships/customXml" Target="../ink/ink1041.xml"/><Relationship Id="rId68" Type="http://schemas.openxmlformats.org/officeDocument/2006/relationships/image" Target="../media/image8.png"/><Relationship Id="rId133" Type="http://schemas.openxmlformats.org/officeDocument/2006/relationships/customXml" Target="../ink/ink868.xml"/><Relationship Id="rId175" Type="http://schemas.openxmlformats.org/officeDocument/2006/relationships/customXml" Target="../ink/ink889.xml"/><Relationship Id="rId340" Type="http://schemas.openxmlformats.org/officeDocument/2006/relationships/image" Target="../media/image560.png"/><Relationship Id="rId200" Type="http://schemas.openxmlformats.org/officeDocument/2006/relationships/image" Target="../media/image74.png"/><Relationship Id="rId382" Type="http://schemas.openxmlformats.org/officeDocument/2006/relationships/customXml" Target="../ink/ink992.xml"/><Relationship Id="rId438" Type="http://schemas.openxmlformats.org/officeDocument/2006/relationships/customXml" Target="../ink/ink1020.xml"/><Relationship Id="rId242" Type="http://schemas.openxmlformats.org/officeDocument/2006/relationships/image" Target="../media/image95.png"/><Relationship Id="rId284" Type="http://schemas.openxmlformats.org/officeDocument/2006/relationships/image" Target="../media/image116.png"/><Relationship Id="rId491" Type="http://schemas.openxmlformats.org/officeDocument/2006/relationships/image" Target="../media/image612.png"/><Relationship Id="rId505" Type="http://schemas.openxmlformats.org/officeDocument/2006/relationships/image" Target="../media/image619.png"/><Relationship Id="rId37" Type="http://schemas.openxmlformats.org/officeDocument/2006/relationships/tags" Target="../tags/tag301.xml"/><Relationship Id="rId79" Type="http://schemas.openxmlformats.org/officeDocument/2006/relationships/customXml" Target="../ink/ink841.xml"/><Relationship Id="rId102" Type="http://schemas.openxmlformats.org/officeDocument/2006/relationships/image" Target="../media/image25.png"/><Relationship Id="rId144" Type="http://schemas.openxmlformats.org/officeDocument/2006/relationships/image" Target="../media/image46.png"/><Relationship Id="rId90" Type="http://schemas.openxmlformats.org/officeDocument/2006/relationships/image" Target="../media/image19.png"/><Relationship Id="rId186" Type="http://schemas.openxmlformats.org/officeDocument/2006/relationships/image" Target="../media/image67.png"/><Relationship Id="rId351" Type="http://schemas.openxmlformats.org/officeDocument/2006/relationships/image" Target="../media/image488.png"/><Relationship Id="rId393" Type="http://schemas.openxmlformats.org/officeDocument/2006/relationships/image" Target="../media/image587.png"/><Relationship Id="rId407" Type="http://schemas.openxmlformats.org/officeDocument/2006/relationships/image" Target="../media/image594.png"/><Relationship Id="rId449" Type="http://schemas.openxmlformats.org/officeDocument/2006/relationships/image" Target="../media/image473.png"/><Relationship Id="rId211" Type="http://schemas.openxmlformats.org/officeDocument/2006/relationships/customXml" Target="../ink/ink907.xml"/><Relationship Id="rId253" Type="http://schemas.openxmlformats.org/officeDocument/2006/relationships/customXml" Target="../ink/ink928.xml"/><Relationship Id="rId295" Type="http://schemas.openxmlformats.org/officeDocument/2006/relationships/customXml" Target="../ink/ink949.xml"/><Relationship Id="rId309" Type="http://schemas.openxmlformats.org/officeDocument/2006/relationships/customXml" Target="../ink/ink956.xml"/><Relationship Id="rId460" Type="http://schemas.openxmlformats.org/officeDocument/2006/relationships/customXml" Target="../ink/ink1031.xml"/><Relationship Id="rId516" Type="http://schemas.openxmlformats.org/officeDocument/2006/relationships/customXml" Target="../ink/ink1059.xml"/><Relationship Id="rId48" Type="http://schemas.openxmlformats.org/officeDocument/2006/relationships/tags" Target="../tags/tag312.xml"/><Relationship Id="rId113" Type="http://schemas.openxmlformats.org/officeDocument/2006/relationships/customXml" Target="../ink/ink858.xml"/><Relationship Id="rId320" Type="http://schemas.openxmlformats.org/officeDocument/2006/relationships/image" Target="../media/image550.png"/><Relationship Id="rId155" Type="http://schemas.openxmlformats.org/officeDocument/2006/relationships/customXml" Target="../ink/ink879.xml"/><Relationship Id="rId197" Type="http://schemas.openxmlformats.org/officeDocument/2006/relationships/customXml" Target="../ink/ink900.xml"/><Relationship Id="rId362" Type="http://schemas.openxmlformats.org/officeDocument/2006/relationships/customXml" Target="../ink/ink982.xml"/><Relationship Id="rId418" Type="http://schemas.openxmlformats.org/officeDocument/2006/relationships/customXml" Target="../ink/ink1010.xml"/><Relationship Id="rId222" Type="http://schemas.openxmlformats.org/officeDocument/2006/relationships/image" Target="../media/image85.png"/><Relationship Id="rId264" Type="http://schemas.openxmlformats.org/officeDocument/2006/relationships/image" Target="../media/image106.png"/><Relationship Id="rId471" Type="http://schemas.openxmlformats.org/officeDocument/2006/relationships/image" Target="../media/image484.png"/><Relationship Id="rId17" Type="http://schemas.openxmlformats.org/officeDocument/2006/relationships/tags" Target="../tags/tag281.xml"/><Relationship Id="rId59" Type="http://schemas.microsoft.com/office/2018/10/relationships/comments" Target="../comments/modernComment_105_4EC3093B.xml"/><Relationship Id="rId124" Type="http://schemas.openxmlformats.org/officeDocument/2006/relationships/image" Target="../media/image36.png"/><Relationship Id="rId527" Type="http://schemas.openxmlformats.org/officeDocument/2006/relationships/image" Target="../media/image630.png"/><Relationship Id="rId70" Type="http://schemas.openxmlformats.org/officeDocument/2006/relationships/image" Target="../media/image9.png"/><Relationship Id="rId166" Type="http://schemas.openxmlformats.org/officeDocument/2006/relationships/image" Target="../media/image57.png"/><Relationship Id="rId331" Type="http://schemas.openxmlformats.org/officeDocument/2006/relationships/customXml" Target="../ink/ink967.xml"/><Relationship Id="rId373" Type="http://schemas.openxmlformats.org/officeDocument/2006/relationships/image" Target="../media/image577.png"/><Relationship Id="rId429" Type="http://schemas.openxmlformats.org/officeDocument/2006/relationships/image" Target="../media/image463.png"/><Relationship Id="rId1" Type="http://schemas.openxmlformats.org/officeDocument/2006/relationships/tags" Target="../tags/tag265.xml"/><Relationship Id="rId233" Type="http://schemas.openxmlformats.org/officeDocument/2006/relationships/customXml" Target="../ink/ink918.xml"/><Relationship Id="rId440" Type="http://schemas.openxmlformats.org/officeDocument/2006/relationships/customXml" Target="../ink/ink1021.xml"/><Relationship Id="rId28" Type="http://schemas.openxmlformats.org/officeDocument/2006/relationships/tags" Target="../tags/tag292.xml"/><Relationship Id="rId275" Type="http://schemas.openxmlformats.org/officeDocument/2006/relationships/customXml" Target="../ink/ink939.xml"/><Relationship Id="rId300" Type="http://schemas.openxmlformats.org/officeDocument/2006/relationships/image" Target="../media/image124.png"/><Relationship Id="rId482" Type="http://schemas.openxmlformats.org/officeDocument/2006/relationships/customXml" Target="../ink/ink1042.xml"/><Relationship Id="rId81" Type="http://schemas.openxmlformats.org/officeDocument/2006/relationships/customXml" Target="../ink/ink842.xml"/><Relationship Id="rId135" Type="http://schemas.openxmlformats.org/officeDocument/2006/relationships/customXml" Target="../ink/ink869.xml"/><Relationship Id="rId177" Type="http://schemas.openxmlformats.org/officeDocument/2006/relationships/customXml" Target="../ink/ink890.xml"/><Relationship Id="rId342" Type="http://schemas.openxmlformats.org/officeDocument/2006/relationships/image" Target="../media/image561.png"/><Relationship Id="rId384" Type="http://schemas.openxmlformats.org/officeDocument/2006/relationships/customXml" Target="../ink/ink993.xml"/><Relationship Id="rId202" Type="http://schemas.openxmlformats.org/officeDocument/2006/relationships/image" Target="../media/image75.png"/><Relationship Id="rId244" Type="http://schemas.openxmlformats.org/officeDocument/2006/relationships/image" Target="../media/image96.png"/><Relationship Id="rId39" Type="http://schemas.openxmlformats.org/officeDocument/2006/relationships/tags" Target="../tags/tag303.xml"/><Relationship Id="rId286" Type="http://schemas.openxmlformats.org/officeDocument/2006/relationships/image" Target="../media/image117.png"/><Relationship Id="rId451" Type="http://schemas.openxmlformats.org/officeDocument/2006/relationships/image" Target="../media/image474.png"/><Relationship Id="rId493" Type="http://schemas.openxmlformats.org/officeDocument/2006/relationships/image" Target="../media/image613.png"/><Relationship Id="rId507" Type="http://schemas.openxmlformats.org/officeDocument/2006/relationships/image" Target="../media/image620.png"/><Relationship Id="rId50" Type="http://schemas.openxmlformats.org/officeDocument/2006/relationships/tags" Target="../tags/tag314.xml"/><Relationship Id="rId104" Type="http://schemas.openxmlformats.org/officeDocument/2006/relationships/image" Target="../media/image26.png"/><Relationship Id="rId146" Type="http://schemas.openxmlformats.org/officeDocument/2006/relationships/image" Target="../media/image47.png"/><Relationship Id="rId188" Type="http://schemas.openxmlformats.org/officeDocument/2006/relationships/image" Target="../media/image68.png"/><Relationship Id="rId311" Type="http://schemas.openxmlformats.org/officeDocument/2006/relationships/customXml" Target="../ink/ink957.xml"/><Relationship Id="rId353" Type="http://schemas.openxmlformats.org/officeDocument/2006/relationships/image" Target="../media/image567.png"/><Relationship Id="rId395" Type="http://schemas.openxmlformats.org/officeDocument/2006/relationships/image" Target="../media/image588.png"/><Relationship Id="rId409" Type="http://schemas.openxmlformats.org/officeDocument/2006/relationships/image" Target="../media/image595.png"/><Relationship Id="rId92" Type="http://schemas.openxmlformats.org/officeDocument/2006/relationships/image" Target="../media/image20.png"/><Relationship Id="rId213" Type="http://schemas.openxmlformats.org/officeDocument/2006/relationships/customXml" Target="../ink/ink908.xml"/><Relationship Id="rId420" Type="http://schemas.openxmlformats.org/officeDocument/2006/relationships/customXml" Target="../ink/ink1011.xml"/><Relationship Id="rId255" Type="http://schemas.openxmlformats.org/officeDocument/2006/relationships/customXml" Target="../ink/ink929.xml"/><Relationship Id="rId297" Type="http://schemas.openxmlformats.org/officeDocument/2006/relationships/customXml" Target="../ink/ink950.xml"/><Relationship Id="rId462" Type="http://schemas.openxmlformats.org/officeDocument/2006/relationships/customXml" Target="../ink/ink1032.xml"/><Relationship Id="rId518" Type="http://schemas.openxmlformats.org/officeDocument/2006/relationships/customXml" Target="../ink/ink1060.xml"/><Relationship Id="rId115" Type="http://schemas.openxmlformats.org/officeDocument/2006/relationships/customXml" Target="../ink/ink859.xml"/><Relationship Id="rId157" Type="http://schemas.openxmlformats.org/officeDocument/2006/relationships/customXml" Target="../ink/ink880.xml"/><Relationship Id="rId322" Type="http://schemas.openxmlformats.org/officeDocument/2006/relationships/image" Target="../media/image551.png"/><Relationship Id="rId364" Type="http://schemas.openxmlformats.org/officeDocument/2006/relationships/customXml" Target="../ink/ink983.xml"/><Relationship Id="rId61" Type="http://schemas.openxmlformats.org/officeDocument/2006/relationships/customXml" Target="../ink/ink832.xml"/><Relationship Id="rId199" Type="http://schemas.openxmlformats.org/officeDocument/2006/relationships/customXml" Target="../ink/ink901.xml"/><Relationship Id="rId19" Type="http://schemas.openxmlformats.org/officeDocument/2006/relationships/tags" Target="../tags/tag283.xml"/><Relationship Id="rId224" Type="http://schemas.openxmlformats.org/officeDocument/2006/relationships/image" Target="../media/image86.png"/><Relationship Id="rId266" Type="http://schemas.openxmlformats.org/officeDocument/2006/relationships/image" Target="../media/image107.png"/><Relationship Id="rId431" Type="http://schemas.openxmlformats.org/officeDocument/2006/relationships/image" Target="../media/image464.png"/><Relationship Id="rId473" Type="http://schemas.openxmlformats.org/officeDocument/2006/relationships/image" Target="../media/image487.png"/><Relationship Id="rId529" Type="http://schemas.openxmlformats.org/officeDocument/2006/relationships/image" Target="../media/image631.png"/><Relationship Id="rId30" Type="http://schemas.openxmlformats.org/officeDocument/2006/relationships/tags" Target="../tags/tag294.xml"/><Relationship Id="rId126" Type="http://schemas.openxmlformats.org/officeDocument/2006/relationships/image" Target="../media/image37.png"/><Relationship Id="rId168" Type="http://schemas.openxmlformats.org/officeDocument/2006/relationships/image" Target="../media/image58.png"/><Relationship Id="rId333" Type="http://schemas.openxmlformats.org/officeDocument/2006/relationships/customXml" Target="../ink/ink968.xml"/><Relationship Id="rId72" Type="http://schemas.openxmlformats.org/officeDocument/2006/relationships/image" Target="../media/image10.png"/><Relationship Id="rId375" Type="http://schemas.openxmlformats.org/officeDocument/2006/relationships/image" Target="../media/image578.png"/><Relationship Id="rId3" Type="http://schemas.openxmlformats.org/officeDocument/2006/relationships/tags" Target="../tags/tag267.xml"/><Relationship Id="rId235" Type="http://schemas.openxmlformats.org/officeDocument/2006/relationships/customXml" Target="../ink/ink919.xml"/><Relationship Id="rId277" Type="http://schemas.openxmlformats.org/officeDocument/2006/relationships/customXml" Target="../ink/ink940.xml"/><Relationship Id="rId400" Type="http://schemas.openxmlformats.org/officeDocument/2006/relationships/customXml" Target="../ink/ink1001.xml"/><Relationship Id="rId442" Type="http://schemas.openxmlformats.org/officeDocument/2006/relationships/customXml" Target="../ink/ink1022.xml"/><Relationship Id="rId484" Type="http://schemas.openxmlformats.org/officeDocument/2006/relationships/customXml" Target="../ink/ink1043.xml"/><Relationship Id="rId137" Type="http://schemas.openxmlformats.org/officeDocument/2006/relationships/customXml" Target="../ink/ink870.xml"/><Relationship Id="rId302" Type="http://schemas.openxmlformats.org/officeDocument/2006/relationships/image" Target="../media/image125.png"/><Relationship Id="rId344" Type="http://schemas.openxmlformats.org/officeDocument/2006/relationships/image" Target="../media/image562.png"/><Relationship Id="rId41" Type="http://schemas.openxmlformats.org/officeDocument/2006/relationships/tags" Target="../tags/tag305.xml"/><Relationship Id="rId83" Type="http://schemas.openxmlformats.org/officeDocument/2006/relationships/customXml" Target="../ink/ink843.xml"/><Relationship Id="rId179" Type="http://schemas.openxmlformats.org/officeDocument/2006/relationships/customXml" Target="../ink/ink891.xml"/><Relationship Id="rId386" Type="http://schemas.openxmlformats.org/officeDocument/2006/relationships/customXml" Target="../ink/ink994.xml"/><Relationship Id="rId190" Type="http://schemas.openxmlformats.org/officeDocument/2006/relationships/image" Target="../media/image69.png"/><Relationship Id="rId204" Type="http://schemas.openxmlformats.org/officeDocument/2006/relationships/image" Target="../media/image76.png"/><Relationship Id="rId246" Type="http://schemas.openxmlformats.org/officeDocument/2006/relationships/image" Target="../media/image97.png"/><Relationship Id="rId288" Type="http://schemas.openxmlformats.org/officeDocument/2006/relationships/image" Target="../media/image118.png"/><Relationship Id="rId411" Type="http://schemas.openxmlformats.org/officeDocument/2006/relationships/image" Target="../media/image596.png"/><Relationship Id="rId453" Type="http://schemas.openxmlformats.org/officeDocument/2006/relationships/image" Target="../media/image475.png"/><Relationship Id="rId509" Type="http://schemas.openxmlformats.org/officeDocument/2006/relationships/image" Target="../media/image621.png"/><Relationship Id="rId106" Type="http://schemas.openxmlformats.org/officeDocument/2006/relationships/image" Target="../media/image27.png"/><Relationship Id="rId313" Type="http://schemas.openxmlformats.org/officeDocument/2006/relationships/customXml" Target="../ink/ink958.xml"/><Relationship Id="rId495" Type="http://schemas.openxmlformats.org/officeDocument/2006/relationships/image" Target="../media/image614.png"/><Relationship Id="rId10" Type="http://schemas.openxmlformats.org/officeDocument/2006/relationships/tags" Target="../tags/tag274.xml"/><Relationship Id="rId52" Type="http://schemas.openxmlformats.org/officeDocument/2006/relationships/tags" Target="../tags/tag316.xml"/><Relationship Id="rId94" Type="http://schemas.openxmlformats.org/officeDocument/2006/relationships/image" Target="../media/image21.png"/><Relationship Id="rId148" Type="http://schemas.openxmlformats.org/officeDocument/2006/relationships/image" Target="../media/image48.png"/><Relationship Id="rId355" Type="http://schemas.openxmlformats.org/officeDocument/2006/relationships/image" Target="../media/image568.png"/><Relationship Id="rId397" Type="http://schemas.openxmlformats.org/officeDocument/2006/relationships/image" Target="../media/image589.png"/><Relationship Id="rId520" Type="http://schemas.openxmlformats.org/officeDocument/2006/relationships/customXml" Target="../ink/ink1061.xml"/><Relationship Id="rId215" Type="http://schemas.openxmlformats.org/officeDocument/2006/relationships/customXml" Target="../ink/ink909.xml"/><Relationship Id="rId257" Type="http://schemas.openxmlformats.org/officeDocument/2006/relationships/customXml" Target="../ink/ink930.xml"/><Relationship Id="rId422" Type="http://schemas.openxmlformats.org/officeDocument/2006/relationships/customXml" Target="../ink/ink1012.xml"/><Relationship Id="rId464" Type="http://schemas.openxmlformats.org/officeDocument/2006/relationships/customXml" Target="../ink/ink1033.xml"/><Relationship Id="rId299" Type="http://schemas.openxmlformats.org/officeDocument/2006/relationships/customXml" Target="../ink/ink951.xml"/><Relationship Id="rId63" Type="http://schemas.openxmlformats.org/officeDocument/2006/relationships/customXml" Target="../ink/ink833.xml"/><Relationship Id="rId159" Type="http://schemas.openxmlformats.org/officeDocument/2006/relationships/customXml" Target="../ink/ink881.xml"/><Relationship Id="rId366" Type="http://schemas.openxmlformats.org/officeDocument/2006/relationships/customXml" Target="../ink/ink984.xml"/><Relationship Id="rId226" Type="http://schemas.openxmlformats.org/officeDocument/2006/relationships/image" Target="../media/image87.png"/><Relationship Id="rId433" Type="http://schemas.openxmlformats.org/officeDocument/2006/relationships/image" Target="../media/image465.png"/><Relationship Id="rId74" Type="http://schemas.openxmlformats.org/officeDocument/2006/relationships/image" Target="../media/image11.png"/><Relationship Id="rId377" Type="http://schemas.openxmlformats.org/officeDocument/2006/relationships/image" Target="../media/image579.png"/><Relationship Id="rId500" Type="http://schemas.openxmlformats.org/officeDocument/2006/relationships/customXml" Target="../ink/ink1051.xml"/><Relationship Id="rId5" Type="http://schemas.openxmlformats.org/officeDocument/2006/relationships/tags" Target="../tags/tag269.xml"/><Relationship Id="rId237" Type="http://schemas.openxmlformats.org/officeDocument/2006/relationships/customXml" Target="../ink/ink920.xml"/></Relationships>
</file>

<file path=ppt/slides/_rels/slide15.xml.rels><?xml version="1.0" encoding="UTF-8" standalone="yes"?>
<Relationships xmlns="http://schemas.openxmlformats.org/package/2006/relationships"><Relationship Id="rId117" Type="http://schemas.openxmlformats.org/officeDocument/2006/relationships/customXml" Target="../ink/ink1114.xml"/><Relationship Id="rId21" Type="http://schemas.openxmlformats.org/officeDocument/2006/relationships/tags" Target="../tags/tag341.xml"/><Relationship Id="rId42" Type="http://schemas.openxmlformats.org/officeDocument/2006/relationships/image" Target="../media/image642.png"/><Relationship Id="rId63" Type="http://schemas.openxmlformats.org/officeDocument/2006/relationships/customXml" Target="../ink/ink1087.xml"/><Relationship Id="rId84" Type="http://schemas.openxmlformats.org/officeDocument/2006/relationships/image" Target="../media/image663.png"/><Relationship Id="rId138" Type="http://schemas.openxmlformats.org/officeDocument/2006/relationships/image" Target="../media/image690.png"/><Relationship Id="rId107" Type="http://schemas.openxmlformats.org/officeDocument/2006/relationships/customXml" Target="../ink/ink1109.xml"/><Relationship Id="rId11" Type="http://schemas.openxmlformats.org/officeDocument/2006/relationships/tags" Target="../tags/tag331.xml"/><Relationship Id="rId32" Type="http://schemas.openxmlformats.org/officeDocument/2006/relationships/image" Target="../media/image637.png"/><Relationship Id="rId37" Type="http://schemas.openxmlformats.org/officeDocument/2006/relationships/customXml" Target="../ink/ink1074.xml"/><Relationship Id="rId53" Type="http://schemas.openxmlformats.org/officeDocument/2006/relationships/customXml" Target="../ink/ink1082.xml"/><Relationship Id="rId58" Type="http://schemas.openxmlformats.org/officeDocument/2006/relationships/image" Target="../media/image650.png"/><Relationship Id="rId74" Type="http://schemas.openxmlformats.org/officeDocument/2006/relationships/image" Target="../media/image658.png"/><Relationship Id="rId79" Type="http://schemas.openxmlformats.org/officeDocument/2006/relationships/customXml" Target="../ink/ink1095.xml"/><Relationship Id="rId102" Type="http://schemas.openxmlformats.org/officeDocument/2006/relationships/image" Target="../media/image672.png"/><Relationship Id="rId123" Type="http://schemas.openxmlformats.org/officeDocument/2006/relationships/customXml" Target="../ink/ink1117.xml"/><Relationship Id="rId128" Type="http://schemas.openxmlformats.org/officeDocument/2006/relationships/image" Target="../media/image685.png"/><Relationship Id="rId5" Type="http://schemas.openxmlformats.org/officeDocument/2006/relationships/tags" Target="../tags/tag325.xml"/><Relationship Id="rId90" Type="http://schemas.openxmlformats.org/officeDocument/2006/relationships/image" Target="../media/image666.png"/><Relationship Id="rId95" Type="http://schemas.openxmlformats.org/officeDocument/2006/relationships/customXml" Target="../ink/ink1103.xml"/><Relationship Id="rId22" Type="http://schemas.openxmlformats.org/officeDocument/2006/relationships/tags" Target="../tags/tag342.xml"/><Relationship Id="rId27" Type="http://schemas.openxmlformats.org/officeDocument/2006/relationships/customXml" Target="../ink/ink1069.xml"/><Relationship Id="rId43" Type="http://schemas.openxmlformats.org/officeDocument/2006/relationships/customXml" Target="../ink/ink1077.xml"/><Relationship Id="rId48" Type="http://schemas.openxmlformats.org/officeDocument/2006/relationships/image" Target="../media/image645.png"/><Relationship Id="rId64" Type="http://schemas.openxmlformats.org/officeDocument/2006/relationships/image" Target="../media/image653.png"/><Relationship Id="rId69" Type="http://schemas.openxmlformats.org/officeDocument/2006/relationships/customXml" Target="../ink/ink1090.xml"/><Relationship Id="rId113" Type="http://schemas.openxmlformats.org/officeDocument/2006/relationships/customXml" Target="../ink/ink1112.xml"/><Relationship Id="rId118" Type="http://schemas.openxmlformats.org/officeDocument/2006/relationships/image" Target="../media/image680.png"/><Relationship Id="rId134" Type="http://schemas.openxmlformats.org/officeDocument/2006/relationships/image" Target="../media/image688.png"/><Relationship Id="rId139" Type="http://schemas.openxmlformats.org/officeDocument/2006/relationships/image" Target="../media/image691.png"/><Relationship Id="rId80" Type="http://schemas.openxmlformats.org/officeDocument/2006/relationships/image" Target="../media/image661.png"/><Relationship Id="rId85" Type="http://schemas.openxmlformats.org/officeDocument/2006/relationships/customXml" Target="../ink/ink1098.xml"/><Relationship Id="rId12" Type="http://schemas.openxmlformats.org/officeDocument/2006/relationships/tags" Target="../tags/tag332.xml"/><Relationship Id="rId17" Type="http://schemas.openxmlformats.org/officeDocument/2006/relationships/tags" Target="../tags/tag337.xml"/><Relationship Id="rId33" Type="http://schemas.openxmlformats.org/officeDocument/2006/relationships/customXml" Target="../ink/ink1072.xml"/><Relationship Id="rId38" Type="http://schemas.openxmlformats.org/officeDocument/2006/relationships/image" Target="../media/image640.png"/><Relationship Id="rId59" Type="http://schemas.openxmlformats.org/officeDocument/2006/relationships/customXml" Target="../ink/ink1085.xml"/><Relationship Id="rId103" Type="http://schemas.openxmlformats.org/officeDocument/2006/relationships/customXml" Target="../ink/ink1107.xml"/><Relationship Id="rId108" Type="http://schemas.openxmlformats.org/officeDocument/2006/relationships/image" Target="../media/image675.png"/><Relationship Id="rId124" Type="http://schemas.openxmlformats.org/officeDocument/2006/relationships/image" Target="../media/image683.png"/><Relationship Id="rId129" Type="http://schemas.openxmlformats.org/officeDocument/2006/relationships/customXml" Target="../ink/ink1120.xml"/><Relationship Id="rId54" Type="http://schemas.openxmlformats.org/officeDocument/2006/relationships/image" Target="../media/image648.png"/><Relationship Id="rId70" Type="http://schemas.openxmlformats.org/officeDocument/2006/relationships/image" Target="../media/image656.png"/><Relationship Id="rId75" Type="http://schemas.openxmlformats.org/officeDocument/2006/relationships/customXml" Target="../ink/ink1093.xml"/><Relationship Id="rId91" Type="http://schemas.openxmlformats.org/officeDocument/2006/relationships/customXml" Target="../ink/ink1101.xml"/><Relationship Id="rId96" Type="http://schemas.openxmlformats.org/officeDocument/2006/relationships/image" Target="../media/image669.png"/><Relationship Id="rId140" Type="http://schemas.openxmlformats.org/officeDocument/2006/relationships/image" Target="../media/image692.png"/><Relationship Id="rId1" Type="http://schemas.openxmlformats.org/officeDocument/2006/relationships/tags" Target="../tags/tag321.xml"/><Relationship Id="rId6" Type="http://schemas.openxmlformats.org/officeDocument/2006/relationships/tags" Target="../tags/tag326.xml"/><Relationship Id="rId23" Type="http://schemas.openxmlformats.org/officeDocument/2006/relationships/slideLayout" Target="../slideLayouts/slideLayout1.xml"/><Relationship Id="rId28" Type="http://schemas.openxmlformats.org/officeDocument/2006/relationships/image" Target="../media/image635.png"/><Relationship Id="rId49" Type="http://schemas.openxmlformats.org/officeDocument/2006/relationships/customXml" Target="../ink/ink1080.xml"/><Relationship Id="rId114" Type="http://schemas.openxmlformats.org/officeDocument/2006/relationships/image" Target="../media/image678.png"/><Relationship Id="rId119" Type="http://schemas.openxmlformats.org/officeDocument/2006/relationships/customXml" Target="../ink/ink1115.xml"/><Relationship Id="rId44" Type="http://schemas.openxmlformats.org/officeDocument/2006/relationships/image" Target="../media/image643.png"/><Relationship Id="rId60" Type="http://schemas.openxmlformats.org/officeDocument/2006/relationships/image" Target="../media/image651.png"/><Relationship Id="rId65" Type="http://schemas.openxmlformats.org/officeDocument/2006/relationships/customXml" Target="../ink/ink1088.xml"/><Relationship Id="rId81" Type="http://schemas.openxmlformats.org/officeDocument/2006/relationships/customXml" Target="../ink/ink1096.xml"/><Relationship Id="rId86" Type="http://schemas.openxmlformats.org/officeDocument/2006/relationships/image" Target="../media/image664.png"/><Relationship Id="rId130" Type="http://schemas.openxmlformats.org/officeDocument/2006/relationships/image" Target="../media/image686.png"/><Relationship Id="rId135" Type="http://schemas.openxmlformats.org/officeDocument/2006/relationships/image" Target="../media/image566.png"/><Relationship Id="rId13" Type="http://schemas.openxmlformats.org/officeDocument/2006/relationships/tags" Target="../tags/tag333.xml"/><Relationship Id="rId18" Type="http://schemas.openxmlformats.org/officeDocument/2006/relationships/tags" Target="../tags/tag338.xml"/><Relationship Id="rId39" Type="http://schemas.openxmlformats.org/officeDocument/2006/relationships/customXml" Target="../ink/ink1075.xml"/><Relationship Id="rId109" Type="http://schemas.openxmlformats.org/officeDocument/2006/relationships/customXml" Target="../ink/ink1110.xml"/><Relationship Id="rId34" Type="http://schemas.openxmlformats.org/officeDocument/2006/relationships/image" Target="../media/image638.png"/><Relationship Id="rId50" Type="http://schemas.openxmlformats.org/officeDocument/2006/relationships/image" Target="../media/image646.png"/><Relationship Id="rId55" Type="http://schemas.openxmlformats.org/officeDocument/2006/relationships/customXml" Target="../ink/ink1083.xml"/><Relationship Id="rId76" Type="http://schemas.openxmlformats.org/officeDocument/2006/relationships/image" Target="../media/image659.png"/><Relationship Id="rId97" Type="http://schemas.openxmlformats.org/officeDocument/2006/relationships/customXml" Target="../ink/ink1104.xml"/><Relationship Id="rId104" Type="http://schemas.openxmlformats.org/officeDocument/2006/relationships/image" Target="../media/image673.png"/><Relationship Id="rId120" Type="http://schemas.openxmlformats.org/officeDocument/2006/relationships/image" Target="../media/image681.png"/><Relationship Id="rId125" Type="http://schemas.openxmlformats.org/officeDocument/2006/relationships/customXml" Target="../ink/ink1118.xml"/><Relationship Id="rId141" Type="http://schemas.openxmlformats.org/officeDocument/2006/relationships/image" Target="../media/image4.png"/><Relationship Id="rId7" Type="http://schemas.openxmlformats.org/officeDocument/2006/relationships/tags" Target="../tags/tag327.xml"/><Relationship Id="rId71" Type="http://schemas.openxmlformats.org/officeDocument/2006/relationships/customXml" Target="../ink/ink1091.xml"/><Relationship Id="rId92" Type="http://schemas.openxmlformats.org/officeDocument/2006/relationships/image" Target="../media/image667.png"/><Relationship Id="rId2" Type="http://schemas.openxmlformats.org/officeDocument/2006/relationships/tags" Target="../tags/tag322.xml"/><Relationship Id="rId29" Type="http://schemas.openxmlformats.org/officeDocument/2006/relationships/customXml" Target="../ink/ink1070.xml"/><Relationship Id="rId24" Type="http://schemas.openxmlformats.org/officeDocument/2006/relationships/notesSlide" Target="../notesSlides/notesSlide15.xml"/><Relationship Id="rId40" Type="http://schemas.openxmlformats.org/officeDocument/2006/relationships/image" Target="../media/image641.png"/><Relationship Id="rId45" Type="http://schemas.openxmlformats.org/officeDocument/2006/relationships/customXml" Target="../ink/ink1078.xml"/><Relationship Id="rId66" Type="http://schemas.openxmlformats.org/officeDocument/2006/relationships/image" Target="../media/image654.png"/><Relationship Id="rId87" Type="http://schemas.openxmlformats.org/officeDocument/2006/relationships/customXml" Target="../ink/ink1099.xml"/><Relationship Id="rId110" Type="http://schemas.openxmlformats.org/officeDocument/2006/relationships/image" Target="../media/image676.png"/><Relationship Id="rId115" Type="http://schemas.openxmlformats.org/officeDocument/2006/relationships/customXml" Target="../ink/ink1113.xml"/><Relationship Id="rId131" Type="http://schemas.openxmlformats.org/officeDocument/2006/relationships/customXml" Target="../ink/ink1121.xml"/><Relationship Id="rId136" Type="http://schemas.openxmlformats.org/officeDocument/2006/relationships/image" Target="../media/image567.svg"/><Relationship Id="rId61" Type="http://schemas.openxmlformats.org/officeDocument/2006/relationships/customXml" Target="../ink/ink1086.xml"/><Relationship Id="rId82" Type="http://schemas.openxmlformats.org/officeDocument/2006/relationships/image" Target="../media/image662.png"/><Relationship Id="rId19" Type="http://schemas.openxmlformats.org/officeDocument/2006/relationships/tags" Target="../tags/tag339.xml"/><Relationship Id="rId14" Type="http://schemas.openxmlformats.org/officeDocument/2006/relationships/tags" Target="../tags/tag334.xml"/><Relationship Id="rId30" Type="http://schemas.openxmlformats.org/officeDocument/2006/relationships/image" Target="../media/image636.png"/><Relationship Id="rId35" Type="http://schemas.openxmlformats.org/officeDocument/2006/relationships/customXml" Target="../ink/ink1073.xml"/><Relationship Id="rId56" Type="http://schemas.openxmlformats.org/officeDocument/2006/relationships/image" Target="../media/image649.png"/><Relationship Id="rId77" Type="http://schemas.openxmlformats.org/officeDocument/2006/relationships/customXml" Target="../ink/ink1094.xml"/><Relationship Id="rId100" Type="http://schemas.openxmlformats.org/officeDocument/2006/relationships/image" Target="../media/image671.png"/><Relationship Id="rId105" Type="http://schemas.openxmlformats.org/officeDocument/2006/relationships/customXml" Target="../ink/ink1108.xml"/><Relationship Id="rId126" Type="http://schemas.openxmlformats.org/officeDocument/2006/relationships/image" Target="../media/image684.png"/><Relationship Id="rId8" Type="http://schemas.openxmlformats.org/officeDocument/2006/relationships/tags" Target="../tags/tag328.xml"/><Relationship Id="rId51" Type="http://schemas.openxmlformats.org/officeDocument/2006/relationships/customXml" Target="../ink/ink1081.xml"/><Relationship Id="rId72" Type="http://schemas.openxmlformats.org/officeDocument/2006/relationships/image" Target="../media/image657.png"/><Relationship Id="rId93" Type="http://schemas.openxmlformats.org/officeDocument/2006/relationships/customXml" Target="../ink/ink1102.xml"/><Relationship Id="rId98" Type="http://schemas.openxmlformats.org/officeDocument/2006/relationships/image" Target="../media/image670.png"/><Relationship Id="rId121" Type="http://schemas.openxmlformats.org/officeDocument/2006/relationships/customXml" Target="../ink/ink1116.xml"/><Relationship Id="rId142" Type="http://schemas.openxmlformats.org/officeDocument/2006/relationships/image" Target="../media/image693.png"/><Relationship Id="rId3" Type="http://schemas.openxmlformats.org/officeDocument/2006/relationships/tags" Target="../tags/tag323.xml"/><Relationship Id="rId25" Type="http://schemas.openxmlformats.org/officeDocument/2006/relationships/customXml" Target="../ink/ink1068.xml"/><Relationship Id="rId46" Type="http://schemas.openxmlformats.org/officeDocument/2006/relationships/image" Target="../media/image644.png"/><Relationship Id="rId67" Type="http://schemas.openxmlformats.org/officeDocument/2006/relationships/customXml" Target="../ink/ink1089.xml"/><Relationship Id="rId116" Type="http://schemas.openxmlformats.org/officeDocument/2006/relationships/image" Target="../media/image679.png"/><Relationship Id="rId137" Type="http://schemas.openxmlformats.org/officeDocument/2006/relationships/image" Target="../media/image689.png"/><Relationship Id="rId20" Type="http://schemas.openxmlformats.org/officeDocument/2006/relationships/tags" Target="../tags/tag340.xml"/><Relationship Id="rId41" Type="http://schemas.openxmlformats.org/officeDocument/2006/relationships/customXml" Target="../ink/ink1076.xml"/><Relationship Id="rId62" Type="http://schemas.openxmlformats.org/officeDocument/2006/relationships/image" Target="../media/image652.png"/><Relationship Id="rId83" Type="http://schemas.openxmlformats.org/officeDocument/2006/relationships/customXml" Target="../ink/ink1097.xml"/><Relationship Id="rId88" Type="http://schemas.openxmlformats.org/officeDocument/2006/relationships/image" Target="../media/image665.png"/><Relationship Id="rId111" Type="http://schemas.openxmlformats.org/officeDocument/2006/relationships/customXml" Target="../ink/ink1111.xml"/><Relationship Id="rId132" Type="http://schemas.openxmlformats.org/officeDocument/2006/relationships/image" Target="../media/image687.png"/><Relationship Id="rId15" Type="http://schemas.openxmlformats.org/officeDocument/2006/relationships/tags" Target="../tags/tag335.xml"/><Relationship Id="rId36" Type="http://schemas.openxmlformats.org/officeDocument/2006/relationships/image" Target="../media/image639.png"/><Relationship Id="rId57" Type="http://schemas.openxmlformats.org/officeDocument/2006/relationships/customXml" Target="../ink/ink1084.xml"/><Relationship Id="rId106" Type="http://schemas.openxmlformats.org/officeDocument/2006/relationships/image" Target="../media/image674.png"/><Relationship Id="rId127" Type="http://schemas.openxmlformats.org/officeDocument/2006/relationships/customXml" Target="../ink/ink1119.xml"/><Relationship Id="rId10" Type="http://schemas.openxmlformats.org/officeDocument/2006/relationships/tags" Target="../tags/tag330.xml"/><Relationship Id="rId31" Type="http://schemas.openxmlformats.org/officeDocument/2006/relationships/customXml" Target="../ink/ink1071.xml"/><Relationship Id="rId52" Type="http://schemas.openxmlformats.org/officeDocument/2006/relationships/image" Target="../media/image647.png"/><Relationship Id="rId73" Type="http://schemas.openxmlformats.org/officeDocument/2006/relationships/customXml" Target="../ink/ink1092.xml"/><Relationship Id="rId78" Type="http://schemas.openxmlformats.org/officeDocument/2006/relationships/image" Target="../media/image660.png"/><Relationship Id="rId94" Type="http://schemas.openxmlformats.org/officeDocument/2006/relationships/image" Target="../media/image668.png"/><Relationship Id="rId99" Type="http://schemas.openxmlformats.org/officeDocument/2006/relationships/customXml" Target="../ink/ink1105.xml"/><Relationship Id="rId101" Type="http://schemas.openxmlformats.org/officeDocument/2006/relationships/customXml" Target="../ink/ink1106.xml"/><Relationship Id="rId122" Type="http://schemas.openxmlformats.org/officeDocument/2006/relationships/image" Target="../media/image682.png"/><Relationship Id="rId143" Type="http://schemas.microsoft.com/office/2007/relationships/hdphoto" Target="../media/hdphoto1.wdp"/><Relationship Id="rId4" Type="http://schemas.openxmlformats.org/officeDocument/2006/relationships/tags" Target="../tags/tag324.xml"/><Relationship Id="rId9" Type="http://schemas.openxmlformats.org/officeDocument/2006/relationships/tags" Target="../tags/tag329.xml"/><Relationship Id="rId26" Type="http://schemas.openxmlformats.org/officeDocument/2006/relationships/image" Target="../media/image634.png"/><Relationship Id="rId47" Type="http://schemas.openxmlformats.org/officeDocument/2006/relationships/customXml" Target="../ink/ink1079.xml"/><Relationship Id="rId68" Type="http://schemas.openxmlformats.org/officeDocument/2006/relationships/image" Target="../media/image655.png"/><Relationship Id="rId89" Type="http://schemas.openxmlformats.org/officeDocument/2006/relationships/customXml" Target="../ink/ink1100.xml"/><Relationship Id="rId112" Type="http://schemas.openxmlformats.org/officeDocument/2006/relationships/image" Target="../media/image677.png"/><Relationship Id="rId133" Type="http://schemas.openxmlformats.org/officeDocument/2006/relationships/customXml" Target="../ink/ink1122.xml"/><Relationship Id="rId16" Type="http://schemas.openxmlformats.org/officeDocument/2006/relationships/tags" Target="../tags/tag336.xml"/></Relationships>
</file>

<file path=ppt/slides/_rels/slide16.xml.rels><?xml version="1.0" encoding="UTF-8" standalone="yes"?>
<Relationships xmlns="http://schemas.openxmlformats.org/package/2006/relationships"><Relationship Id="rId26" Type="http://schemas.openxmlformats.org/officeDocument/2006/relationships/tags" Target="../tags/tag368.xml"/><Relationship Id="rId21" Type="http://schemas.openxmlformats.org/officeDocument/2006/relationships/tags" Target="../tags/tag363.xml"/><Relationship Id="rId42" Type="http://schemas.openxmlformats.org/officeDocument/2006/relationships/tags" Target="../tags/tag384.xml"/><Relationship Id="rId47" Type="http://schemas.openxmlformats.org/officeDocument/2006/relationships/tags" Target="../tags/tag389.xml"/><Relationship Id="rId63" Type="http://schemas.openxmlformats.org/officeDocument/2006/relationships/image" Target="../media/image704.png"/><Relationship Id="rId68" Type="http://schemas.openxmlformats.org/officeDocument/2006/relationships/image" Target="../media/image709.svg"/><Relationship Id="rId84" Type="http://schemas.openxmlformats.org/officeDocument/2006/relationships/customXml" Target="../ink/ink1126.xml"/><Relationship Id="rId89" Type="http://schemas.openxmlformats.org/officeDocument/2006/relationships/image" Target="../media/image720.png"/><Relationship Id="rId16" Type="http://schemas.openxmlformats.org/officeDocument/2006/relationships/tags" Target="../tags/tag358.xml"/><Relationship Id="rId11" Type="http://schemas.openxmlformats.org/officeDocument/2006/relationships/tags" Target="../tags/tag353.xml"/><Relationship Id="rId32" Type="http://schemas.openxmlformats.org/officeDocument/2006/relationships/tags" Target="../tags/tag374.xml"/><Relationship Id="rId37" Type="http://schemas.openxmlformats.org/officeDocument/2006/relationships/tags" Target="../tags/tag379.xml"/><Relationship Id="rId53" Type="http://schemas.openxmlformats.org/officeDocument/2006/relationships/image" Target="../media/image694.png"/><Relationship Id="rId58" Type="http://schemas.openxmlformats.org/officeDocument/2006/relationships/image" Target="../media/image699.svg"/><Relationship Id="rId74" Type="http://schemas.openxmlformats.org/officeDocument/2006/relationships/image" Target="../media/image692.png"/><Relationship Id="rId79" Type="http://schemas.openxmlformats.org/officeDocument/2006/relationships/image" Target="../media/image715.png"/><Relationship Id="rId5" Type="http://schemas.openxmlformats.org/officeDocument/2006/relationships/tags" Target="../tags/tag347.xml"/><Relationship Id="rId90" Type="http://schemas.openxmlformats.org/officeDocument/2006/relationships/customXml" Target="../ink/ink1129.xml"/><Relationship Id="rId22" Type="http://schemas.openxmlformats.org/officeDocument/2006/relationships/tags" Target="../tags/tag364.xml"/><Relationship Id="rId27" Type="http://schemas.openxmlformats.org/officeDocument/2006/relationships/tags" Target="../tags/tag369.xml"/><Relationship Id="rId43" Type="http://schemas.openxmlformats.org/officeDocument/2006/relationships/tags" Target="../tags/tag385.xml"/><Relationship Id="rId48" Type="http://schemas.openxmlformats.org/officeDocument/2006/relationships/tags" Target="../tags/tag390.xml"/><Relationship Id="rId64" Type="http://schemas.openxmlformats.org/officeDocument/2006/relationships/image" Target="../media/image705.svg"/><Relationship Id="rId69" Type="http://schemas.openxmlformats.org/officeDocument/2006/relationships/image" Target="../media/image710.png"/><Relationship Id="rId8" Type="http://schemas.openxmlformats.org/officeDocument/2006/relationships/tags" Target="../tags/tag350.xml"/><Relationship Id="rId51" Type="http://schemas.openxmlformats.org/officeDocument/2006/relationships/audio" Target="../media/audio1.wav"/><Relationship Id="rId72" Type="http://schemas.openxmlformats.org/officeDocument/2006/relationships/image" Target="../media/image690.png"/><Relationship Id="rId80" Type="http://schemas.openxmlformats.org/officeDocument/2006/relationships/customXml" Target="../ink/ink1124.xml"/><Relationship Id="rId85" Type="http://schemas.openxmlformats.org/officeDocument/2006/relationships/image" Target="../media/image718.png"/><Relationship Id="rId93" Type="http://schemas.openxmlformats.org/officeDocument/2006/relationships/image" Target="../media/image714.svg"/><Relationship Id="rId3" Type="http://schemas.openxmlformats.org/officeDocument/2006/relationships/tags" Target="../tags/tag345.xml"/><Relationship Id="rId12" Type="http://schemas.openxmlformats.org/officeDocument/2006/relationships/tags" Target="../tags/tag354.xml"/><Relationship Id="rId17" Type="http://schemas.openxmlformats.org/officeDocument/2006/relationships/tags" Target="../tags/tag359.xml"/><Relationship Id="rId25" Type="http://schemas.openxmlformats.org/officeDocument/2006/relationships/tags" Target="../tags/tag367.xml"/><Relationship Id="rId33" Type="http://schemas.openxmlformats.org/officeDocument/2006/relationships/tags" Target="../tags/tag375.xml"/><Relationship Id="rId38" Type="http://schemas.openxmlformats.org/officeDocument/2006/relationships/tags" Target="../tags/tag380.xml"/><Relationship Id="rId46" Type="http://schemas.openxmlformats.org/officeDocument/2006/relationships/tags" Target="../tags/tag388.xml"/><Relationship Id="rId59" Type="http://schemas.openxmlformats.org/officeDocument/2006/relationships/image" Target="../media/image700.png"/><Relationship Id="rId67" Type="http://schemas.openxmlformats.org/officeDocument/2006/relationships/image" Target="../media/image708.png"/><Relationship Id="rId20" Type="http://schemas.openxmlformats.org/officeDocument/2006/relationships/tags" Target="../tags/tag362.xml"/><Relationship Id="rId41" Type="http://schemas.openxmlformats.org/officeDocument/2006/relationships/tags" Target="../tags/tag383.xml"/><Relationship Id="rId54" Type="http://schemas.openxmlformats.org/officeDocument/2006/relationships/image" Target="../media/image695.svg"/><Relationship Id="rId62" Type="http://schemas.openxmlformats.org/officeDocument/2006/relationships/image" Target="../media/image703.svg"/><Relationship Id="rId70" Type="http://schemas.openxmlformats.org/officeDocument/2006/relationships/image" Target="../media/image711.svg"/><Relationship Id="rId75" Type="http://schemas.openxmlformats.org/officeDocument/2006/relationships/image" Target="../media/image691.png"/><Relationship Id="rId83" Type="http://schemas.openxmlformats.org/officeDocument/2006/relationships/image" Target="../media/image717.png"/><Relationship Id="rId88" Type="http://schemas.openxmlformats.org/officeDocument/2006/relationships/customXml" Target="../ink/ink1128.xml"/><Relationship Id="rId91" Type="http://schemas.openxmlformats.org/officeDocument/2006/relationships/image" Target="../media/image721.png"/><Relationship Id="rId1" Type="http://schemas.openxmlformats.org/officeDocument/2006/relationships/tags" Target="../tags/tag343.xml"/><Relationship Id="rId6" Type="http://schemas.openxmlformats.org/officeDocument/2006/relationships/tags" Target="../tags/tag348.xml"/><Relationship Id="rId15" Type="http://schemas.openxmlformats.org/officeDocument/2006/relationships/tags" Target="../tags/tag357.xml"/><Relationship Id="rId23" Type="http://schemas.openxmlformats.org/officeDocument/2006/relationships/tags" Target="../tags/tag365.xml"/><Relationship Id="rId28" Type="http://schemas.openxmlformats.org/officeDocument/2006/relationships/tags" Target="../tags/tag370.xml"/><Relationship Id="rId36" Type="http://schemas.openxmlformats.org/officeDocument/2006/relationships/tags" Target="../tags/tag378.xml"/><Relationship Id="rId49" Type="http://schemas.openxmlformats.org/officeDocument/2006/relationships/slideLayout" Target="../slideLayouts/slideLayout6.xml"/><Relationship Id="rId57" Type="http://schemas.openxmlformats.org/officeDocument/2006/relationships/image" Target="../media/image698.png"/><Relationship Id="rId10" Type="http://schemas.openxmlformats.org/officeDocument/2006/relationships/tags" Target="../tags/tag352.xml"/><Relationship Id="rId31" Type="http://schemas.openxmlformats.org/officeDocument/2006/relationships/tags" Target="../tags/tag373.xml"/><Relationship Id="rId44" Type="http://schemas.openxmlformats.org/officeDocument/2006/relationships/tags" Target="../tags/tag386.xml"/><Relationship Id="rId52" Type="http://schemas.microsoft.com/office/2018/10/relationships/comments" Target="../comments/modernComment_106_5091180B.xml"/><Relationship Id="rId60" Type="http://schemas.openxmlformats.org/officeDocument/2006/relationships/image" Target="../media/image701.svg"/><Relationship Id="rId65" Type="http://schemas.openxmlformats.org/officeDocument/2006/relationships/image" Target="../media/image706.png"/><Relationship Id="rId73" Type="http://schemas.openxmlformats.org/officeDocument/2006/relationships/image" Target="../media/image689.png"/><Relationship Id="rId78" Type="http://schemas.openxmlformats.org/officeDocument/2006/relationships/customXml" Target="../ink/ink1123.xml"/><Relationship Id="rId81" Type="http://schemas.openxmlformats.org/officeDocument/2006/relationships/image" Target="../media/image716.png"/><Relationship Id="rId86" Type="http://schemas.openxmlformats.org/officeDocument/2006/relationships/customXml" Target="../ink/ink1127.xml"/><Relationship Id="rId4" Type="http://schemas.openxmlformats.org/officeDocument/2006/relationships/tags" Target="../tags/tag346.xml"/><Relationship Id="rId9" Type="http://schemas.openxmlformats.org/officeDocument/2006/relationships/tags" Target="../tags/tag351.xml"/><Relationship Id="rId13" Type="http://schemas.openxmlformats.org/officeDocument/2006/relationships/tags" Target="../tags/tag355.xml"/><Relationship Id="rId18" Type="http://schemas.openxmlformats.org/officeDocument/2006/relationships/tags" Target="../tags/tag360.xml"/><Relationship Id="rId39" Type="http://schemas.openxmlformats.org/officeDocument/2006/relationships/tags" Target="../tags/tag381.xml"/><Relationship Id="rId34" Type="http://schemas.openxmlformats.org/officeDocument/2006/relationships/tags" Target="../tags/tag376.xml"/><Relationship Id="rId50" Type="http://schemas.openxmlformats.org/officeDocument/2006/relationships/notesSlide" Target="../notesSlides/notesSlide16.xml"/><Relationship Id="rId55" Type="http://schemas.openxmlformats.org/officeDocument/2006/relationships/image" Target="../media/image696.png"/><Relationship Id="rId76" Type="http://schemas.openxmlformats.org/officeDocument/2006/relationships/image" Target="../media/image693.png"/><Relationship Id="rId7" Type="http://schemas.openxmlformats.org/officeDocument/2006/relationships/tags" Target="../tags/tag349.xml"/><Relationship Id="rId71" Type="http://schemas.openxmlformats.org/officeDocument/2006/relationships/image" Target="../media/image712.png"/><Relationship Id="rId92" Type="http://schemas.openxmlformats.org/officeDocument/2006/relationships/image" Target="../media/image713.png"/><Relationship Id="rId2" Type="http://schemas.openxmlformats.org/officeDocument/2006/relationships/tags" Target="../tags/tag344.xml"/><Relationship Id="rId29" Type="http://schemas.openxmlformats.org/officeDocument/2006/relationships/tags" Target="../tags/tag371.xml"/><Relationship Id="rId24" Type="http://schemas.openxmlformats.org/officeDocument/2006/relationships/tags" Target="../tags/tag366.xml"/><Relationship Id="rId40" Type="http://schemas.openxmlformats.org/officeDocument/2006/relationships/tags" Target="../tags/tag382.xml"/><Relationship Id="rId45" Type="http://schemas.openxmlformats.org/officeDocument/2006/relationships/tags" Target="../tags/tag387.xml"/><Relationship Id="rId66" Type="http://schemas.openxmlformats.org/officeDocument/2006/relationships/image" Target="../media/image707.svg"/><Relationship Id="rId87" Type="http://schemas.openxmlformats.org/officeDocument/2006/relationships/image" Target="../media/image719.png"/><Relationship Id="rId61" Type="http://schemas.openxmlformats.org/officeDocument/2006/relationships/image" Target="../media/image702.png"/><Relationship Id="rId82" Type="http://schemas.openxmlformats.org/officeDocument/2006/relationships/customXml" Target="../ink/ink1125.xml"/><Relationship Id="rId19" Type="http://schemas.openxmlformats.org/officeDocument/2006/relationships/tags" Target="../tags/tag361.xml"/><Relationship Id="rId14" Type="http://schemas.openxmlformats.org/officeDocument/2006/relationships/tags" Target="../tags/tag356.xml"/><Relationship Id="rId30" Type="http://schemas.openxmlformats.org/officeDocument/2006/relationships/tags" Target="../tags/tag372.xml"/><Relationship Id="rId35" Type="http://schemas.openxmlformats.org/officeDocument/2006/relationships/tags" Target="../tags/tag377.xml"/><Relationship Id="rId56" Type="http://schemas.openxmlformats.org/officeDocument/2006/relationships/image" Target="../media/image697.svg"/><Relationship Id="rId77"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tags" Target="../tags/tag398.xml"/><Relationship Id="rId13" Type="http://schemas.openxmlformats.org/officeDocument/2006/relationships/tags" Target="../tags/tag403.xml"/><Relationship Id="rId18" Type="http://schemas.openxmlformats.org/officeDocument/2006/relationships/tags" Target="../tags/tag408.xml"/><Relationship Id="rId26" Type="http://schemas.openxmlformats.org/officeDocument/2006/relationships/image" Target="../media/image689.png"/><Relationship Id="rId3" Type="http://schemas.openxmlformats.org/officeDocument/2006/relationships/tags" Target="../tags/tag393.xml"/><Relationship Id="rId21" Type="http://schemas.openxmlformats.org/officeDocument/2006/relationships/tags" Target="../tags/tag411.xml"/><Relationship Id="rId7" Type="http://schemas.openxmlformats.org/officeDocument/2006/relationships/tags" Target="../tags/tag397.xml"/><Relationship Id="rId12" Type="http://schemas.openxmlformats.org/officeDocument/2006/relationships/tags" Target="../tags/tag402.xml"/><Relationship Id="rId17" Type="http://schemas.openxmlformats.org/officeDocument/2006/relationships/tags" Target="../tags/tag407.xml"/><Relationship Id="rId25" Type="http://schemas.openxmlformats.org/officeDocument/2006/relationships/image" Target="../media/image712.png"/><Relationship Id="rId2" Type="http://schemas.openxmlformats.org/officeDocument/2006/relationships/tags" Target="../tags/tag392.xml"/><Relationship Id="rId16" Type="http://schemas.openxmlformats.org/officeDocument/2006/relationships/tags" Target="../tags/tag406.xml"/><Relationship Id="rId20" Type="http://schemas.openxmlformats.org/officeDocument/2006/relationships/tags" Target="../tags/tag410.xml"/><Relationship Id="rId29" Type="http://schemas.openxmlformats.org/officeDocument/2006/relationships/image" Target="../media/image722.png"/><Relationship Id="rId1" Type="http://schemas.openxmlformats.org/officeDocument/2006/relationships/tags" Target="../tags/tag391.xml"/><Relationship Id="rId6" Type="http://schemas.openxmlformats.org/officeDocument/2006/relationships/tags" Target="../tags/tag396.xml"/><Relationship Id="rId11" Type="http://schemas.openxmlformats.org/officeDocument/2006/relationships/tags" Target="../tags/tag401.xml"/><Relationship Id="rId24" Type="http://schemas.openxmlformats.org/officeDocument/2006/relationships/image" Target="../media/image690.png"/><Relationship Id="rId32" Type="http://schemas.openxmlformats.org/officeDocument/2006/relationships/image" Target="../media/image725.svg"/><Relationship Id="rId5" Type="http://schemas.openxmlformats.org/officeDocument/2006/relationships/tags" Target="../tags/tag395.xml"/><Relationship Id="rId15" Type="http://schemas.openxmlformats.org/officeDocument/2006/relationships/tags" Target="../tags/tag405.xml"/><Relationship Id="rId23" Type="http://schemas.openxmlformats.org/officeDocument/2006/relationships/notesSlide" Target="../notesSlides/notesSlide17.xml"/><Relationship Id="rId28" Type="http://schemas.openxmlformats.org/officeDocument/2006/relationships/image" Target="../media/image691.png"/><Relationship Id="rId10" Type="http://schemas.openxmlformats.org/officeDocument/2006/relationships/tags" Target="../tags/tag400.xml"/><Relationship Id="rId19" Type="http://schemas.openxmlformats.org/officeDocument/2006/relationships/tags" Target="../tags/tag409.xml"/><Relationship Id="rId31" Type="http://schemas.openxmlformats.org/officeDocument/2006/relationships/image" Target="../media/image724.png"/><Relationship Id="rId4" Type="http://schemas.openxmlformats.org/officeDocument/2006/relationships/tags" Target="../tags/tag394.xml"/><Relationship Id="rId9" Type="http://schemas.openxmlformats.org/officeDocument/2006/relationships/tags" Target="../tags/tag399.xml"/><Relationship Id="rId14" Type="http://schemas.openxmlformats.org/officeDocument/2006/relationships/tags" Target="../tags/tag404.xml"/><Relationship Id="rId22" Type="http://schemas.openxmlformats.org/officeDocument/2006/relationships/slideLayout" Target="../slideLayouts/slideLayout7.xml"/><Relationship Id="rId27" Type="http://schemas.openxmlformats.org/officeDocument/2006/relationships/image" Target="../media/image692.png"/><Relationship Id="rId30" Type="http://schemas.openxmlformats.org/officeDocument/2006/relationships/image" Target="../media/image723.svg"/></Relationships>
</file>

<file path=ppt/slides/_rels/slide18.xml.rels><?xml version="1.0" encoding="UTF-8" standalone="yes"?>
<Relationships xmlns="http://schemas.openxmlformats.org/package/2006/relationships"><Relationship Id="rId13" Type="http://schemas.openxmlformats.org/officeDocument/2006/relationships/tags" Target="../tags/tag424.xml"/><Relationship Id="rId18" Type="http://schemas.openxmlformats.org/officeDocument/2006/relationships/tags" Target="../tags/tag429.xml"/><Relationship Id="rId26" Type="http://schemas.openxmlformats.org/officeDocument/2006/relationships/image" Target="../media/image727.jpeg"/><Relationship Id="rId3" Type="http://schemas.openxmlformats.org/officeDocument/2006/relationships/tags" Target="../tags/tag414.xml"/><Relationship Id="rId21" Type="http://schemas.openxmlformats.org/officeDocument/2006/relationships/tags" Target="../tags/tag432.xml"/><Relationship Id="rId34" Type="http://schemas.openxmlformats.org/officeDocument/2006/relationships/image" Target="../media/image724.png"/><Relationship Id="rId7" Type="http://schemas.openxmlformats.org/officeDocument/2006/relationships/tags" Target="../tags/tag418.xml"/><Relationship Id="rId12" Type="http://schemas.openxmlformats.org/officeDocument/2006/relationships/tags" Target="../tags/tag423.xml"/><Relationship Id="rId17" Type="http://schemas.openxmlformats.org/officeDocument/2006/relationships/tags" Target="../tags/tag428.xml"/><Relationship Id="rId25" Type="http://schemas.openxmlformats.org/officeDocument/2006/relationships/image" Target="../media/image726.png"/><Relationship Id="rId33" Type="http://schemas.openxmlformats.org/officeDocument/2006/relationships/image" Target="../media/image723.svg"/><Relationship Id="rId2" Type="http://schemas.openxmlformats.org/officeDocument/2006/relationships/tags" Target="../tags/tag413.xml"/><Relationship Id="rId16" Type="http://schemas.openxmlformats.org/officeDocument/2006/relationships/tags" Target="../tags/tag427.xml"/><Relationship Id="rId20" Type="http://schemas.openxmlformats.org/officeDocument/2006/relationships/tags" Target="../tags/tag431.xml"/><Relationship Id="rId29" Type="http://schemas.openxmlformats.org/officeDocument/2006/relationships/image" Target="../media/image689.png"/><Relationship Id="rId1" Type="http://schemas.openxmlformats.org/officeDocument/2006/relationships/tags" Target="../tags/tag412.xml"/><Relationship Id="rId6" Type="http://schemas.openxmlformats.org/officeDocument/2006/relationships/tags" Target="../tags/tag417.xml"/><Relationship Id="rId11" Type="http://schemas.openxmlformats.org/officeDocument/2006/relationships/tags" Target="../tags/tag422.xml"/><Relationship Id="rId24" Type="http://schemas.microsoft.com/office/2018/10/relationships/comments" Target="../comments/modernComment_108_EFD13EF8.xml"/><Relationship Id="rId32" Type="http://schemas.openxmlformats.org/officeDocument/2006/relationships/image" Target="../media/image722.png"/><Relationship Id="rId5" Type="http://schemas.openxmlformats.org/officeDocument/2006/relationships/tags" Target="../tags/tag416.xml"/><Relationship Id="rId15" Type="http://schemas.openxmlformats.org/officeDocument/2006/relationships/tags" Target="../tags/tag426.xml"/><Relationship Id="rId23" Type="http://schemas.openxmlformats.org/officeDocument/2006/relationships/notesSlide" Target="../notesSlides/notesSlide18.xml"/><Relationship Id="rId28" Type="http://schemas.openxmlformats.org/officeDocument/2006/relationships/image" Target="../media/image690.png"/><Relationship Id="rId10" Type="http://schemas.openxmlformats.org/officeDocument/2006/relationships/tags" Target="../tags/tag421.xml"/><Relationship Id="rId19" Type="http://schemas.openxmlformats.org/officeDocument/2006/relationships/tags" Target="../tags/tag430.xml"/><Relationship Id="rId31" Type="http://schemas.openxmlformats.org/officeDocument/2006/relationships/image" Target="../media/image691.png"/><Relationship Id="rId4" Type="http://schemas.openxmlformats.org/officeDocument/2006/relationships/tags" Target="../tags/tag415.xml"/><Relationship Id="rId9" Type="http://schemas.openxmlformats.org/officeDocument/2006/relationships/tags" Target="../tags/tag420.xml"/><Relationship Id="rId14" Type="http://schemas.openxmlformats.org/officeDocument/2006/relationships/tags" Target="../tags/tag425.xml"/><Relationship Id="rId22" Type="http://schemas.openxmlformats.org/officeDocument/2006/relationships/slideLayout" Target="../slideLayouts/slideLayout7.xml"/><Relationship Id="rId27" Type="http://schemas.openxmlformats.org/officeDocument/2006/relationships/image" Target="../media/image712.png"/><Relationship Id="rId30" Type="http://schemas.openxmlformats.org/officeDocument/2006/relationships/image" Target="../media/image692.png"/><Relationship Id="rId35" Type="http://schemas.openxmlformats.org/officeDocument/2006/relationships/image" Target="../media/image725.svg"/><Relationship Id="rId8" Type="http://schemas.openxmlformats.org/officeDocument/2006/relationships/tags" Target="../tags/tag419.xml"/></Relationships>
</file>

<file path=ppt/slides/_rels/slide19.xml.rels><?xml version="1.0" encoding="UTF-8" standalone="yes"?>
<Relationships xmlns="http://schemas.openxmlformats.org/package/2006/relationships"><Relationship Id="rId8" Type="http://schemas.openxmlformats.org/officeDocument/2006/relationships/image" Target="../media/image723.svg"/><Relationship Id="rId3" Type="http://schemas.openxmlformats.org/officeDocument/2006/relationships/slideLayout" Target="../slideLayouts/slideLayout7.xml"/><Relationship Id="rId7" Type="http://schemas.openxmlformats.org/officeDocument/2006/relationships/image" Target="../media/image722.png"/><Relationship Id="rId2" Type="http://schemas.openxmlformats.org/officeDocument/2006/relationships/tags" Target="../tags/tag434.xml"/><Relationship Id="rId1" Type="http://schemas.openxmlformats.org/officeDocument/2006/relationships/tags" Target="../tags/tag433.xml"/><Relationship Id="rId6" Type="http://schemas.openxmlformats.org/officeDocument/2006/relationships/image" Target="../media/image725.svg"/><Relationship Id="rId5" Type="http://schemas.openxmlformats.org/officeDocument/2006/relationships/image" Target="../media/image724.png"/><Relationship Id="rId10" Type="http://schemas.openxmlformats.org/officeDocument/2006/relationships/hyperlink" Target="https://fabriquerel.org/licences/" TargetMode="External"/><Relationship Id="rId4" Type="http://schemas.openxmlformats.org/officeDocument/2006/relationships/notesSlide" Target="../notesSlides/notesSlide19.xml"/><Relationship Id="rId9" Type="http://schemas.openxmlformats.org/officeDocument/2006/relationships/image" Target="../media/image728.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20.xml.rels><?xml version="1.0" encoding="UTF-8" standalone="yes"?>
<Relationships xmlns="http://schemas.openxmlformats.org/package/2006/relationships"><Relationship Id="rId3" Type="http://schemas.openxmlformats.org/officeDocument/2006/relationships/image" Target="../media/image729.tif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oer.uclouvain.be/jspui/handle/20.500.12279/1090"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merlot.org/merlot/" TargetMode="External"/><Relationship Id="rId3" Type="http://schemas.openxmlformats.org/officeDocument/2006/relationships/hyperlink" Target="https://openmoodle.uclouvain.be/blocks/cblue_catalogue/presentation.php?courseid=33" TargetMode="External"/><Relationship Id="rId7" Type="http://schemas.openxmlformats.org/officeDocument/2006/relationships/hyperlink" Target="https://fabriquerel.org/" TargetMode="External"/><Relationship Id="rId12" Type="http://schemas.openxmlformats.org/officeDocument/2006/relationships/hyperlink" Target="https://openmoodle.uclouvain.be/local/ucl/home.php"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s://oer.uclouvain.be/jspui/handle/20.500.12279/587" TargetMode="External"/><Relationship Id="rId11" Type="http://schemas.openxmlformats.org/officeDocument/2006/relationships/hyperlink" Target="https://oer.uclouvain.be/jspui/" TargetMode="External"/><Relationship Id="rId5" Type="http://schemas.openxmlformats.org/officeDocument/2006/relationships/hyperlink" Target="https://openmoodle.uclouvain.be/blocks/cblue_catalogue/presentation.php?courseid=38" TargetMode="External"/><Relationship Id="rId10" Type="http://schemas.openxmlformats.org/officeDocument/2006/relationships/hyperlink" Target="https://oasis.geneseo.edu/" TargetMode="External"/><Relationship Id="rId4" Type="http://schemas.openxmlformats.org/officeDocument/2006/relationships/hyperlink" Target="https://openmoodle.uclouvain.be/blocks/cblue_catalogue/presentation.php?courseid=15" TargetMode="External"/><Relationship Id="rId9" Type="http://schemas.openxmlformats.org/officeDocument/2006/relationships/hyperlink" Target="https://oercommons.org/"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731.svg"/><Relationship Id="rId18" Type="http://schemas.openxmlformats.org/officeDocument/2006/relationships/image" Target="../media/image736.jpeg"/><Relationship Id="rId3" Type="http://schemas.openxmlformats.org/officeDocument/2006/relationships/notesSlide" Target="../notesSlides/notesSlide22.xml"/><Relationship Id="rId7" Type="http://schemas.openxmlformats.org/officeDocument/2006/relationships/image" Target="../media/image132.png"/><Relationship Id="rId12" Type="http://schemas.openxmlformats.org/officeDocument/2006/relationships/image" Target="../media/image730.png"/><Relationship Id="rId17" Type="http://schemas.openxmlformats.org/officeDocument/2006/relationships/image" Target="../media/image735.png"/><Relationship Id="rId2" Type="http://schemas.openxmlformats.org/officeDocument/2006/relationships/slideLayout" Target="../slideLayouts/slideLayout7.xml"/><Relationship Id="rId16" Type="http://schemas.openxmlformats.org/officeDocument/2006/relationships/image" Target="../media/image734.png"/><Relationship Id="rId20" Type="http://schemas.openxmlformats.org/officeDocument/2006/relationships/image" Target="../media/image738.png"/><Relationship Id="rId1" Type="http://schemas.openxmlformats.org/officeDocument/2006/relationships/tags" Target="../tags/tag435.xml"/><Relationship Id="rId6" Type="http://schemas.openxmlformats.org/officeDocument/2006/relationships/image" Target="../media/image134.png"/><Relationship Id="rId11" Type="http://schemas.openxmlformats.org/officeDocument/2006/relationships/image" Target="../media/image128.png"/><Relationship Id="rId5" Type="http://schemas.openxmlformats.org/officeDocument/2006/relationships/image" Target="../media/image129.png"/><Relationship Id="rId15" Type="http://schemas.openxmlformats.org/officeDocument/2006/relationships/image" Target="../media/image733.jpeg"/><Relationship Id="rId10" Type="http://schemas.openxmlformats.org/officeDocument/2006/relationships/image" Target="../media/image130.png"/><Relationship Id="rId19" Type="http://schemas.openxmlformats.org/officeDocument/2006/relationships/image" Target="../media/image737.jpeg"/><Relationship Id="rId4" Type="http://schemas.openxmlformats.org/officeDocument/2006/relationships/image" Target="../media/image1.jpeg"/><Relationship Id="rId9" Type="http://schemas.openxmlformats.org/officeDocument/2006/relationships/image" Target="../media/image131.png"/><Relationship Id="rId14" Type="http://schemas.openxmlformats.org/officeDocument/2006/relationships/image" Target="../media/image73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6.jpeg"/></Relationships>
</file>

<file path=ppt/slides/_rels/slide4.xml.rels><?xml version="1.0" encoding="UTF-8" standalone="yes"?>
<Relationships xmlns="http://schemas.openxmlformats.org/package/2006/relationships"><Relationship Id="rId117" Type="http://schemas.openxmlformats.org/officeDocument/2006/relationships/customXml" Target="../ink/ink173.xml"/><Relationship Id="rId21" Type="http://schemas.openxmlformats.org/officeDocument/2006/relationships/customXml" Target="../ink/ink125.xml"/><Relationship Id="rId63" Type="http://schemas.openxmlformats.org/officeDocument/2006/relationships/customXml" Target="../ink/ink146.xml"/><Relationship Id="rId159" Type="http://schemas.openxmlformats.org/officeDocument/2006/relationships/customXml" Target="../ink/ink194.xml"/><Relationship Id="rId170" Type="http://schemas.openxmlformats.org/officeDocument/2006/relationships/image" Target="../media/image80.png"/><Relationship Id="rId226" Type="http://schemas.openxmlformats.org/officeDocument/2006/relationships/image" Target="../media/image108.png"/><Relationship Id="rId268" Type="http://schemas.openxmlformats.org/officeDocument/2006/relationships/hyperlink" Target="mailto:Justine.fromentin@uclouvain.be" TargetMode="External"/><Relationship Id="rId32" Type="http://schemas.openxmlformats.org/officeDocument/2006/relationships/image" Target="../media/image11.png"/><Relationship Id="rId74" Type="http://schemas.openxmlformats.org/officeDocument/2006/relationships/image" Target="../media/image32.png"/><Relationship Id="rId128" Type="http://schemas.openxmlformats.org/officeDocument/2006/relationships/image" Target="../media/image59.png"/><Relationship Id="rId5" Type="http://schemas.openxmlformats.org/officeDocument/2006/relationships/tags" Target="../tags/tag17.xml"/><Relationship Id="rId95" Type="http://schemas.openxmlformats.org/officeDocument/2006/relationships/customXml" Target="../ink/ink162.xml"/><Relationship Id="rId160" Type="http://schemas.openxmlformats.org/officeDocument/2006/relationships/image" Target="../media/image75.png"/><Relationship Id="rId181" Type="http://schemas.openxmlformats.org/officeDocument/2006/relationships/customXml" Target="../ink/ink205.xml"/><Relationship Id="rId216" Type="http://schemas.openxmlformats.org/officeDocument/2006/relationships/image" Target="../media/image103.png"/><Relationship Id="rId237" Type="http://schemas.openxmlformats.org/officeDocument/2006/relationships/customXml" Target="../ink/ink233.xml"/><Relationship Id="rId258" Type="http://schemas.openxmlformats.org/officeDocument/2006/relationships/image" Target="../media/image124.png"/><Relationship Id="rId22" Type="http://schemas.openxmlformats.org/officeDocument/2006/relationships/image" Target="../media/image6.png"/><Relationship Id="rId43" Type="http://schemas.openxmlformats.org/officeDocument/2006/relationships/customXml" Target="../ink/ink136.xml"/><Relationship Id="rId64" Type="http://schemas.openxmlformats.org/officeDocument/2006/relationships/image" Target="../media/image27.png"/><Relationship Id="rId118" Type="http://schemas.openxmlformats.org/officeDocument/2006/relationships/image" Target="../media/image54.png"/><Relationship Id="rId139" Type="http://schemas.openxmlformats.org/officeDocument/2006/relationships/customXml" Target="../ink/ink184.xml"/><Relationship Id="rId85" Type="http://schemas.openxmlformats.org/officeDocument/2006/relationships/customXml" Target="../ink/ink157.xml"/><Relationship Id="rId150" Type="http://schemas.openxmlformats.org/officeDocument/2006/relationships/image" Target="../media/image70.png"/><Relationship Id="rId171" Type="http://schemas.openxmlformats.org/officeDocument/2006/relationships/customXml" Target="../ink/ink200.xml"/><Relationship Id="rId192" Type="http://schemas.openxmlformats.org/officeDocument/2006/relationships/image" Target="../media/image91.png"/><Relationship Id="rId206" Type="http://schemas.openxmlformats.org/officeDocument/2006/relationships/image" Target="../media/image98.png"/><Relationship Id="rId227" Type="http://schemas.openxmlformats.org/officeDocument/2006/relationships/customXml" Target="../ink/ink228.xml"/><Relationship Id="rId248" Type="http://schemas.openxmlformats.org/officeDocument/2006/relationships/image" Target="../media/image119.png"/><Relationship Id="rId269" Type="http://schemas.openxmlformats.org/officeDocument/2006/relationships/image" Target="../media/image134.png"/><Relationship Id="rId12" Type="http://schemas.openxmlformats.org/officeDocument/2006/relationships/tags" Target="../tags/tag24.xml"/><Relationship Id="rId33" Type="http://schemas.openxmlformats.org/officeDocument/2006/relationships/customXml" Target="../ink/ink131.xml"/><Relationship Id="rId108" Type="http://schemas.openxmlformats.org/officeDocument/2006/relationships/image" Target="../media/image49.png"/><Relationship Id="rId129" Type="http://schemas.openxmlformats.org/officeDocument/2006/relationships/customXml" Target="../ink/ink179.xml"/><Relationship Id="rId54" Type="http://schemas.openxmlformats.org/officeDocument/2006/relationships/image" Target="../media/image22.png"/><Relationship Id="rId75" Type="http://schemas.openxmlformats.org/officeDocument/2006/relationships/customXml" Target="../ink/ink152.xml"/><Relationship Id="rId96" Type="http://schemas.openxmlformats.org/officeDocument/2006/relationships/image" Target="../media/image43.png"/><Relationship Id="rId140" Type="http://schemas.openxmlformats.org/officeDocument/2006/relationships/image" Target="../media/image65.png"/><Relationship Id="rId161" Type="http://schemas.openxmlformats.org/officeDocument/2006/relationships/customXml" Target="../ink/ink195.xml"/><Relationship Id="rId182" Type="http://schemas.openxmlformats.org/officeDocument/2006/relationships/image" Target="../media/image86.png"/><Relationship Id="rId217" Type="http://schemas.openxmlformats.org/officeDocument/2006/relationships/customXml" Target="../ink/ink223.xml"/><Relationship Id="rId6" Type="http://schemas.openxmlformats.org/officeDocument/2006/relationships/tags" Target="../tags/tag18.xml"/><Relationship Id="rId238" Type="http://schemas.openxmlformats.org/officeDocument/2006/relationships/image" Target="../media/image114.png"/><Relationship Id="rId259" Type="http://schemas.openxmlformats.org/officeDocument/2006/relationships/customXml" Target="../ink/ink244.xml"/><Relationship Id="rId23" Type="http://schemas.openxmlformats.org/officeDocument/2006/relationships/customXml" Target="../ink/ink126.xml"/><Relationship Id="rId119" Type="http://schemas.openxmlformats.org/officeDocument/2006/relationships/customXml" Target="../ink/ink174.xml"/><Relationship Id="rId270" Type="http://schemas.openxmlformats.org/officeDocument/2006/relationships/image" Target="../media/image132.png"/><Relationship Id="rId44" Type="http://schemas.openxmlformats.org/officeDocument/2006/relationships/image" Target="../media/image17.png"/><Relationship Id="rId65" Type="http://schemas.openxmlformats.org/officeDocument/2006/relationships/customXml" Target="../ink/ink147.xml"/><Relationship Id="rId86" Type="http://schemas.openxmlformats.org/officeDocument/2006/relationships/image" Target="../media/image38.png"/><Relationship Id="rId130" Type="http://schemas.openxmlformats.org/officeDocument/2006/relationships/image" Target="../media/image60.png"/><Relationship Id="rId151" Type="http://schemas.openxmlformats.org/officeDocument/2006/relationships/customXml" Target="../ink/ink190.xml"/><Relationship Id="rId172" Type="http://schemas.openxmlformats.org/officeDocument/2006/relationships/image" Target="../media/image81.png"/><Relationship Id="rId193" Type="http://schemas.openxmlformats.org/officeDocument/2006/relationships/customXml" Target="../ink/ink211.xml"/><Relationship Id="rId207" Type="http://schemas.openxmlformats.org/officeDocument/2006/relationships/customXml" Target="../ink/ink218.xml"/><Relationship Id="rId228" Type="http://schemas.openxmlformats.org/officeDocument/2006/relationships/image" Target="../media/image109.png"/><Relationship Id="rId249" Type="http://schemas.openxmlformats.org/officeDocument/2006/relationships/customXml" Target="../ink/ink239.xml"/><Relationship Id="rId13" Type="http://schemas.openxmlformats.org/officeDocument/2006/relationships/slideLayout" Target="../slideLayouts/slideLayout7.xml"/><Relationship Id="rId109" Type="http://schemas.openxmlformats.org/officeDocument/2006/relationships/customXml" Target="../ink/ink169.xml"/><Relationship Id="rId260" Type="http://schemas.openxmlformats.org/officeDocument/2006/relationships/image" Target="../media/image125.png"/><Relationship Id="rId34" Type="http://schemas.openxmlformats.org/officeDocument/2006/relationships/image" Target="../media/image12.png"/><Relationship Id="rId55" Type="http://schemas.openxmlformats.org/officeDocument/2006/relationships/customXml" Target="../ink/ink142.xml"/><Relationship Id="rId76" Type="http://schemas.openxmlformats.org/officeDocument/2006/relationships/image" Target="../media/image33.png"/><Relationship Id="rId97" Type="http://schemas.openxmlformats.org/officeDocument/2006/relationships/customXml" Target="../ink/ink163.xml"/><Relationship Id="rId120" Type="http://schemas.openxmlformats.org/officeDocument/2006/relationships/image" Target="../media/image55.png"/><Relationship Id="rId141" Type="http://schemas.openxmlformats.org/officeDocument/2006/relationships/customXml" Target="../ink/ink185.xml"/><Relationship Id="rId7" Type="http://schemas.openxmlformats.org/officeDocument/2006/relationships/tags" Target="../tags/tag19.xml"/><Relationship Id="rId162" Type="http://schemas.openxmlformats.org/officeDocument/2006/relationships/image" Target="../media/image76.png"/><Relationship Id="rId183" Type="http://schemas.openxmlformats.org/officeDocument/2006/relationships/customXml" Target="../ink/ink206.xml"/><Relationship Id="rId218" Type="http://schemas.openxmlformats.org/officeDocument/2006/relationships/image" Target="../media/image104.png"/><Relationship Id="rId239" Type="http://schemas.openxmlformats.org/officeDocument/2006/relationships/customXml" Target="../ink/ink234.xml"/><Relationship Id="rId250" Type="http://schemas.openxmlformats.org/officeDocument/2006/relationships/image" Target="../media/image120.png"/><Relationship Id="rId271" Type="http://schemas.openxmlformats.org/officeDocument/2006/relationships/image" Target="../media/image133.png"/><Relationship Id="rId24" Type="http://schemas.openxmlformats.org/officeDocument/2006/relationships/image" Target="../media/image7.png"/><Relationship Id="rId45" Type="http://schemas.openxmlformats.org/officeDocument/2006/relationships/customXml" Target="../ink/ink137.xml"/><Relationship Id="rId66" Type="http://schemas.openxmlformats.org/officeDocument/2006/relationships/image" Target="../media/image28.png"/><Relationship Id="rId87" Type="http://schemas.openxmlformats.org/officeDocument/2006/relationships/customXml" Target="../ink/ink158.xml"/><Relationship Id="rId110" Type="http://schemas.openxmlformats.org/officeDocument/2006/relationships/image" Target="../media/image50.png"/><Relationship Id="rId131" Type="http://schemas.openxmlformats.org/officeDocument/2006/relationships/customXml" Target="../ink/ink180.xml"/><Relationship Id="rId152" Type="http://schemas.openxmlformats.org/officeDocument/2006/relationships/image" Target="../media/image71.png"/><Relationship Id="rId173" Type="http://schemas.openxmlformats.org/officeDocument/2006/relationships/customXml" Target="../ink/ink201.xml"/><Relationship Id="rId194" Type="http://schemas.openxmlformats.org/officeDocument/2006/relationships/image" Target="../media/image92.png"/><Relationship Id="rId208" Type="http://schemas.openxmlformats.org/officeDocument/2006/relationships/image" Target="../media/image99.png"/><Relationship Id="rId229" Type="http://schemas.openxmlformats.org/officeDocument/2006/relationships/customXml" Target="../ink/ink229.xml"/><Relationship Id="rId240" Type="http://schemas.openxmlformats.org/officeDocument/2006/relationships/image" Target="../media/image115.png"/><Relationship Id="rId261" Type="http://schemas.openxmlformats.org/officeDocument/2006/relationships/customXml" Target="../ink/ink245.xml"/><Relationship Id="rId14" Type="http://schemas.openxmlformats.org/officeDocument/2006/relationships/notesSlide" Target="../notesSlides/notesSlide4.xml"/><Relationship Id="rId35" Type="http://schemas.openxmlformats.org/officeDocument/2006/relationships/customXml" Target="../ink/ink132.xml"/><Relationship Id="rId56" Type="http://schemas.openxmlformats.org/officeDocument/2006/relationships/image" Target="../media/image23.png"/><Relationship Id="rId77" Type="http://schemas.openxmlformats.org/officeDocument/2006/relationships/customXml" Target="../ink/ink153.xml"/><Relationship Id="rId100" Type="http://schemas.openxmlformats.org/officeDocument/2006/relationships/image" Target="../media/image45.png"/><Relationship Id="rId8" Type="http://schemas.openxmlformats.org/officeDocument/2006/relationships/tags" Target="../tags/tag20.xml"/><Relationship Id="rId98" Type="http://schemas.openxmlformats.org/officeDocument/2006/relationships/image" Target="../media/image44.png"/><Relationship Id="rId121" Type="http://schemas.openxmlformats.org/officeDocument/2006/relationships/customXml" Target="../ink/ink175.xml"/><Relationship Id="rId142" Type="http://schemas.openxmlformats.org/officeDocument/2006/relationships/image" Target="../media/image66.png"/><Relationship Id="rId163" Type="http://schemas.openxmlformats.org/officeDocument/2006/relationships/customXml" Target="../ink/ink196.xml"/><Relationship Id="rId184" Type="http://schemas.openxmlformats.org/officeDocument/2006/relationships/image" Target="../media/image87.png"/><Relationship Id="rId219" Type="http://schemas.openxmlformats.org/officeDocument/2006/relationships/customXml" Target="../ink/ink224.xml"/><Relationship Id="rId230" Type="http://schemas.openxmlformats.org/officeDocument/2006/relationships/image" Target="../media/image110.png"/><Relationship Id="rId251" Type="http://schemas.openxmlformats.org/officeDocument/2006/relationships/customXml" Target="../ink/ink240.xml"/><Relationship Id="rId25" Type="http://schemas.openxmlformats.org/officeDocument/2006/relationships/customXml" Target="../ink/ink127.xml"/><Relationship Id="rId46" Type="http://schemas.openxmlformats.org/officeDocument/2006/relationships/image" Target="../media/image18.png"/><Relationship Id="rId67" Type="http://schemas.openxmlformats.org/officeDocument/2006/relationships/customXml" Target="../ink/ink148.xml"/><Relationship Id="rId272" Type="http://schemas.openxmlformats.org/officeDocument/2006/relationships/image" Target="../media/image131.png"/><Relationship Id="rId88" Type="http://schemas.openxmlformats.org/officeDocument/2006/relationships/image" Target="../media/image39.png"/><Relationship Id="rId111" Type="http://schemas.openxmlformats.org/officeDocument/2006/relationships/customXml" Target="../ink/ink170.xml"/><Relationship Id="rId132" Type="http://schemas.openxmlformats.org/officeDocument/2006/relationships/image" Target="../media/image61.png"/><Relationship Id="rId153" Type="http://schemas.openxmlformats.org/officeDocument/2006/relationships/customXml" Target="../ink/ink191.xml"/><Relationship Id="rId174" Type="http://schemas.openxmlformats.org/officeDocument/2006/relationships/image" Target="../media/image82.png"/><Relationship Id="rId195" Type="http://schemas.openxmlformats.org/officeDocument/2006/relationships/customXml" Target="../ink/ink212.xml"/><Relationship Id="rId209" Type="http://schemas.openxmlformats.org/officeDocument/2006/relationships/customXml" Target="../ink/ink219.xml"/><Relationship Id="rId220" Type="http://schemas.openxmlformats.org/officeDocument/2006/relationships/image" Target="../media/image105.png"/><Relationship Id="rId241" Type="http://schemas.openxmlformats.org/officeDocument/2006/relationships/customXml" Target="../ink/ink235.xml"/><Relationship Id="rId15" Type="http://schemas.openxmlformats.org/officeDocument/2006/relationships/image" Target="../media/image1.jpeg"/><Relationship Id="rId36" Type="http://schemas.openxmlformats.org/officeDocument/2006/relationships/image" Target="../media/image13.png"/><Relationship Id="rId57" Type="http://schemas.openxmlformats.org/officeDocument/2006/relationships/customXml" Target="../ink/ink143.xml"/><Relationship Id="rId262" Type="http://schemas.openxmlformats.org/officeDocument/2006/relationships/image" Target="../media/image126.png"/><Relationship Id="rId78" Type="http://schemas.openxmlformats.org/officeDocument/2006/relationships/image" Target="../media/image34.png"/><Relationship Id="rId99" Type="http://schemas.openxmlformats.org/officeDocument/2006/relationships/customXml" Target="../ink/ink164.xml"/><Relationship Id="rId101" Type="http://schemas.openxmlformats.org/officeDocument/2006/relationships/customXml" Target="../ink/ink165.xml"/><Relationship Id="rId122" Type="http://schemas.openxmlformats.org/officeDocument/2006/relationships/image" Target="../media/image56.png"/><Relationship Id="rId143" Type="http://schemas.openxmlformats.org/officeDocument/2006/relationships/customXml" Target="../ink/ink186.xml"/><Relationship Id="rId164" Type="http://schemas.openxmlformats.org/officeDocument/2006/relationships/image" Target="../media/image77.png"/><Relationship Id="rId185" Type="http://schemas.openxmlformats.org/officeDocument/2006/relationships/customXml" Target="../ink/ink207.xml"/><Relationship Id="rId9" Type="http://schemas.openxmlformats.org/officeDocument/2006/relationships/tags" Target="../tags/tag21.xml"/><Relationship Id="rId210" Type="http://schemas.openxmlformats.org/officeDocument/2006/relationships/image" Target="../media/image100.png"/><Relationship Id="rId26" Type="http://schemas.openxmlformats.org/officeDocument/2006/relationships/image" Target="../media/image8.png"/><Relationship Id="rId231" Type="http://schemas.openxmlformats.org/officeDocument/2006/relationships/customXml" Target="../ink/ink230.xml"/><Relationship Id="rId252" Type="http://schemas.openxmlformats.org/officeDocument/2006/relationships/image" Target="../media/image121.png"/><Relationship Id="rId273" Type="http://schemas.openxmlformats.org/officeDocument/2006/relationships/image" Target="../media/image130.png"/><Relationship Id="rId47" Type="http://schemas.openxmlformats.org/officeDocument/2006/relationships/customXml" Target="../ink/ink138.xml"/><Relationship Id="rId68" Type="http://schemas.openxmlformats.org/officeDocument/2006/relationships/image" Target="../media/image29.png"/><Relationship Id="rId89" Type="http://schemas.openxmlformats.org/officeDocument/2006/relationships/customXml" Target="../ink/ink159.xml"/><Relationship Id="rId112" Type="http://schemas.openxmlformats.org/officeDocument/2006/relationships/image" Target="../media/image51.png"/><Relationship Id="rId133" Type="http://schemas.openxmlformats.org/officeDocument/2006/relationships/customXml" Target="../ink/ink181.xml"/><Relationship Id="rId154" Type="http://schemas.openxmlformats.org/officeDocument/2006/relationships/image" Target="../media/image72.png"/><Relationship Id="rId175" Type="http://schemas.openxmlformats.org/officeDocument/2006/relationships/customXml" Target="../ink/ink202.xml"/><Relationship Id="rId196" Type="http://schemas.openxmlformats.org/officeDocument/2006/relationships/image" Target="../media/image93.png"/><Relationship Id="rId200" Type="http://schemas.openxmlformats.org/officeDocument/2006/relationships/image" Target="../media/image95.png"/><Relationship Id="rId16" Type="http://schemas.openxmlformats.org/officeDocument/2006/relationships/image" Target="../media/image2.png"/><Relationship Id="rId221" Type="http://schemas.openxmlformats.org/officeDocument/2006/relationships/customXml" Target="../ink/ink225.xml"/><Relationship Id="rId242" Type="http://schemas.openxmlformats.org/officeDocument/2006/relationships/image" Target="../media/image116.png"/><Relationship Id="rId263" Type="http://schemas.openxmlformats.org/officeDocument/2006/relationships/customXml" Target="../ink/ink246.xml"/><Relationship Id="rId37" Type="http://schemas.openxmlformats.org/officeDocument/2006/relationships/customXml" Target="../ink/ink133.xml"/><Relationship Id="rId58" Type="http://schemas.openxmlformats.org/officeDocument/2006/relationships/image" Target="../media/image24.png"/><Relationship Id="rId79" Type="http://schemas.openxmlformats.org/officeDocument/2006/relationships/customXml" Target="../ink/ink154.xml"/><Relationship Id="rId102" Type="http://schemas.openxmlformats.org/officeDocument/2006/relationships/image" Target="../media/image46.png"/><Relationship Id="rId123" Type="http://schemas.openxmlformats.org/officeDocument/2006/relationships/customXml" Target="../ink/ink176.xml"/><Relationship Id="rId144" Type="http://schemas.openxmlformats.org/officeDocument/2006/relationships/image" Target="../media/image67.png"/><Relationship Id="rId90" Type="http://schemas.openxmlformats.org/officeDocument/2006/relationships/image" Target="../media/image40.png"/><Relationship Id="rId165" Type="http://schemas.openxmlformats.org/officeDocument/2006/relationships/customXml" Target="../ink/ink197.xml"/><Relationship Id="rId186" Type="http://schemas.openxmlformats.org/officeDocument/2006/relationships/image" Target="../media/image88.png"/><Relationship Id="rId211" Type="http://schemas.openxmlformats.org/officeDocument/2006/relationships/customXml" Target="../ink/ink220.xml"/><Relationship Id="rId232" Type="http://schemas.openxmlformats.org/officeDocument/2006/relationships/image" Target="../media/image111.png"/><Relationship Id="rId253" Type="http://schemas.openxmlformats.org/officeDocument/2006/relationships/customXml" Target="../ink/ink241.xml"/><Relationship Id="rId274" Type="http://schemas.openxmlformats.org/officeDocument/2006/relationships/image" Target="../media/image128.png"/><Relationship Id="rId27" Type="http://schemas.openxmlformats.org/officeDocument/2006/relationships/customXml" Target="../ink/ink128.xml"/><Relationship Id="rId48" Type="http://schemas.openxmlformats.org/officeDocument/2006/relationships/image" Target="../media/image19.png"/><Relationship Id="rId69" Type="http://schemas.openxmlformats.org/officeDocument/2006/relationships/customXml" Target="../ink/ink149.xml"/><Relationship Id="rId113" Type="http://schemas.openxmlformats.org/officeDocument/2006/relationships/customXml" Target="../ink/ink171.xml"/><Relationship Id="rId134" Type="http://schemas.openxmlformats.org/officeDocument/2006/relationships/image" Target="../media/image62.png"/><Relationship Id="rId80" Type="http://schemas.openxmlformats.org/officeDocument/2006/relationships/image" Target="../media/image35.png"/><Relationship Id="rId155" Type="http://schemas.openxmlformats.org/officeDocument/2006/relationships/customXml" Target="../ink/ink192.xml"/><Relationship Id="rId176" Type="http://schemas.openxmlformats.org/officeDocument/2006/relationships/image" Target="../media/image83.png"/><Relationship Id="rId197" Type="http://schemas.openxmlformats.org/officeDocument/2006/relationships/customXml" Target="../ink/ink213.xml"/><Relationship Id="rId201" Type="http://schemas.openxmlformats.org/officeDocument/2006/relationships/customXml" Target="../ink/ink215.xml"/><Relationship Id="rId222" Type="http://schemas.openxmlformats.org/officeDocument/2006/relationships/image" Target="../media/image106.png"/><Relationship Id="rId243" Type="http://schemas.openxmlformats.org/officeDocument/2006/relationships/customXml" Target="../ink/ink236.xml"/><Relationship Id="rId264" Type="http://schemas.openxmlformats.org/officeDocument/2006/relationships/image" Target="../media/image127.png"/><Relationship Id="rId17" Type="http://schemas.openxmlformats.org/officeDocument/2006/relationships/image" Target="../media/image3.svg"/><Relationship Id="rId38" Type="http://schemas.openxmlformats.org/officeDocument/2006/relationships/image" Target="../media/image14.png"/><Relationship Id="rId59" Type="http://schemas.openxmlformats.org/officeDocument/2006/relationships/customXml" Target="../ink/ink144.xml"/><Relationship Id="rId103" Type="http://schemas.openxmlformats.org/officeDocument/2006/relationships/customXml" Target="../ink/ink166.xml"/><Relationship Id="rId124" Type="http://schemas.openxmlformats.org/officeDocument/2006/relationships/image" Target="../media/image57.png"/><Relationship Id="rId70" Type="http://schemas.openxmlformats.org/officeDocument/2006/relationships/image" Target="../media/image30.png"/><Relationship Id="rId91" Type="http://schemas.openxmlformats.org/officeDocument/2006/relationships/customXml" Target="../ink/ink160.xml"/><Relationship Id="rId145" Type="http://schemas.openxmlformats.org/officeDocument/2006/relationships/customXml" Target="../ink/ink187.xml"/><Relationship Id="rId166" Type="http://schemas.openxmlformats.org/officeDocument/2006/relationships/image" Target="../media/image78.png"/><Relationship Id="rId187" Type="http://schemas.openxmlformats.org/officeDocument/2006/relationships/customXml" Target="../ink/ink208.xml"/><Relationship Id="rId1" Type="http://schemas.openxmlformats.org/officeDocument/2006/relationships/tags" Target="../tags/tag13.xml"/><Relationship Id="rId212" Type="http://schemas.openxmlformats.org/officeDocument/2006/relationships/image" Target="../media/image101.png"/><Relationship Id="rId233" Type="http://schemas.openxmlformats.org/officeDocument/2006/relationships/customXml" Target="../ink/ink231.xml"/><Relationship Id="rId254" Type="http://schemas.openxmlformats.org/officeDocument/2006/relationships/image" Target="../media/image122.png"/><Relationship Id="rId28" Type="http://schemas.openxmlformats.org/officeDocument/2006/relationships/image" Target="../media/image9.png"/><Relationship Id="rId49" Type="http://schemas.openxmlformats.org/officeDocument/2006/relationships/customXml" Target="../ink/ink139.xml"/><Relationship Id="rId114" Type="http://schemas.openxmlformats.org/officeDocument/2006/relationships/image" Target="../media/image52.png"/><Relationship Id="rId60" Type="http://schemas.openxmlformats.org/officeDocument/2006/relationships/image" Target="../media/image25.png"/><Relationship Id="rId81" Type="http://schemas.openxmlformats.org/officeDocument/2006/relationships/customXml" Target="../ink/ink155.xml"/><Relationship Id="rId135" Type="http://schemas.openxmlformats.org/officeDocument/2006/relationships/customXml" Target="../ink/ink182.xml"/><Relationship Id="rId156" Type="http://schemas.openxmlformats.org/officeDocument/2006/relationships/image" Target="../media/image73.png"/><Relationship Id="rId177" Type="http://schemas.openxmlformats.org/officeDocument/2006/relationships/customXml" Target="../ink/ink203.xml"/><Relationship Id="rId198" Type="http://schemas.openxmlformats.org/officeDocument/2006/relationships/image" Target="../media/image94.png"/><Relationship Id="rId202" Type="http://schemas.openxmlformats.org/officeDocument/2006/relationships/image" Target="../media/image96.png"/><Relationship Id="rId223" Type="http://schemas.openxmlformats.org/officeDocument/2006/relationships/customXml" Target="../ink/ink226.xml"/><Relationship Id="rId244" Type="http://schemas.openxmlformats.org/officeDocument/2006/relationships/image" Target="../media/image117.png"/><Relationship Id="rId18" Type="http://schemas.openxmlformats.org/officeDocument/2006/relationships/image" Target="../media/image4.png"/><Relationship Id="rId39" Type="http://schemas.openxmlformats.org/officeDocument/2006/relationships/customXml" Target="../ink/ink134.xml"/><Relationship Id="rId265" Type="http://schemas.openxmlformats.org/officeDocument/2006/relationships/image" Target="../media/image129.png"/><Relationship Id="rId50" Type="http://schemas.openxmlformats.org/officeDocument/2006/relationships/image" Target="../media/image20.png"/><Relationship Id="rId104" Type="http://schemas.openxmlformats.org/officeDocument/2006/relationships/image" Target="../media/image47.png"/><Relationship Id="rId125" Type="http://schemas.openxmlformats.org/officeDocument/2006/relationships/customXml" Target="../ink/ink177.xml"/><Relationship Id="rId146" Type="http://schemas.openxmlformats.org/officeDocument/2006/relationships/image" Target="../media/image68.png"/><Relationship Id="rId167" Type="http://schemas.openxmlformats.org/officeDocument/2006/relationships/customXml" Target="../ink/ink198.xml"/><Relationship Id="rId188" Type="http://schemas.openxmlformats.org/officeDocument/2006/relationships/image" Target="../media/image89.png"/><Relationship Id="rId71" Type="http://schemas.openxmlformats.org/officeDocument/2006/relationships/customXml" Target="../ink/ink150.xml"/><Relationship Id="rId92" Type="http://schemas.openxmlformats.org/officeDocument/2006/relationships/image" Target="../media/image41.png"/><Relationship Id="rId213" Type="http://schemas.openxmlformats.org/officeDocument/2006/relationships/customXml" Target="../ink/ink221.xml"/><Relationship Id="rId234" Type="http://schemas.openxmlformats.org/officeDocument/2006/relationships/image" Target="../media/image112.png"/><Relationship Id="rId2" Type="http://schemas.openxmlformats.org/officeDocument/2006/relationships/tags" Target="../tags/tag14.xml"/><Relationship Id="rId29" Type="http://schemas.openxmlformats.org/officeDocument/2006/relationships/customXml" Target="../ink/ink129.xml"/><Relationship Id="rId255" Type="http://schemas.openxmlformats.org/officeDocument/2006/relationships/customXml" Target="../ink/ink242.xml"/><Relationship Id="rId40" Type="http://schemas.openxmlformats.org/officeDocument/2006/relationships/image" Target="../media/image15.png"/><Relationship Id="rId115" Type="http://schemas.openxmlformats.org/officeDocument/2006/relationships/customXml" Target="../ink/ink172.xml"/><Relationship Id="rId136" Type="http://schemas.openxmlformats.org/officeDocument/2006/relationships/image" Target="../media/image63.png"/><Relationship Id="rId157" Type="http://schemas.openxmlformats.org/officeDocument/2006/relationships/customXml" Target="../ink/ink193.xml"/><Relationship Id="rId178" Type="http://schemas.openxmlformats.org/officeDocument/2006/relationships/image" Target="../media/image84.png"/><Relationship Id="rId61" Type="http://schemas.openxmlformats.org/officeDocument/2006/relationships/customXml" Target="../ink/ink145.xml"/><Relationship Id="rId82" Type="http://schemas.openxmlformats.org/officeDocument/2006/relationships/image" Target="../media/image36.png"/><Relationship Id="rId199" Type="http://schemas.openxmlformats.org/officeDocument/2006/relationships/customXml" Target="../ink/ink214.xml"/><Relationship Id="rId203" Type="http://schemas.openxmlformats.org/officeDocument/2006/relationships/customXml" Target="../ink/ink216.xml"/><Relationship Id="rId19" Type="http://schemas.openxmlformats.org/officeDocument/2006/relationships/customXml" Target="../ink/ink124.xml"/><Relationship Id="rId224" Type="http://schemas.openxmlformats.org/officeDocument/2006/relationships/image" Target="../media/image107.png"/><Relationship Id="rId245" Type="http://schemas.openxmlformats.org/officeDocument/2006/relationships/customXml" Target="../ink/ink237.xml"/><Relationship Id="rId266" Type="http://schemas.openxmlformats.org/officeDocument/2006/relationships/hyperlink" Target="mailto:sophie.depoterre@uclouvain.be" TargetMode="External"/><Relationship Id="rId30" Type="http://schemas.openxmlformats.org/officeDocument/2006/relationships/image" Target="../media/image10.png"/><Relationship Id="rId105" Type="http://schemas.openxmlformats.org/officeDocument/2006/relationships/customXml" Target="../ink/ink167.xml"/><Relationship Id="rId126" Type="http://schemas.openxmlformats.org/officeDocument/2006/relationships/image" Target="../media/image58.png"/><Relationship Id="rId147" Type="http://schemas.openxmlformats.org/officeDocument/2006/relationships/customXml" Target="../ink/ink188.xml"/><Relationship Id="rId168" Type="http://schemas.openxmlformats.org/officeDocument/2006/relationships/image" Target="../media/image79.png"/><Relationship Id="rId51" Type="http://schemas.openxmlformats.org/officeDocument/2006/relationships/customXml" Target="../ink/ink140.xml"/><Relationship Id="rId72" Type="http://schemas.openxmlformats.org/officeDocument/2006/relationships/image" Target="../media/image31.png"/><Relationship Id="rId93" Type="http://schemas.openxmlformats.org/officeDocument/2006/relationships/customXml" Target="../ink/ink161.xml"/><Relationship Id="rId189" Type="http://schemas.openxmlformats.org/officeDocument/2006/relationships/customXml" Target="../ink/ink209.xml"/><Relationship Id="rId3" Type="http://schemas.openxmlformats.org/officeDocument/2006/relationships/tags" Target="../tags/tag15.xml"/><Relationship Id="rId214" Type="http://schemas.openxmlformats.org/officeDocument/2006/relationships/image" Target="../media/image102.png"/><Relationship Id="rId235" Type="http://schemas.openxmlformats.org/officeDocument/2006/relationships/customXml" Target="../ink/ink232.xml"/><Relationship Id="rId256" Type="http://schemas.openxmlformats.org/officeDocument/2006/relationships/image" Target="../media/image123.png"/><Relationship Id="rId116" Type="http://schemas.openxmlformats.org/officeDocument/2006/relationships/image" Target="../media/image53.png"/><Relationship Id="rId137" Type="http://schemas.openxmlformats.org/officeDocument/2006/relationships/customXml" Target="../ink/ink183.xml"/><Relationship Id="rId158" Type="http://schemas.openxmlformats.org/officeDocument/2006/relationships/image" Target="../media/image74.png"/><Relationship Id="rId20" Type="http://schemas.openxmlformats.org/officeDocument/2006/relationships/image" Target="../media/image5.png"/><Relationship Id="rId41" Type="http://schemas.openxmlformats.org/officeDocument/2006/relationships/customXml" Target="../ink/ink135.xml"/><Relationship Id="rId62" Type="http://schemas.openxmlformats.org/officeDocument/2006/relationships/image" Target="../media/image26.png"/><Relationship Id="rId83" Type="http://schemas.openxmlformats.org/officeDocument/2006/relationships/customXml" Target="../ink/ink156.xml"/><Relationship Id="rId179" Type="http://schemas.openxmlformats.org/officeDocument/2006/relationships/customXml" Target="../ink/ink204.xml"/><Relationship Id="rId190" Type="http://schemas.openxmlformats.org/officeDocument/2006/relationships/image" Target="../media/image90.png"/><Relationship Id="rId204" Type="http://schemas.openxmlformats.org/officeDocument/2006/relationships/image" Target="../media/image97.png"/><Relationship Id="rId225" Type="http://schemas.openxmlformats.org/officeDocument/2006/relationships/customXml" Target="../ink/ink227.xml"/><Relationship Id="rId246" Type="http://schemas.openxmlformats.org/officeDocument/2006/relationships/image" Target="../media/image118.png"/><Relationship Id="rId267" Type="http://schemas.openxmlformats.org/officeDocument/2006/relationships/hyperlink" Target="mailto:Clara.depommier@unamur.be" TargetMode="External"/><Relationship Id="rId106" Type="http://schemas.openxmlformats.org/officeDocument/2006/relationships/image" Target="../media/image48.png"/><Relationship Id="rId127" Type="http://schemas.openxmlformats.org/officeDocument/2006/relationships/customXml" Target="../ink/ink178.xml"/><Relationship Id="rId10" Type="http://schemas.openxmlformats.org/officeDocument/2006/relationships/tags" Target="../tags/tag22.xml"/><Relationship Id="rId31" Type="http://schemas.openxmlformats.org/officeDocument/2006/relationships/customXml" Target="../ink/ink130.xml"/><Relationship Id="rId52" Type="http://schemas.openxmlformats.org/officeDocument/2006/relationships/image" Target="../media/image21.png"/><Relationship Id="rId73" Type="http://schemas.openxmlformats.org/officeDocument/2006/relationships/customXml" Target="../ink/ink151.xml"/><Relationship Id="rId94" Type="http://schemas.openxmlformats.org/officeDocument/2006/relationships/image" Target="../media/image42.png"/><Relationship Id="rId148" Type="http://schemas.openxmlformats.org/officeDocument/2006/relationships/image" Target="../media/image69.png"/><Relationship Id="rId169" Type="http://schemas.openxmlformats.org/officeDocument/2006/relationships/customXml" Target="../ink/ink199.xml"/><Relationship Id="rId4" Type="http://schemas.openxmlformats.org/officeDocument/2006/relationships/tags" Target="../tags/tag16.xml"/><Relationship Id="rId180" Type="http://schemas.openxmlformats.org/officeDocument/2006/relationships/image" Target="../media/image85.png"/><Relationship Id="rId215" Type="http://schemas.openxmlformats.org/officeDocument/2006/relationships/customXml" Target="../ink/ink222.xml"/><Relationship Id="rId236" Type="http://schemas.openxmlformats.org/officeDocument/2006/relationships/image" Target="../media/image113.png"/><Relationship Id="rId257" Type="http://schemas.openxmlformats.org/officeDocument/2006/relationships/customXml" Target="../ink/ink243.xml"/><Relationship Id="rId42" Type="http://schemas.openxmlformats.org/officeDocument/2006/relationships/image" Target="../media/image16.png"/><Relationship Id="rId84" Type="http://schemas.openxmlformats.org/officeDocument/2006/relationships/image" Target="../media/image37.png"/><Relationship Id="rId138" Type="http://schemas.openxmlformats.org/officeDocument/2006/relationships/image" Target="../media/image64.png"/><Relationship Id="rId191" Type="http://schemas.openxmlformats.org/officeDocument/2006/relationships/customXml" Target="../ink/ink210.xml"/><Relationship Id="rId205" Type="http://schemas.openxmlformats.org/officeDocument/2006/relationships/customXml" Target="../ink/ink217.xml"/><Relationship Id="rId247" Type="http://schemas.openxmlformats.org/officeDocument/2006/relationships/customXml" Target="../ink/ink238.xml"/><Relationship Id="rId107" Type="http://schemas.openxmlformats.org/officeDocument/2006/relationships/customXml" Target="../ink/ink168.xml"/><Relationship Id="rId11" Type="http://schemas.openxmlformats.org/officeDocument/2006/relationships/tags" Target="../tags/tag23.xml"/><Relationship Id="rId53" Type="http://schemas.openxmlformats.org/officeDocument/2006/relationships/customXml" Target="../ink/ink141.xml"/><Relationship Id="rId149" Type="http://schemas.openxmlformats.org/officeDocument/2006/relationships/customXml" Target="../ink/ink189.xml"/></Relationships>
</file>

<file path=ppt/slides/_rels/slide5.xml.rels><?xml version="1.0" encoding="UTF-8" standalone="yes"?>
<Relationships xmlns="http://schemas.openxmlformats.org/package/2006/relationships"><Relationship Id="rId117" Type="http://schemas.openxmlformats.org/officeDocument/2006/relationships/customXml" Target="../ink/ink296.xml"/><Relationship Id="rId21" Type="http://schemas.openxmlformats.org/officeDocument/2006/relationships/customXml" Target="../ink/ink248.xml"/><Relationship Id="rId63" Type="http://schemas.openxmlformats.org/officeDocument/2006/relationships/customXml" Target="../ink/ink269.xml"/><Relationship Id="rId159" Type="http://schemas.openxmlformats.org/officeDocument/2006/relationships/customXml" Target="../ink/ink317.xml"/><Relationship Id="rId170" Type="http://schemas.openxmlformats.org/officeDocument/2006/relationships/image" Target="../media/image80.png"/><Relationship Id="rId226" Type="http://schemas.openxmlformats.org/officeDocument/2006/relationships/image" Target="../media/image108.png"/><Relationship Id="rId268" Type="http://schemas.openxmlformats.org/officeDocument/2006/relationships/image" Target="../media/image140.png"/><Relationship Id="rId32" Type="http://schemas.openxmlformats.org/officeDocument/2006/relationships/image" Target="../media/image11.png"/><Relationship Id="rId74" Type="http://schemas.openxmlformats.org/officeDocument/2006/relationships/image" Target="../media/image32.png"/><Relationship Id="rId128" Type="http://schemas.openxmlformats.org/officeDocument/2006/relationships/image" Target="../media/image59.png"/><Relationship Id="rId5" Type="http://schemas.openxmlformats.org/officeDocument/2006/relationships/tags" Target="../tags/tag29.xml"/><Relationship Id="rId181" Type="http://schemas.openxmlformats.org/officeDocument/2006/relationships/customXml" Target="../ink/ink328.xml"/><Relationship Id="rId237" Type="http://schemas.openxmlformats.org/officeDocument/2006/relationships/customXml" Target="../ink/ink356.xml"/><Relationship Id="rId258" Type="http://schemas.openxmlformats.org/officeDocument/2006/relationships/image" Target="../media/image124.png"/><Relationship Id="rId279" Type="http://schemas.openxmlformats.org/officeDocument/2006/relationships/hyperlink" Target="mailto:Justine.fromentin@uclouvain.be" TargetMode="External"/><Relationship Id="rId22" Type="http://schemas.openxmlformats.org/officeDocument/2006/relationships/image" Target="../media/image6.png"/><Relationship Id="rId43" Type="http://schemas.openxmlformats.org/officeDocument/2006/relationships/customXml" Target="../ink/ink259.xml"/><Relationship Id="rId64" Type="http://schemas.openxmlformats.org/officeDocument/2006/relationships/image" Target="../media/image27.png"/><Relationship Id="rId118" Type="http://schemas.openxmlformats.org/officeDocument/2006/relationships/image" Target="../media/image54.png"/><Relationship Id="rId139" Type="http://schemas.openxmlformats.org/officeDocument/2006/relationships/customXml" Target="../ink/ink307.xml"/><Relationship Id="rId85" Type="http://schemas.openxmlformats.org/officeDocument/2006/relationships/customXml" Target="../ink/ink280.xml"/><Relationship Id="rId150" Type="http://schemas.openxmlformats.org/officeDocument/2006/relationships/image" Target="../media/image70.png"/><Relationship Id="rId171" Type="http://schemas.openxmlformats.org/officeDocument/2006/relationships/customXml" Target="../ink/ink323.xml"/><Relationship Id="rId192" Type="http://schemas.openxmlformats.org/officeDocument/2006/relationships/image" Target="../media/image91.png"/><Relationship Id="rId206" Type="http://schemas.openxmlformats.org/officeDocument/2006/relationships/image" Target="../media/image98.png"/><Relationship Id="rId227" Type="http://schemas.openxmlformats.org/officeDocument/2006/relationships/customXml" Target="../ink/ink351.xml"/><Relationship Id="rId248" Type="http://schemas.openxmlformats.org/officeDocument/2006/relationships/image" Target="../media/image119.png"/><Relationship Id="rId269" Type="http://schemas.openxmlformats.org/officeDocument/2006/relationships/image" Target="../media/image141.png"/><Relationship Id="rId12" Type="http://schemas.openxmlformats.org/officeDocument/2006/relationships/tags" Target="../tags/tag36.xml"/><Relationship Id="rId33" Type="http://schemas.openxmlformats.org/officeDocument/2006/relationships/customXml" Target="../ink/ink254.xml"/><Relationship Id="rId108" Type="http://schemas.openxmlformats.org/officeDocument/2006/relationships/image" Target="../media/image49.png"/><Relationship Id="rId129" Type="http://schemas.openxmlformats.org/officeDocument/2006/relationships/customXml" Target="../ink/ink302.xml"/><Relationship Id="rId280" Type="http://schemas.openxmlformats.org/officeDocument/2006/relationships/image" Target="../media/image134.png"/><Relationship Id="rId54" Type="http://schemas.openxmlformats.org/officeDocument/2006/relationships/image" Target="../media/image22.png"/><Relationship Id="rId75" Type="http://schemas.openxmlformats.org/officeDocument/2006/relationships/customXml" Target="../ink/ink275.xml"/><Relationship Id="rId96" Type="http://schemas.openxmlformats.org/officeDocument/2006/relationships/image" Target="../media/image43.png"/><Relationship Id="rId140" Type="http://schemas.openxmlformats.org/officeDocument/2006/relationships/image" Target="../media/image65.png"/><Relationship Id="rId161" Type="http://schemas.openxmlformats.org/officeDocument/2006/relationships/customXml" Target="../ink/ink318.xml"/><Relationship Id="rId182" Type="http://schemas.openxmlformats.org/officeDocument/2006/relationships/image" Target="../media/image86.png"/><Relationship Id="rId217" Type="http://schemas.openxmlformats.org/officeDocument/2006/relationships/customXml" Target="../ink/ink346.xml"/><Relationship Id="rId6" Type="http://schemas.openxmlformats.org/officeDocument/2006/relationships/tags" Target="../tags/tag30.xml"/><Relationship Id="rId238" Type="http://schemas.openxmlformats.org/officeDocument/2006/relationships/image" Target="../media/image114.png"/><Relationship Id="rId259" Type="http://schemas.openxmlformats.org/officeDocument/2006/relationships/customXml" Target="../ink/ink367.xml"/><Relationship Id="rId23" Type="http://schemas.openxmlformats.org/officeDocument/2006/relationships/customXml" Target="../ink/ink249.xml"/><Relationship Id="rId119" Type="http://schemas.openxmlformats.org/officeDocument/2006/relationships/customXml" Target="../ink/ink297.xml"/><Relationship Id="rId270" Type="http://schemas.openxmlformats.org/officeDocument/2006/relationships/hyperlink" Target="https://oer.uclouvain.be/jspui/simple-search?query=fromentin+sketchnote" TargetMode="External"/><Relationship Id="rId44" Type="http://schemas.openxmlformats.org/officeDocument/2006/relationships/image" Target="../media/image17.png"/><Relationship Id="rId65" Type="http://schemas.openxmlformats.org/officeDocument/2006/relationships/customXml" Target="../ink/ink270.xml"/><Relationship Id="rId86" Type="http://schemas.openxmlformats.org/officeDocument/2006/relationships/image" Target="../media/image38.png"/><Relationship Id="rId130" Type="http://schemas.openxmlformats.org/officeDocument/2006/relationships/image" Target="../media/image60.png"/><Relationship Id="rId151" Type="http://schemas.openxmlformats.org/officeDocument/2006/relationships/customXml" Target="../ink/ink313.xml"/><Relationship Id="rId172" Type="http://schemas.openxmlformats.org/officeDocument/2006/relationships/image" Target="../media/image81.png"/><Relationship Id="rId193" Type="http://schemas.openxmlformats.org/officeDocument/2006/relationships/customXml" Target="../ink/ink334.xml"/><Relationship Id="rId207" Type="http://schemas.openxmlformats.org/officeDocument/2006/relationships/customXml" Target="../ink/ink341.xml"/><Relationship Id="rId228" Type="http://schemas.openxmlformats.org/officeDocument/2006/relationships/image" Target="../media/image109.png"/><Relationship Id="rId249" Type="http://schemas.openxmlformats.org/officeDocument/2006/relationships/customXml" Target="../ink/ink362.xml"/><Relationship Id="rId13" Type="http://schemas.openxmlformats.org/officeDocument/2006/relationships/slideLayout" Target="../slideLayouts/slideLayout7.xml"/><Relationship Id="rId109" Type="http://schemas.openxmlformats.org/officeDocument/2006/relationships/customXml" Target="../ink/ink292.xml"/><Relationship Id="rId260" Type="http://schemas.openxmlformats.org/officeDocument/2006/relationships/image" Target="../media/image125.png"/><Relationship Id="rId34" Type="http://schemas.openxmlformats.org/officeDocument/2006/relationships/image" Target="../media/image12.png"/><Relationship Id="rId55" Type="http://schemas.openxmlformats.org/officeDocument/2006/relationships/customXml" Target="../ink/ink265.xml"/><Relationship Id="rId76" Type="http://schemas.openxmlformats.org/officeDocument/2006/relationships/image" Target="../media/image33.png"/><Relationship Id="rId97" Type="http://schemas.openxmlformats.org/officeDocument/2006/relationships/customXml" Target="../ink/ink286.xml"/><Relationship Id="rId120" Type="http://schemas.openxmlformats.org/officeDocument/2006/relationships/image" Target="../media/image55.png"/><Relationship Id="rId141" Type="http://schemas.openxmlformats.org/officeDocument/2006/relationships/customXml" Target="../ink/ink308.xml"/><Relationship Id="rId7" Type="http://schemas.openxmlformats.org/officeDocument/2006/relationships/tags" Target="../tags/tag31.xml"/><Relationship Id="rId162" Type="http://schemas.openxmlformats.org/officeDocument/2006/relationships/image" Target="../media/image76.png"/><Relationship Id="rId183" Type="http://schemas.openxmlformats.org/officeDocument/2006/relationships/customXml" Target="../ink/ink329.xml"/><Relationship Id="rId218" Type="http://schemas.openxmlformats.org/officeDocument/2006/relationships/image" Target="../media/image104.png"/><Relationship Id="rId239" Type="http://schemas.openxmlformats.org/officeDocument/2006/relationships/customXml" Target="../ink/ink357.xml"/><Relationship Id="rId250" Type="http://schemas.openxmlformats.org/officeDocument/2006/relationships/image" Target="../media/image120.png"/><Relationship Id="rId271" Type="http://schemas.openxmlformats.org/officeDocument/2006/relationships/image" Target="../media/image132.png"/><Relationship Id="rId24" Type="http://schemas.openxmlformats.org/officeDocument/2006/relationships/image" Target="../media/image7.png"/><Relationship Id="rId45" Type="http://schemas.openxmlformats.org/officeDocument/2006/relationships/customXml" Target="../ink/ink260.xml"/><Relationship Id="rId66" Type="http://schemas.openxmlformats.org/officeDocument/2006/relationships/image" Target="../media/image28.png"/><Relationship Id="rId87" Type="http://schemas.openxmlformats.org/officeDocument/2006/relationships/customXml" Target="../ink/ink281.xml"/><Relationship Id="rId110" Type="http://schemas.openxmlformats.org/officeDocument/2006/relationships/image" Target="../media/image50.png"/><Relationship Id="rId131" Type="http://schemas.openxmlformats.org/officeDocument/2006/relationships/customXml" Target="../ink/ink303.xml"/><Relationship Id="rId152" Type="http://schemas.openxmlformats.org/officeDocument/2006/relationships/image" Target="../media/image71.png"/><Relationship Id="rId173" Type="http://schemas.openxmlformats.org/officeDocument/2006/relationships/customXml" Target="../ink/ink324.xml"/><Relationship Id="rId194" Type="http://schemas.openxmlformats.org/officeDocument/2006/relationships/image" Target="../media/image92.png"/><Relationship Id="rId208" Type="http://schemas.openxmlformats.org/officeDocument/2006/relationships/image" Target="../media/image99.png"/><Relationship Id="rId229" Type="http://schemas.openxmlformats.org/officeDocument/2006/relationships/customXml" Target="../ink/ink352.xml"/><Relationship Id="rId240" Type="http://schemas.openxmlformats.org/officeDocument/2006/relationships/image" Target="../media/image115.png"/><Relationship Id="rId261" Type="http://schemas.openxmlformats.org/officeDocument/2006/relationships/customXml" Target="../ink/ink368.xml"/><Relationship Id="rId14" Type="http://schemas.openxmlformats.org/officeDocument/2006/relationships/notesSlide" Target="../notesSlides/notesSlide5.xml"/><Relationship Id="rId35" Type="http://schemas.openxmlformats.org/officeDocument/2006/relationships/customXml" Target="../ink/ink255.xml"/><Relationship Id="rId56" Type="http://schemas.openxmlformats.org/officeDocument/2006/relationships/image" Target="../media/image23.png"/><Relationship Id="rId77" Type="http://schemas.openxmlformats.org/officeDocument/2006/relationships/customXml" Target="../ink/ink276.xml"/><Relationship Id="rId100" Type="http://schemas.openxmlformats.org/officeDocument/2006/relationships/image" Target="../media/image45.png"/><Relationship Id="rId8" Type="http://schemas.openxmlformats.org/officeDocument/2006/relationships/tags" Target="../tags/tag32.xml"/><Relationship Id="rId98" Type="http://schemas.openxmlformats.org/officeDocument/2006/relationships/image" Target="../media/image44.png"/><Relationship Id="rId121" Type="http://schemas.openxmlformats.org/officeDocument/2006/relationships/customXml" Target="../ink/ink298.xml"/><Relationship Id="rId142" Type="http://schemas.openxmlformats.org/officeDocument/2006/relationships/image" Target="../media/image66.png"/><Relationship Id="rId163" Type="http://schemas.openxmlformats.org/officeDocument/2006/relationships/customXml" Target="../ink/ink319.xml"/><Relationship Id="rId184" Type="http://schemas.openxmlformats.org/officeDocument/2006/relationships/image" Target="../media/image87.png"/><Relationship Id="rId219" Type="http://schemas.openxmlformats.org/officeDocument/2006/relationships/customXml" Target="../ink/ink347.xml"/><Relationship Id="rId230" Type="http://schemas.openxmlformats.org/officeDocument/2006/relationships/image" Target="../media/image110.png"/><Relationship Id="rId251" Type="http://schemas.openxmlformats.org/officeDocument/2006/relationships/customXml" Target="../ink/ink363.xml"/><Relationship Id="rId25" Type="http://schemas.openxmlformats.org/officeDocument/2006/relationships/customXml" Target="../ink/ink250.xml"/><Relationship Id="rId46" Type="http://schemas.openxmlformats.org/officeDocument/2006/relationships/image" Target="../media/image18.png"/><Relationship Id="rId67" Type="http://schemas.openxmlformats.org/officeDocument/2006/relationships/customXml" Target="../ink/ink271.xml"/><Relationship Id="rId272" Type="http://schemas.openxmlformats.org/officeDocument/2006/relationships/image" Target="../media/image133.png"/><Relationship Id="rId88" Type="http://schemas.openxmlformats.org/officeDocument/2006/relationships/image" Target="../media/image39.png"/><Relationship Id="rId111" Type="http://schemas.openxmlformats.org/officeDocument/2006/relationships/customXml" Target="../ink/ink293.xml"/><Relationship Id="rId132" Type="http://schemas.openxmlformats.org/officeDocument/2006/relationships/image" Target="../media/image61.png"/><Relationship Id="rId153" Type="http://schemas.openxmlformats.org/officeDocument/2006/relationships/customXml" Target="../ink/ink314.xml"/><Relationship Id="rId174" Type="http://schemas.openxmlformats.org/officeDocument/2006/relationships/image" Target="../media/image82.png"/><Relationship Id="rId195" Type="http://schemas.openxmlformats.org/officeDocument/2006/relationships/customXml" Target="../ink/ink335.xml"/><Relationship Id="rId209" Type="http://schemas.openxmlformats.org/officeDocument/2006/relationships/customXml" Target="../ink/ink342.xml"/><Relationship Id="rId220" Type="http://schemas.openxmlformats.org/officeDocument/2006/relationships/image" Target="../media/image105.png"/><Relationship Id="rId241" Type="http://schemas.openxmlformats.org/officeDocument/2006/relationships/customXml" Target="../ink/ink358.xml"/><Relationship Id="rId15" Type="http://schemas.openxmlformats.org/officeDocument/2006/relationships/image" Target="../media/image1.jpeg"/><Relationship Id="rId36" Type="http://schemas.openxmlformats.org/officeDocument/2006/relationships/image" Target="../media/image13.png"/><Relationship Id="rId57" Type="http://schemas.openxmlformats.org/officeDocument/2006/relationships/customXml" Target="../ink/ink266.xml"/><Relationship Id="rId262" Type="http://schemas.openxmlformats.org/officeDocument/2006/relationships/image" Target="../media/image126.png"/><Relationship Id="rId78" Type="http://schemas.openxmlformats.org/officeDocument/2006/relationships/image" Target="../media/image34.png"/><Relationship Id="rId99" Type="http://schemas.openxmlformats.org/officeDocument/2006/relationships/customXml" Target="../ink/ink287.xml"/><Relationship Id="rId101" Type="http://schemas.openxmlformats.org/officeDocument/2006/relationships/customXml" Target="../ink/ink288.xml"/><Relationship Id="rId122" Type="http://schemas.openxmlformats.org/officeDocument/2006/relationships/image" Target="../media/image56.png"/><Relationship Id="rId143" Type="http://schemas.openxmlformats.org/officeDocument/2006/relationships/customXml" Target="../ink/ink309.xml"/><Relationship Id="rId164" Type="http://schemas.openxmlformats.org/officeDocument/2006/relationships/image" Target="../media/image77.png"/><Relationship Id="rId185" Type="http://schemas.openxmlformats.org/officeDocument/2006/relationships/customXml" Target="../ink/ink330.xml"/><Relationship Id="rId9" Type="http://schemas.openxmlformats.org/officeDocument/2006/relationships/tags" Target="../tags/tag33.xml"/><Relationship Id="rId210" Type="http://schemas.openxmlformats.org/officeDocument/2006/relationships/image" Target="../media/image100.png"/><Relationship Id="rId26" Type="http://schemas.openxmlformats.org/officeDocument/2006/relationships/image" Target="../media/image8.png"/><Relationship Id="rId231" Type="http://schemas.openxmlformats.org/officeDocument/2006/relationships/customXml" Target="../ink/ink353.xml"/><Relationship Id="rId252" Type="http://schemas.openxmlformats.org/officeDocument/2006/relationships/image" Target="../media/image121.png"/><Relationship Id="rId273" Type="http://schemas.openxmlformats.org/officeDocument/2006/relationships/image" Target="../media/image131.png"/><Relationship Id="rId47" Type="http://schemas.openxmlformats.org/officeDocument/2006/relationships/customXml" Target="../ink/ink261.xml"/><Relationship Id="rId68" Type="http://schemas.openxmlformats.org/officeDocument/2006/relationships/image" Target="../media/image29.png"/><Relationship Id="rId89" Type="http://schemas.openxmlformats.org/officeDocument/2006/relationships/customXml" Target="../ink/ink282.xml"/><Relationship Id="rId112" Type="http://schemas.openxmlformats.org/officeDocument/2006/relationships/image" Target="../media/image51.png"/><Relationship Id="rId133" Type="http://schemas.openxmlformats.org/officeDocument/2006/relationships/customXml" Target="../ink/ink304.xml"/><Relationship Id="rId154" Type="http://schemas.openxmlformats.org/officeDocument/2006/relationships/image" Target="../media/image72.png"/><Relationship Id="rId175" Type="http://schemas.openxmlformats.org/officeDocument/2006/relationships/customXml" Target="../ink/ink325.xml"/><Relationship Id="rId196" Type="http://schemas.openxmlformats.org/officeDocument/2006/relationships/image" Target="../media/image93.png"/><Relationship Id="rId200" Type="http://schemas.openxmlformats.org/officeDocument/2006/relationships/image" Target="../media/image95.png"/><Relationship Id="rId16" Type="http://schemas.openxmlformats.org/officeDocument/2006/relationships/image" Target="../media/image2.png"/><Relationship Id="rId221" Type="http://schemas.openxmlformats.org/officeDocument/2006/relationships/customXml" Target="../ink/ink348.xml"/><Relationship Id="rId242" Type="http://schemas.openxmlformats.org/officeDocument/2006/relationships/image" Target="../media/image116.png"/><Relationship Id="rId263" Type="http://schemas.openxmlformats.org/officeDocument/2006/relationships/customXml" Target="../ink/ink369.xml"/><Relationship Id="rId37" Type="http://schemas.openxmlformats.org/officeDocument/2006/relationships/customXml" Target="../ink/ink256.xml"/><Relationship Id="rId58" Type="http://schemas.openxmlformats.org/officeDocument/2006/relationships/image" Target="../media/image24.png"/><Relationship Id="rId79" Type="http://schemas.openxmlformats.org/officeDocument/2006/relationships/customXml" Target="../ink/ink277.xml"/><Relationship Id="rId102" Type="http://schemas.openxmlformats.org/officeDocument/2006/relationships/image" Target="../media/image46.png"/><Relationship Id="rId123" Type="http://schemas.openxmlformats.org/officeDocument/2006/relationships/customXml" Target="../ink/ink299.xml"/><Relationship Id="rId144" Type="http://schemas.openxmlformats.org/officeDocument/2006/relationships/image" Target="../media/image67.png"/><Relationship Id="rId90" Type="http://schemas.openxmlformats.org/officeDocument/2006/relationships/image" Target="../media/image40.png"/><Relationship Id="rId165" Type="http://schemas.openxmlformats.org/officeDocument/2006/relationships/customXml" Target="../ink/ink320.xml"/><Relationship Id="rId186" Type="http://schemas.openxmlformats.org/officeDocument/2006/relationships/image" Target="../media/image88.png"/><Relationship Id="rId211" Type="http://schemas.openxmlformats.org/officeDocument/2006/relationships/customXml" Target="../ink/ink343.xml"/><Relationship Id="rId232" Type="http://schemas.openxmlformats.org/officeDocument/2006/relationships/image" Target="../media/image111.png"/><Relationship Id="rId253" Type="http://schemas.openxmlformats.org/officeDocument/2006/relationships/customXml" Target="../ink/ink364.xml"/><Relationship Id="rId274" Type="http://schemas.openxmlformats.org/officeDocument/2006/relationships/image" Target="../media/image130.png"/><Relationship Id="rId27" Type="http://schemas.openxmlformats.org/officeDocument/2006/relationships/customXml" Target="../ink/ink251.xml"/><Relationship Id="rId48" Type="http://schemas.openxmlformats.org/officeDocument/2006/relationships/image" Target="../media/image19.png"/><Relationship Id="rId69" Type="http://schemas.openxmlformats.org/officeDocument/2006/relationships/customXml" Target="../ink/ink272.xml"/><Relationship Id="rId113" Type="http://schemas.openxmlformats.org/officeDocument/2006/relationships/customXml" Target="../ink/ink294.xml"/><Relationship Id="rId134" Type="http://schemas.openxmlformats.org/officeDocument/2006/relationships/image" Target="../media/image62.png"/><Relationship Id="rId80" Type="http://schemas.openxmlformats.org/officeDocument/2006/relationships/image" Target="../media/image35.png"/><Relationship Id="rId155" Type="http://schemas.openxmlformats.org/officeDocument/2006/relationships/customXml" Target="../ink/ink315.xml"/><Relationship Id="rId176" Type="http://schemas.openxmlformats.org/officeDocument/2006/relationships/image" Target="../media/image83.png"/><Relationship Id="rId197" Type="http://schemas.openxmlformats.org/officeDocument/2006/relationships/customXml" Target="../ink/ink336.xml"/><Relationship Id="rId201" Type="http://schemas.openxmlformats.org/officeDocument/2006/relationships/customXml" Target="../ink/ink338.xml"/><Relationship Id="rId222" Type="http://schemas.openxmlformats.org/officeDocument/2006/relationships/image" Target="../media/image106.png"/><Relationship Id="rId243" Type="http://schemas.openxmlformats.org/officeDocument/2006/relationships/customXml" Target="../ink/ink359.xml"/><Relationship Id="rId264" Type="http://schemas.openxmlformats.org/officeDocument/2006/relationships/image" Target="../media/image127.png"/><Relationship Id="rId17" Type="http://schemas.openxmlformats.org/officeDocument/2006/relationships/image" Target="../media/image3.svg"/><Relationship Id="rId38" Type="http://schemas.openxmlformats.org/officeDocument/2006/relationships/image" Target="../media/image14.png"/><Relationship Id="rId59" Type="http://schemas.openxmlformats.org/officeDocument/2006/relationships/customXml" Target="../ink/ink267.xml"/><Relationship Id="rId103" Type="http://schemas.openxmlformats.org/officeDocument/2006/relationships/customXml" Target="../ink/ink289.xml"/><Relationship Id="rId124" Type="http://schemas.openxmlformats.org/officeDocument/2006/relationships/image" Target="../media/image57.png"/><Relationship Id="rId70" Type="http://schemas.openxmlformats.org/officeDocument/2006/relationships/image" Target="../media/image30.png"/><Relationship Id="rId91" Type="http://schemas.openxmlformats.org/officeDocument/2006/relationships/customXml" Target="../ink/ink283.xml"/><Relationship Id="rId145" Type="http://schemas.openxmlformats.org/officeDocument/2006/relationships/customXml" Target="../ink/ink310.xml"/><Relationship Id="rId166" Type="http://schemas.openxmlformats.org/officeDocument/2006/relationships/image" Target="../media/image78.png"/><Relationship Id="rId187" Type="http://schemas.openxmlformats.org/officeDocument/2006/relationships/customXml" Target="../ink/ink331.xml"/><Relationship Id="rId1" Type="http://schemas.openxmlformats.org/officeDocument/2006/relationships/tags" Target="../tags/tag25.xml"/><Relationship Id="rId212" Type="http://schemas.openxmlformats.org/officeDocument/2006/relationships/image" Target="../media/image101.png"/><Relationship Id="rId233" Type="http://schemas.openxmlformats.org/officeDocument/2006/relationships/customXml" Target="../ink/ink354.xml"/><Relationship Id="rId254" Type="http://schemas.openxmlformats.org/officeDocument/2006/relationships/image" Target="../media/image122.png"/><Relationship Id="rId28" Type="http://schemas.openxmlformats.org/officeDocument/2006/relationships/image" Target="../media/image9.png"/><Relationship Id="rId49" Type="http://schemas.openxmlformats.org/officeDocument/2006/relationships/customXml" Target="../ink/ink262.xml"/><Relationship Id="rId114" Type="http://schemas.openxmlformats.org/officeDocument/2006/relationships/image" Target="../media/image52.png"/><Relationship Id="rId275" Type="http://schemas.openxmlformats.org/officeDocument/2006/relationships/image" Target="../media/image128.png"/><Relationship Id="rId60" Type="http://schemas.openxmlformats.org/officeDocument/2006/relationships/image" Target="../media/image25.png"/><Relationship Id="rId81" Type="http://schemas.openxmlformats.org/officeDocument/2006/relationships/customXml" Target="../ink/ink278.xml"/><Relationship Id="rId135" Type="http://schemas.openxmlformats.org/officeDocument/2006/relationships/customXml" Target="../ink/ink305.xml"/><Relationship Id="rId156" Type="http://schemas.openxmlformats.org/officeDocument/2006/relationships/image" Target="../media/image73.png"/><Relationship Id="rId177" Type="http://schemas.openxmlformats.org/officeDocument/2006/relationships/customXml" Target="../ink/ink326.xml"/><Relationship Id="rId198" Type="http://schemas.openxmlformats.org/officeDocument/2006/relationships/image" Target="../media/image94.png"/><Relationship Id="rId202" Type="http://schemas.openxmlformats.org/officeDocument/2006/relationships/image" Target="../media/image96.png"/><Relationship Id="rId223" Type="http://schemas.openxmlformats.org/officeDocument/2006/relationships/customXml" Target="../ink/ink349.xml"/><Relationship Id="rId244" Type="http://schemas.openxmlformats.org/officeDocument/2006/relationships/image" Target="../media/image117.png"/><Relationship Id="rId18" Type="http://schemas.openxmlformats.org/officeDocument/2006/relationships/image" Target="../media/image4.png"/><Relationship Id="rId39" Type="http://schemas.openxmlformats.org/officeDocument/2006/relationships/customXml" Target="../ink/ink257.xml"/><Relationship Id="rId265" Type="http://schemas.openxmlformats.org/officeDocument/2006/relationships/image" Target="../media/image137.png"/><Relationship Id="rId50" Type="http://schemas.openxmlformats.org/officeDocument/2006/relationships/image" Target="../media/image20.png"/><Relationship Id="rId104" Type="http://schemas.openxmlformats.org/officeDocument/2006/relationships/image" Target="../media/image47.png"/><Relationship Id="rId125" Type="http://schemas.openxmlformats.org/officeDocument/2006/relationships/customXml" Target="../ink/ink300.xml"/><Relationship Id="rId146" Type="http://schemas.openxmlformats.org/officeDocument/2006/relationships/image" Target="../media/image68.png"/><Relationship Id="rId167" Type="http://schemas.openxmlformats.org/officeDocument/2006/relationships/customXml" Target="../ink/ink321.xml"/><Relationship Id="rId188" Type="http://schemas.openxmlformats.org/officeDocument/2006/relationships/image" Target="../media/image89.png"/><Relationship Id="rId71" Type="http://schemas.openxmlformats.org/officeDocument/2006/relationships/customXml" Target="../ink/ink273.xml"/><Relationship Id="rId92" Type="http://schemas.openxmlformats.org/officeDocument/2006/relationships/image" Target="../media/image41.png"/><Relationship Id="rId213" Type="http://schemas.openxmlformats.org/officeDocument/2006/relationships/customXml" Target="../ink/ink344.xml"/><Relationship Id="rId234" Type="http://schemas.openxmlformats.org/officeDocument/2006/relationships/image" Target="../media/image112.png"/><Relationship Id="rId2" Type="http://schemas.openxmlformats.org/officeDocument/2006/relationships/tags" Target="../tags/tag26.xml"/><Relationship Id="rId29" Type="http://schemas.openxmlformats.org/officeDocument/2006/relationships/customXml" Target="../ink/ink252.xml"/><Relationship Id="rId255" Type="http://schemas.openxmlformats.org/officeDocument/2006/relationships/customXml" Target="../ink/ink365.xml"/><Relationship Id="rId276" Type="http://schemas.openxmlformats.org/officeDocument/2006/relationships/image" Target="../media/image129.png"/><Relationship Id="rId40" Type="http://schemas.openxmlformats.org/officeDocument/2006/relationships/image" Target="../media/image15.png"/><Relationship Id="rId115" Type="http://schemas.openxmlformats.org/officeDocument/2006/relationships/customXml" Target="../ink/ink295.xml"/><Relationship Id="rId136" Type="http://schemas.openxmlformats.org/officeDocument/2006/relationships/image" Target="../media/image63.png"/><Relationship Id="rId157" Type="http://schemas.openxmlformats.org/officeDocument/2006/relationships/customXml" Target="../ink/ink316.xml"/><Relationship Id="rId178" Type="http://schemas.openxmlformats.org/officeDocument/2006/relationships/image" Target="../media/image84.png"/><Relationship Id="rId61" Type="http://schemas.openxmlformats.org/officeDocument/2006/relationships/customXml" Target="../ink/ink268.xml"/><Relationship Id="rId82" Type="http://schemas.openxmlformats.org/officeDocument/2006/relationships/image" Target="../media/image36.png"/><Relationship Id="rId199" Type="http://schemas.openxmlformats.org/officeDocument/2006/relationships/customXml" Target="../ink/ink337.xml"/><Relationship Id="rId203" Type="http://schemas.openxmlformats.org/officeDocument/2006/relationships/customXml" Target="../ink/ink339.xml"/><Relationship Id="rId19" Type="http://schemas.openxmlformats.org/officeDocument/2006/relationships/customXml" Target="../ink/ink247.xml"/><Relationship Id="rId224" Type="http://schemas.openxmlformats.org/officeDocument/2006/relationships/image" Target="../media/image107.png"/><Relationship Id="rId245" Type="http://schemas.openxmlformats.org/officeDocument/2006/relationships/customXml" Target="../ink/ink360.xml"/><Relationship Id="rId266" Type="http://schemas.openxmlformats.org/officeDocument/2006/relationships/image" Target="../media/image138.png"/><Relationship Id="rId30" Type="http://schemas.openxmlformats.org/officeDocument/2006/relationships/image" Target="../media/image10.png"/><Relationship Id="rId105" Type="http://schemas.openxmlformats.org/officeDocument/2006/relationships/customXml" Target="../ink/ink290.xml"/><Relationship Id="rId126" Type="http://schemas.openxmlformats.org/officeDocument/2006/relationships/image" Target="../media/image58.png"/><Relationship Id="rId147" Type="http://schemas.openxmlformats.org/officeDocument/2006/relationships/customXml" Target="../ink/ink311.xml"/><Relationship Id="rId168" Type="http://schemas.openxmlformats.org/officeDocument/2006/relationships/image" Target="../media/image79.png"/><Relationship Id="rId51" Type="http://schemas.openxmlformats.org/officeDocument/2006/relationships/customXml" Target="../ink/ink263.xml"/><Relationship Id="rId72" Type="http://schemas.openxmlformats.org/officeDocument/2006/relationships/image" Target="../media/image31.png"/><Relationship Id="rId93" Type="http://schemas.openxmlformats.org/officeDocument/2006/relationships/customXml" Target="../ink/ink284.xml"/><Relationship Id="rId189" Type="http://schemas.openxmlformats.org/officeDocument/2006/relationships/customXml" Target="../ink/ink332.xml"/><Relationship Id="rId3" Type="http://schemas.openxmlformats.org/officeDocument/2006/relationships/tags" Target="../tags/tag27.xml"/><Relationship Id="rId214" Type="http://schemas.openxmlformats.org/officeDocument/2006/relationships/image" Target="../media/image102.png"/><Relationship Id="rId235" Type="http://schemas.openxmlformats.org/officeDocument/2006/relationships/customXml" Target="../ink/ink355.xml"/><Relationship Id="rId256" Type="http://schemas.openxmlformats.org/officeDocument/2006/relationships/image" Target="../media/image123.png"/><Relationship Id="rId277" Type="http://schemas.openxmlformats.org/officeDocument/2006/relationships/hyperlink" Target="mailto:sophie.depoterre@uclouvain.be" TargetMode="External"/><Relationship Id="rId116" Type="http://schemas.openxmlformats.org/officeDocument/2006/relationships/image" Target="../media/image53.png"/><Relationship Id="rId137" Type="http://schemas.openxmlformats.org/officeDocument/2006/relationships/customXml" Target="../ink/ink306.xml"/><Relationship Id="rId158" Type="http://schemas.openxmlformats.org/officeDocument/2006/relationships/image" Target="../media/image74.png"/><Relationship Id="rId20" Type="http://schemas.openxmlformats.org/officeDocument/2006/relationships/image" Target="../media/image5.png"/><Relationship Id="rId41" Type="http://schemas.openxmlformats.org/officeDocument/2006/relationships/customXml" Target="../ink/ink258.xml"/><Relationship Id="rId62" Type="http://schemas.openxmlformats.org/officeDocument/2006/relationships/image" Target="../media/image26.png"/><Relationship Id="rId83" Type="http://schemas.openxmlformats.org/officeDocument/2006/relationships/customXml" Target="../ink/ink279.xml"/><Relationship Id="rId179" Type="http://schemas.openxmlformats.org/officeDocument/2006/relationships/customXml" Target="../ink/ink327.xml"/><Relationship Id="rId190" Type="http://schemas.openxmlformats.org/officeDocument/2006/relationships/image" Target="../media/image90.png"/><Relationship Id="rId204" Type="http://schemas.openxmlformats.org/officeDocument/2006/relationships/image" Target="../media/image97.png"/><Relationship Id="rId225" Type="http://schemas.openxmlformats.org/officeDocument/2006/relationships/customXml" Target="../ink/ink350.xml"/><Relationship Id="rId246" Type="http://schemas.openxmlformats.org/officeDocument/2006/relationships/image" Target="../media/image118.png"/><Relationship Id="rId267" Type="http://schemas.openxmlformats.org/officeDocument/2006/relationships/image" Target="../media/image139.png"/><Relationship Id="rId106" Type="http://schemas.openxmlformats.org/officeDocument/2006/relationships/image" Target="../media/image48.png"/><Relationship Id="rId127" Type="http://schemas.openxmlformats.org/officeDocument/2006/relationships/customXml" Target="../ink/ink301.xml"/><Relationship Id="rId10" Type="http://schemas.openxmlformats.org/officeDocument/2006/relationships/tags" Target="../tags/tag34.xml"/><Relationship Id="rId31" Type="http://schemas.openxmlformats.org/officeDocument/2006/relationships/customXml" Target="../ink/ink253.xml"/><Relationship Id="rId52" Type="http://schemas.openxmlformats.org/officeDocument/2006/relationships/image" Target="../media/image21.png"/><Relationship Id="rId73" Type="http://schemas.openxmlformats.org/officeDocument/2006/relationships/customXml" Target="../ink/ink274.xml"/><Relationship Id="rId94" Type="http://schemas.openxmlformats.org/officeDocument/2006/relationships/image" Target="../media/image42.png"/><Relationship Id="rId148" Type="http://schemas.openxmlformats.org/officeDocument/2006/relationships/image" Target="../media/image69.png"/><Relationship Id="rId169" Type="http://schemas.openxmlformats.org/officeDocument/2006/relationships/customXml" Target="../ink/ink322.xml"/><Relationship Id="rId4" Type="http://schemas.openxmlformats.org/officeDocument/2006/relationships/tags" Target="../tags/tag28.xml"/><Relationship Id="rId180" Type="http://schemas.openxmlformats.org/officeDocument/2006/relationships/image" Target="../media/image85.png"/><Relationship Id="rId215" Type="http://schemas.openxmlformats.org/officeDocument/2006/relationships/customXml" Target="../ink/ink345.xml"/><Relationship Id="rId236" Type="http://schemas.openxmlformats.org/officeDocument/2006/relationships/image" Target="../media/image113.png"/><Relationship Id="rId257" Type="http://schemas.openxmlformats.org/officeDocument/2006/relationships/customXml" Target="../ink/ink366.xml"/><Relationship Id="rId278" Type="http://schemas.openxmlformats.org/officeDocument/2006/relationships/hyperlink" Target="mailto:Clara.depommier@unamur.be" TargetMode="External"/><Relationship Id="rId42" Type="http://schemas.openxmlformats.org/officeDocument/2006/relationships/image" Target="../media/image16.png"/><Relationship Id="rId84" Type="http://schemas.openxmlformats.org/officeDocument/2006/relationships/image" Target="../media/image37.png"/><Relationship Id="rId138" Type="http://schemas.openxmlformats.org/officeDocument/2006/relationships/image" Target="../media/image64.png"/><Relationship Id="rId191" Type="http://schemas.openxmlformats.org/officeDocument/2006/relationships/customXml" Target="../ink/ink333.xml"/><Relationship Id="rId205" Type="http://schemas.openxmlformats.org/officeDocument/2006/relationships/customXml" Target="../ink/ink340.xml"/><Relationship Id="rId247" Type="http://schemas.openxmlformats.org/officeDocument/2006/relationships/customXml" Target="../ink/ink361.xml"/><Relationship Id="rId107" Type="http://schemas.openxmlformats.org/officeDocument/2006/relationships/customXml" Target="../ink/ink291.xml"/><Relationship Id="rId11" Type="http://schemas.openxmlformats.org/officeDocument/2006/relationships/tags" Target="../tags/tag35.xml"/><Relationship Id="rId53" Type="http://schemas.openxmlformats.org/officeDocument/2006/relationships/customXml" Target="../ink/ink264.xml"/><Relationship Id="rId149" Type="http://schemas.openxmlformats.org/officeDocument/2006/relationships/customXml" Target="../ink/ink312.xml"/><Relationship Id="rId95" Type="http://schemas.openxmlformats.org/officeDocument/2006/relationships/customXml" Target="../ink/ink285.xml"/><Relationship Id="rId160" Type="http://schemas.openxmlformats.org/officeDocument/2006/relationships/image" Target="../media/image75.png"/><Relationship Id="rId216" Type="http://schemas.openxmlformats.org/officeDocument/2006/relationships/image" Target="../media/image103.png"/></Relationships>
</file>

<file path=ppt/slides/_rels/slide6.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jpeg"/><Relationship Id="rId7" Type="http://schemas.openxmlformats.org/officeDocument/2006/relationships/image" Target="../media/image13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hyperlink" Target="https://oer.uclouvain.be/jspui/simple-search?query=fromentin+sketchnote" TargetMode="External"/><Relationship Id="rId10" Type="http://schemas.openxmlformats.org/officeDocument/2006/relationships/image" Target="../media/image140.png"/><Relationship Id="rId4" Type="http://schemas.openxmlformats.org/officeDocument/2006/relationships/image" Target="../media/image141.png"/><Relationship Id="rId9" Type="http://schemas.openxmlformats.org/officeDocument/2006/relationships/image" Target="../media/image139.png"/></Relationships>
</file>

<file path=ppt/slides/_rels/slide7.xml.rels><?xml version="1.0" encoding="UTF-8" standalone="yes"?>
<Relationships xmlns="http://schemas.openxmlformats.org/package/2006/relationships"><Relationship Id="rId8" Type="http://schemas.openxmlformats.org/officeDocument/2006/relationships/image" Target="../media/image147.svg"/><Relationship Id="rId13" Type="http://schemas.openxmlformats.org/officeDocument/2006/relationships/image" Target="../media/image152.png"/><Relationship Id="rId18" Type="http://schemas.openxmlformats.org/officeDocument/2006/relationships/image" Target="../media/image157.svg"/><Relationship Id="rId26" Type="http://schemas.openxmlformats.org/officeDocument/2006/relationships/image" Target="../media/image165.svg"/><Relationship Id="rId3" Type="http://schemas.openxmlformats.org/officeDocument/2006/relationships/image" Target="../media/image142.png"/><Relationship Id="rId21" Type="http://schemas.openxmlformats.org/officeDocument/2006/relationships/image" Target="../media/image160.png"/><Relationship Id="rId7" Type="http://schemas.openxmlformats.org/officeDocument/2006/relationships/image" Target="../media/image146.png"/><Relationship Id="rId12" Type="http://schemas.openxmlformats.org/officeDocument/2006/relationships/image" Target="../media/image151.svg"/><Relationship Id="rId17" Type="http://schemas.openxmlformats.org/officeDocument/2006/relationships/image" Target="../media/image156.png"/><Relationship Id="rId25" Type="http://schemas.openxmlformats.org/officeDocument/2006/relationships/image" Target="../media/image164.png"/><Relationship Id="rId2" Type="http://schemas.openxmlformats.org/officeDocument/2006/relationships/notesSlide" Target="../notesSlides/notesSlide7.xml"/><Relationship Id="rId16" Type="http://schemas.openxmlformats.org/officeDocument/2006/relationships/image" Target="../media/image155.svg"/><Relationship Id="rId20" Type="http://schemas.openxmlformats.org/officeDocument/2006/relationships/image" Target="../media/image159.svg"/><Relationship Id="rId1" Type="http://schemas.openxmlformats.org/officeDocument/2006/relationships/slideLayout" Target="../slideLayouts/slideLayout7.xml"/><Relationship Id="rId6" Type="http://schemas.openxmlformats.org/officeDocument/2006/relationships/image" Target="../media/image145.svg"/><Relationship Id="rId11" Type="http://schemas.openxmlformats.org/officeDocument/2006/relationships/image" Target="../media/image150.png"/><Relationship Id="rId24" Type="http://schemas.openxmlformats.org/officeDocument/2006/relationships/image" Target="../media/image163.svg"/><Relationship Id="rId5" Type="http://schemas.openxmlformats.org/officeDocument/2006/relationships/image" Target="../media/image144.png"/><Relationship Id="rId15" Type="http://schemas.openxmlformats.org/officeDocument/2006/relationships/image" Target="../media/image154.png"/><Relationship Id="rId23" Type="http://schemas.openxmlformats.org/officeDocument/2006/relationships/image" Target="../media/image162.png"/><Relationship Id="rId10" Type="http://schemas.openxmlformats.org/officeDocument/2006/relationships/image" Target="../media/image149.svg"/><Relationship Id="rId19" Type="http://schemas.openxmlformats.org/officeDocument/2006/relationships/image" Target="../media/image158.png"/><Relationship Id="rId4" Type="http://schemas.openxmlformats.org/officeDocument/2006/relationships/image" Target="../media/image143.svg"/><Relationship Id="rId9" Type="http://schemas.openxmlformats.org/officeDocument/2006/relationships/image" Target="../media/image148.png"/><Relationship Id="rId14" Type="http://schemas.openxmlformats.org/officeDocument/2006/relationships/image" Target="../media/image153.svg"/><Relationship Id="rId22" Type="http://schemas.openxmlformats.org/officeDocument/2006/relationships/image" Target="../media/image161.svg"/><Relationship Id="rId27" Type="http://schemas.openxmlformats.org/officeDocument/2006/relationships/hyperlink" Target="https://oer.uclouvain.be/jspui/handle/20.500.12279/88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9.svg"/><Relationship Id="rId5" Type="http://schemas.openxmlformats.org/officeDocument/2006/relationships/image" Target="../media/image168.png"/><Relationship Id="rId4" Type="http://schemas.openxmlformats.org/officeDocument/2006/relationships/image" Target="../media/image167.tiff"/></Relationships>
</file>

<file path=ppt/slides/_rels/slide9.xml.rels><?xml version="1.0" encoding="UTF-8" standalone="yes"?>
<Relationships xmlns="http://schemas.openxmlformats.org/package/2006/relationships"><Relationship Id="rId3" Type="http://schemas.openxmlformats.org/officeDocument/2006/relationships/image" Target="../media/image167.tif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s://oer.uclouvain.be/jspui/handle/20.500.12279/1090" TargetMode="External"/><Relationship Id="rId4" Type="http://schemas.openxmlformats.org/officeDocument/2006/relationships/image" Target="../media/image1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 name="Image 1132">
            <a:extLst>
              <a:ext uri="{FF2B5EF4-FFF2-40B4-BE49-F238E27FC236}">
                <a16:creationId xmlns:a16="http://schemas.microsoft.com/office/drawing/2014/main" id="{0A93B51F-28E9-8C1C-1C0B-CCF2DA0DD284}"/>
              </a:ext>
              <a:ext uri="{C183D7F6-B498-43B3-948B-1728B52AA6E4}">
                <adec:decorative xmlns:adec="http://schemas.microsoft.com/office/drawing/2017/decorative" val="1"/>
              </a:ext>
            </a:extLst>
          </p:cNvPr>
          <p:cNvPicPr>
            <a:picLocks noChangeAspect="1"/>
          </p:cNvPicPr>
          <p:nvPr/>
        </p:nvPicPr>
        <p:blipFill>
          <a:blip r:embed="rId15">
            <a:alphaModFix amt="35000"/>
            <a:extLst>
              <a:ext uri="{28A0092B-C50C-407E-A947-70E740481C1C}">
                <a14:useLocalDpi xmlns:a14="http://schemas.microsoft.com/office/drawing/2010/main" val="0"/>
              </a:ext>
            </a:extLst>
          </a:blip>
          <a:srcRect l="2125" t="22809" r="1872" b="9824"/>
          <a:stretch/>
        </p:blipFill>
        <p:spPr>
          <a:xfrm>
            <a:off x="-29793" y="-3243"/>
            <a:ext cx="12220912" cy="6858925"/>
          </a:xfrm>
          <a:prstGeom prst="rect">
            <a:avLst/>
          </a:prstGeom>
        </p:spPr>
      </p:pic>
      <p:pic>
        <p:nvPicPr>
          <p:cNvPr id="1111" name="Graphique 1110">
            <a:extLst>
              <a:ext uri="{FF2B5EF4-FFF2-40B4-BE49-F238E27FC236}">
                <a16:creationId xmlns:a16="http://schemas.microsoft.com/office/drawing/2014/main" id="{ED766F65-2798-881A-D8C7-BB0C5435D6ED}"/>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0736829">
            <a:off x="44644" y="1278283"/>
            <a:ext cx="1902741" cy="1902741"/>
          </a:xfrm>
          <a:prstGeom prst="rect">
            <a:avLst/>
          </a:prstGeom>
        </p:spPr>
      </p:pic>
      <p:sp>
        <p:nvSpPr>
          <p:cNvPr id="5" name="Rectangle 4">
            <a:extLst>
              <a:ext uri="{FF2B5EF4-FFF2-40B4-BE49-F238E27FC236}">
                <a16:creationId xmlns:a16="http://schemas.microsoft.com/office/drawing/2014/main" id="{6A75CD93-442E-A187-B4F7-4D385C797E5F}"/>
              </a:ext>
              <a:ext uri="{C183D7F6-B498-43B3-948B-1728B52AA6E4}">
                <adec:decorative xmlns:adec="http://schemas.microsoft.com/office/drawing/2017/decorative" val="1"/>
              </a:ext>
            </a:extLst>
          </p:cNvPr>
          <p:cNvSpPr/>
          <p:nvPr/>
        </p:nvSpPr>
        <p:spPr>
          <a:xfrm>
            <a:off x="1489488" y="951354"/>
            <a:ext cx="745305" cy="3074531"/>
          </a:xfrm>
          <a:prstGeom prst="rect">
            <a:avLst/>
          </a:prstGeom>
          <a:solidFill>
            <a:srgbClr val="68B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5">
            <a:extLst>
              <a:ext uri="{FF2B5EF4-FFF2-40B4-BE49-F238E27FC236}">
                <a16:creationId xmlns:a16="http://schemas.microsoft.com/office/drawing/2014/main" id="{6AFC298A-4171-36D0-1109-E2C334C33938}"/>
              </a:ext>
              <a:ext uri="{C183D7F6-B498-43B3-948B-1728B52AA6E4}">
                <adec:decorative xmlns:adec="http://schemas.microsoft.com/office/drawing/2017/decorative" val="1"/>
              </a:ext>
            </a:extLst>
          </p:cNvPr>
          <p:cNvSpPr/>
          <p:nvPr/>
        </p:nvSpPr>
        <p:spPr>
          <a:xfrm>
            <a:off x="1360533" y="2455397"/>
            <a:ext cx="640433" cy="2460536"/>
          </a:xfrm>
          <a:prstGeom prst="rect">
            <a:avLst/>
          </a:prstGeom>
          <a:solidFill>
            <a:srgbClr val="50A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Picture 2">
            <a:extLst>
              <a:ext uri="{FF2B5EF4-FFF2-40B4-BE49-F238E27FC236}">
                <a16:creationId xmlns:a16="http://schemas.microsoft.com/office/drawing/2014/main" id="{3010BCE7-3E65-26D3-FC2E-70202AECCE34}"/>
              </a:ext>
              <a:ext uri="{C183D7F6-B498-43B3-948B-1728B52AA6E4}">
                <adec:decorative xmlns:adec="http://schemas.microsoft.com/office/drawing/2017/decorative" val="1"/>
              </a:ext>
            </a:extLst>
          </p:cNvPr>
          <p:cNvPicPr>
            <a:picLocks noChangeAspect="1" noChangeArrowheads="1"/>
          </p:cNvPicPr>
          <p:nvPr>
            <p:custDataLst>
              <p:tags r:id="rId1"/>
            </p:custDataLst>
          </p:nvPr>
        </p:nvPicPr>
        <p:blipFill>
          <a:blip r:embed="rId18">
            <a:extLst>
              <a:ext uri="{28A0092B-C50C-407E-A947-70E740481C1C}">
                <a14:useLocalDpi xmlns:a14="http://schemas.microsoft.com/office/drawing/2010/main" val="0"/>
              </a:ext>
            </a:extLst>
          </a:blip>
          <a:srcRect/>
          <a:stretch>
            <a:fillRect/>
          </a:stretch>
        </p:blipFill>
        <p:spPr bwMode="auto">
          <a:xfrm rot="19384962">
            <a:off x="11218829" y="1475138"/>
            <a:ext cx="303166" cy="303729"/>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grpSp>
        <p:nvGrpSpPr>
          <p:cNvPr id="8" name="Groupe 7">
            <a:extLst>
              <a:ext uri="{FF2B5EF4-FFF2-40B4-BE49-F238E27FC236}">
                <a16:creationId xmlns:a16="http://schemas.microsoft.com/office/drawing/2014/main" id="{A2464E8A-6636-63B9-7E7A-44B0396498CB}"/>
              </a:ext>
              <a:ext uri="{C183D7F6-B498-43B3-948B-1728B52AA6E4}">
                <adec:decorative xmlns:adec="http://schemas.microsoft.com/office/drawing/2017/decorative" val="1"/>
              </a:ext>
            </a:extLst>
          </p:cNvPr>
          <p:cNvGrpSpPr/>
          <p:nvPr>
            <p:custDataLst>
              <p:tags r:id="rId2"/>
            </p:custDataLst>
          </p:nvPr>
        </p:nvGrpSpPr>
        <p:grpSpPr>
          <a:xfrm>
            <a:off x="7621290" y="1715734"/>
            <a:ext cx="361931" cy="426081"/>
            <a:chOff x="5614110" y="3007229"/>
            <a:chExt cx="902033" cy="903707"/>
          </a:xfrm>
        </p:grpSpPr>
        <p:sp>
          <p:nvSpPr>
            <p:cNvPr id="9" name="Ellipse 8">
              <a:extLst>
                <a:ext uri="{FF2B5EF4-FFF2-40B4-BE49-F238E27FC236}">
                  <a16:creationId xmlns:a16="http://schemas.microsoft.com/office/drawing/2014/main" id="{B836E3EB-DB45-416D-8801-19F1EFE2B316}"/>
                </a:ext>
              </a:extLst>
            </p:cNvPr>
            <p:cNvSpPr/>
            <p:nvPr/>
          </p:nvSpPr>
          <p:spPr>
            <a:xfrm rot="675266">
              <a:off x="5682229" y="3087324"/>
              <a:ext cx="760491" cy="72593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 name="Picture 2" descr="Licencias Creative Commons: Qué son y cómo utilizarlas. | CYSAE">
              <a:extLst>
                <a:ext uri="{FF2B5EF4-FFF2-40B4-BE49-F238E27FC236}">
                  <a16:creationId xmlns:a16="http://schemas.microsoft.com/office/drawing/2014/main" id="{497B192F-69DD-E550-4B6C-555384EE2D9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14110" y="3007229"/>
              <a:ext cx="902033" cy="903707"/>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grpSp>
      <p:sp>
        <p:nvSpPr>
          <p:cNvPr id="11" name="Forme libre : forme 10">
            <a:extLst>
              <a:ext uri="{FF2B5EF4-FFF2-40B4-BE49-F238E27FC236}">
                <a16:creationId xmlns:a16="http://schemas.microsoft.com/office/drawing/2014/main" id="{E00E7CAD-A029-CA7F-4757-0C299C5A3FA3}"/>
              </a:ext>
              <a:ext uri="{C183D7F6-B498-43B3-948B-1728B52AA6E4}">
                <adec:decorative xmlns:adec="http://schemas.microsoft.com/office/drawing/2017/decorative" val="1"/>
              </a:ext>
            </a:extLst>
          </p:cNvPr>
          <p:cNvSpPr/>
          <p:nvPr>
            <p:custDataLst>
              <p:tags r:id="rId3"/>
            </p:custDataLst>
          </p:nvPr>
        </p:nvSpPr>
        <p:spPr>
          <a:xfrm>
            <a:off x="7581644" y="2081036"/>
            <a:ext cx="932471" cy="498764"/>
          </a:xfrm>
          <a:custGeom>
            <a:avLst/>
            <a:gdLst>
              <a:gd name="connsiteX0" fmla="*/ 0 w 932471"/>
              <a:gd name="connsiteY0" fmla="*/ 227697 h 498764"/>
              <a:gd name="connsiteX1" fmla="*/ 0 w 932471"/>
              <a:gd name="connsiteY1" fmla="*/ 227697 h 498764"/>
              <a:gd name="connsiteX2" fmla="*/ 339738 w 932471"/>
              <a:gd name="connsiteY2" fmla="*/ 0 h 498764"/>
              <a:gd name="connsiteX3" fmla="*/ 354195 w 932471"/>
              <a:gd name="connsiteY3" fmla="*/ 36142 h 498764"/>
              <a:gd name="connsiteX4" fmla="*/ 563820 w 932471"/>
              <a:gd name="connsiteY4" fmla="*/ 202397 h 498764"/>
              <a:gd name="connsiteX5" fmla="*/ 932471 w 932471"/>
              <a:gd name="connsiteY5" fmla="*/ 383108 h 498764"/>
              <a:gd name="connsiteX6" fmla="*/ 509607 w 932471"/>
              <a:gd name="connsiteY6" fmla="*/ 498764 h 498764"/>
              <a:gd name="connsiteX7" fmla="*/ 473464 w 932471"/>
              <a:gd name="connsiteY7" fmla="*/ 498764 h 498764"/>
              <a:gd name="connsiteX8" fmla="*/ 97584 w 932471"/>
              <a:gd name="connsiteY8" fmla="*/ 361423 h 498764"/>
              <a:gd name="connsiteX9" fmla="*/ 0 w 932471"/>
              <a:gd name="connsiteY9" fmla="*/ 227697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71" h="498764">
                <a:moveTo>
                  <a:pt x="0" y="227697"/>
                </a:moveTo>
                <a:lnTo>
                  <a:pt x="0" y="227697"/>
                </a:lnTo>
                <a:lnTo>
                  <a:pt x="339738" y="0"/>
                </a:lnTo>
                <a:lnTo>
                  <a:pt x="354195" y="36142"/>
                </a:lnTo>
                <a:lnTo>
                  <a:pt x="563820" y="202397"/>
                </a:lnTo>
                <a:lnTo>
                  <a:pt x="932471" y="383108"/>
                </a:lnTo>
                <a:lnTo>
                  <a:pt x="509607" y="498764"/>
                </a:lnTo>
                <a:lnTo>
                  <a:pt x="473464" y="498764"/>
                </a:lnTo>
                <a:lnTo>
                  <a:pt x="97584" y="361423"/>
                </a:lnTo>
                <a:lnTo>
                  <a:pt x="0" y="227697"/>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2" name="Groupe 11">
            <a:extLst>
              <a:ext uri="{FF2B5EF4-FFF2-40B4-BE49-F238E27FC236}">
                <a16:creationId xmlns:a16="http://schemas.microsoft.com/office/drawing/2014/main" id="{151531F4-8050-942E-EE43-E05173D8260F}"/>
              </a:ext>
              <a:ext uri="{C183D7F6-B498-43B3-948B-1728B52AA6E4}">
                <adec:decorative xmlns:adec="http://schemas.microsoft.com/office/drawing/2017/decorative" val="1"/>
              </a:ext>
            </a:extLst>
          </p:cNvPr>
          <p:cNvGrpSpPr/>
          <p:nvPr>
            <p:custDataLst>
              <p:tags r:id="rId4"/>
            </p:custDataLst>
          </p:nvPr>
        </p:nvGrpSpPr>
        <p:grpSpPr>
          <a:xfrm>
            <a:off x="7576763" y="1021084"/>
            <a:ext cx="4139690" cy="2503672"/>
            <a:chOff x="6840384" y="3109895"/>
            <a:chExt cx="5519616" cy="3558064"/>
          </a:xfrm>
        </p:grpSpPr>
        <mc:AlternateContent xmlns:mc="http://schemas.openxmlformats.org/markup-compatibility/2006" xmlns:p14="http://schemas.microsoft.com/office/powerpoint/2010/main">
          <mc:Choice Requires="p14">
            <p:contentPart p14:bwMode="auto" r:id="rId19">
              <p14:nvContentPartPr>
                <p14:cNvPr id="13" name="Encre 12">
                  <a:extLst>
                    <a:ext uri="{FF2B5EF4-FFF2-40B4-BE49-F238E27FC236}">
                      <a16:creationId xmlns:a16="http://schemas.microsoft.com/office/drawing/2014/main" id="{1D7FD7B8-F038-06CA-579E-663178A9C3E7}"/>
                    </a:ext>
                  </a:extLst>
                </p14:cNvPr>
                <p14:cNvContentPartPr/>
                <p14:nvPr/>
              </p14:nvContentPartPr>
              <p14:xfrm>
                <a:off x="9546896" y="5439048"/>
                <a:ext cx="98280" cy="182520"/>
              </p14:xfrm>
            </p:contentPart>
          </mc:Choice>
          <mc:Fallback xmlns="">
            <p:pic>
              <p:nvPicPr>
                <p:cNvPr id="13" name="Encre 12">
                  <a:extLst>
                    <a:ext uri="{FF2B5EF4-FFF2-40B4-BE49-F238E27FC236}">
                      <a16:creationId xmlns:a16="http://schemas.microsoft.com/office/drawing/2014/main" id="{1D7FD7B8-F038-06CA-579E-663178A9C3E7}"/>
                    </a:ext>
                  </a:extLst>
                </p:cNvPr>
                <p:cNvPicPr/>
                <p:nvPr/>
              </p:nvPicPr>
              <p:blipFill>
                <a:blip r:embed="rId20"/>
                <a:stretch>
                  <a:fillRect/>
                </a:stretch>
              </p:blipFill>
              <p:spPr>
                <a:xfrm>
                  <a:off x="9534911" y="5426266"/>
                  <a:ext cx="121771" cy="2075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Encre 13">
                  <a:extLst>
                    <a:ext uri="{FF2B5EF4-FFF2-40B4-BE49-F238E27FC236}">
                      <a16:creationId xmlns:a16="http://schemas.microsoft.com/office/drawing/2014/main" id="{49294CF0-E454-DDFF-D0ED-2A361867497E}"/>
                    </a:ext>
                  </a:extLst>
                </p14:cNvPr>
                <p14:cNvContentPartPr/>
                <p14:nvPr/>
              </p14:nvContentPartPr>
              <p14:xfrm>
                <a:off x="9048471" y="5192213"/>
                <a:ext cx="147600" cy="214920"/>
              </p14:xfrm>
            </p:contentPart>
          </mc:Choice>
          <mc:Fallback xmlns="">
            <p:pic>
              <p:nvPicPr>
                <p:cNvPr id="14" name="Encre 13">
                  <a:extLst>
                    <a:ext uri="{FF2B5EF4-FFF2-40B4-BE49-F238E27FC236}">
                      <a16:creationId xmlns:a16="http://schemas.microsoft.com/office/drawing/2014/main" id="{49294CF0-E454-DDFF-D0ED-2A361867497E}"/>
                    </a:ext>
                  </a:extLst>
                </p:cNvPr>
                <p:cNvPicPr/>
                <p:nvPr/>
              </p:nvPicPr>
              <p:blipFill>
                <a:blip r:embed="rId22"/>
                <a:stretch>
                  <a:fillRect/>
                </a:stretch>
              </p:blipFill>
              <p:spPr>
                <a:xfrm>
                  <a:off x="9036490" y="5179451"/>
                  <a:ext cx="171082" cy="239934"/>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Encre 14">
                  <a:extLst>
                    <a:ext uri="{FF2B5EF4-FFF2-40B4-BE49-F238E27FC236}">
                      <a16:creationId xmlns:a16="http://schemas.microsoft.com/office/drawing/2014/main" id="{6EA1ED93-AF12-0C43-E77B-762CEF6ADD18}"/>
                    </a:ext>
                  </a:extLst>
                </p14:cNvPr>
                <p14:cNvContentPartPr/>
                <p14:nvPr/>
              </p14:nvContentPartPr>
              <p14:xfrm>
                <a:off x="7832387" y="4394971"/>
                <a:ext cx="788400" cy="1624680"/>
              </p14:xfrm>
            </p:contentPart>
          </mc:Choice>
          <mc:Fallback xmlns="">
            <p:pic>
              <p:nvPicPr>
                <p:cNvPr id="15" name="Encre 14">
                  <a:extLst>
                    <a:ext uri="{FF2B5EF4-FFF2-40B4-BE49-F238E27FC236}">
                      <a16:creationId xmlns:a16="http://schemas.microsoft.com/office/drawing/2014/main" id="{6EA1ED93-AF12-0C43-E77B-762CEF6ADD18}"/>
                    </a:ext>
                  </a:extLst>
                </p:cNvPr>
                <p:cNvPicPr/>
                <p:nvPr/>
              </p:nvPicPr>
              <p:blipFill>
                <a:blip r:embed="rId24"/>
                <a:stretch>
                  <a:fillRect/>
                </a:stretch>
              </p:blipFill>
              <p:spPr>
                <a:xfrm>
                  <a:off x="7820391" y="4382182"/>
                  <a:ext cx="811913" cy="1649746"/>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 name="Encre 15">
                  <a:extLst>
                    <a:ext uri="{FF2B5EF4-FFF2-40B4-BE49-F238E27FC236}">
                      <a16:creationId xmlns:a16="http://schemas.microsoft.com/office/drawing/2014/main" id="{E22296B1-2159-7486-609B-4503F5754936}"/>
                    </a:ext>
                  </a:extLst>
                </p14:cNvPr>
                <p14:cNvContentPartPr/>
                <p14:nvPr/>
              </p14:nvContentPartPr>
              <p14:xfrm>
                <a:off x="9727244" y="3847064"/>
                <a:ext cx="362880" cy="146520"/>
              </p14:xfrm>
            </p:contentPart>
          </mc:Choice>
          <mc:Fallback xmlns="">
            <p:pic>
              <p:nvPicPr>
                <p:cNvPr id="16" name="Encre 15">
                  <a:extLst>
                    <a:ext uri="{FF2B5EF4-FFF2-40B4-BE49-F238E27FC236}">
                      <a16:creationId xmlns:a16="http://schemas.microsoft.com/office/drawing/2014/main" id="{E22296B1-2159-7486-609B-4503F5754936}"/>
                    </a:ext>
                  </a:extLst>
                </p:cNvPr>
                <p:cNvPicPr/>
                <p:nvPr/>
              </p:nvPicPr>
              <p:blipFill>
                <a:blip r:embed="rId26"/>
                <a:stretch>
                  <a:fillRect/>
                </a:stretch>
              </p:blipFill>
              <p:spPr>
                <a:xfrm>
                  <a:off x="9715260" y="3834301"/>
                  <a:ext cx="386369" cy="171536"/>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 name="Encre 16">
                  <a:extLst>
                    <a:ext uri="{FF2B5EF4-FFF2-40B4-BE49-F238E27FC236}">
                      <a16:creationId xmlns:a16="http://schemas.microsoft.com/office/drawing/2014/main" id="{B069E8DA-4E1B-02D2-A548-9DC5C5CBC434}"/>
                    </a:ext>
                  </a:extLst>
                </p14:cNvPr>
                <p14:cNvContentPartPr/>
                <p14:nvPr/>
              </p14:nvContentPartPr>
              <p14:xfrm>
                <a:off x="10641282" y="4806180"/>
                <a:ext cx="883440" cy="712080"/>
              </p14:xfrm>
            </p:contentPart>
          </mc:Choice>
          <mc:Fallback xmlns="">
            <p:pic>
              <p:nvPicPr>
                <p:cNvPr id="17" name="Encre 16">
                  <a:extLst>
                    <a:ext uri="{FF2B5EF4-FFF2-40B4-BE49-F238E27FC236}">
                      <a16:creationId xmlns:a16="http://schemas.microsoft.com/office/drawing/2014/main" id="{B069E8DA-4E1B-02D2-A548-9DC5C5CBC434}"/>
                    </a:ext>
                  </a:extLst>
                </p:cNvPr>
                <p:cNvPicPr/>
                <p:nvPr/>
              </p:nvPicPr>
              <p:blipFill>
                <a:blip r:embed="rId28"/>
                <a:stretch>
                  <a:fillRect/>
                </a:stretch>
              </p:blipFill>
              <p:spPr>
                <a:xfrm>
                  <a:off x="10635524" y="4800046"/>
                  <a:ext cx="894957" cy="724348"/>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8" name="Encre 17">
                  <a:extLst>
                    <a:ext uri="{FF2B5EF4-FFF2-40B4-BE49-F238E27FC236}">
                      <a16:creationId xmlns:a16="http://schemas.microsoft.com/office/drawing/2014/main" id="{6B7538EF-6482-C52B-B50D-22EB22F19418}"/>
                    </a:ext>
                  </a:extLst>
                </p14:cNvPr>
                <p14:cNvContentPartPr/>
                <p14:nvPr/>
              </p14:nvContentPartPr>
              <p14:xfrm>
                <a:off x="6840384" y="4599575"/>
                <a:ext cx="1390981" cy="1095433"/>
              </p14:xfrm>
            </p:contentPart>
          </mc:Choice>
          <mc:Fallback xmlns="">
            <p:pic>
              <p:nvPicPr>
                <p:cNvPr id="18" name="Encre 17">
                  <a:extLst>
                    <a:ext uri="{FF2B5EF4-FFF2-40B4-BE49-F238E27FC236}">
                      <a16:creationId xmlns:a16="http://schemas.microsoft.com/office/drawing/2014/main" id="{6B7538EF-6482-C52B-B50D-22EB22F19418}"/>
                    </a:ext>
                  </a:extLst>
                </p:cNvPr>
                <p:cNvPicPr/>
                <p:nvPr/>
              </p:nvPicPr>
              <p:blipFill>
                <a:blip r:embed="rId30"/>
                <a:stretch>
                  <a:fillRect/>
                </a:stretch>
              </p:blipFill>
              <p:spPr>
                <a:xfrm>
                  <a:off x="6834624" y="4593438"/>
                  <a:ext cx="1402501" cy="1107707"/>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9" name="Encre 18">
                  <a:extLst>
                    <a:ext uri="{FF2B5EF4-FFF2-40B4-BE49-F238E27FC236}">
                      <a16:creationId xmlns:a16="http://schemas.microsoft.com/office/drawing/2014/main" id="{2A5FD0B1-379B-0883-EFE4-4C21CE511991}"/>
                    </a:ext>
                  </a:extLst>
                </p14:cNvPr>
                <p14:cNvContentPartPr/>
                <p14:nvPr/>
              </p14:nvContentPartPr>
              <p14:xfrm>
                <a:off x="8144965" y="4022135"/>
                <a:ext cx="628560" cy="605520"/>
              </p14:xfrm>
            </p:contentPart>
          </mc:Choice>
          <mc:Fallback xmlns="">
            <p:pic>
              <p:nvPicPr>
                <p:cNvPr id="19" name="Encre 18">
                  <a:extLst>
                    <a:ext uri="{FF2B5EF4-FFF2-40B4-BE49-F238E27FC236}">
                      <a16:creationId xmlns:a16="http://schemas.microsoft.com/office/drawing/2014/main" id="{2A5FD0B1-379B-0883-EFE4-4C21CE511991}"/>
                    </a:ext>
                  </a:extLst>
                </p:cNvPr>
                <p:cNvPicPr/>
                <p:nvPr/>
              </p:nvPicPr>
              <p:blipFill>
                <a:blip r:embed="rId32"/>
                <a:stretch>
                  <a:fillRect/>
                </a:stretch>
              </p:blipFill>
              <p:spPr>
                <a:xfrm>
                  <a:off x="8139207" y="4016003"/>
                  <a:ext cx="640076" cy="617784"/>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0" name="Encre 19">
                  <a:extLst>
                    <a:ext uri="{FF2B5EF4-FFF2-40B4-BE49-F238E27FC236}">
                      <a16:creationId xmlns:a16="http://schemas.microsoft.com/office/drawing/2014/main" id="{584559DD-1B24-0850-11AC-F5C139DDCA6B}"/>
                    </a:ext>
                  </a:extLst>
                </p14:cNvPr>
                <p14:cNvContentPartPr/>
                <p14:nvPr/>
              </p14:nvContentPartPr>
              <p14:xfrm>
                <a:off x="8664974" y="4349265"/>
                <a:ext cx="892800" cy="1246320"/>
              </p14:xfrm>
            </p:contentPart>
          </mc:Choice>
          <mc:Fallback xmlns="">
            <p:pic>
              <p:nvPicPr>
                <p:cNvPr id="20" name="Encre 19">
                  <a:extLst>
                    <a:ext uri="{FF2B5EF4-FFF2-40B4-BE49-F238E27FC236}">
                      <a16:creationId xmlns:a16="http://schemas.microsoft.com/office/drawing/2014/main" id="{584559DD-1B24-0850-11AC-F5C139DDCA6B}"/>
                    </a:ext>
                  </a:extLst>
                </p:cNvPr>
                <p:cNvPicPr/>
                <p:nvPr/>
              </p:nvPicPr>
              <p:blipFill>
                <a:blip r:embed="rId34"/>
                <a:stretch>
                  <a:fillRect/>
                </a:stretch>
              </p:blipFill>
              <p:spPr>
                <a:xfrm>
                  <a:off x="8659214" y="4343125"/>
                  <a:ext cx="904320" cy="1258599"/>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1" name="Encre 20">
                  <a:extLst>
                    <a:ext uri="{FF2B5EF4-FFF2-40B4-BE49-F238E27FC236}">
                      <a16:creationId xmlns:a16="http://schemas.microsoft.com/office/drawing/2014/main" id="{07A9F79E-7E53-D724-F76B-AB183EB5E6BB}"/>
                    </a:ext>
                  </a:extLst>
                </p14:cNvPr>
                <p14:cNvContentPartPr/>
                <p14:nvPr/>
              </p14:nvContentPartPr>
              <p14:xfrm>
                <a:off x="9025827" y="5602414"/>
                <a:ext cx="68040" cy="431640"/>
              </p14:xfrm>
            </p:contentPart>
          </mc:Choice>
          <mc:Fallback xmlns="">
            <p:pic>
              <p:nvPicPr>
                <p:cNvPr id="21" name="Encre 20">
                  <a:extLst>
                    <a:ext uri="{FF2B5EF4-FFF2-40B4-BE49-F238E27FC236}">
                      <a16:creationId xmlns:a16="http://schemas.microsoft.com/office/drawing/2014/main" id="{07A9F79E-7E53-D724-F76B-AB183EB5E6BB}"/>
                    </a:ext>
                  </a:extLst>
                </p:cNvPr>
                <p:cNvPicPr/>
                <p:nvPr/>
              </p:nvPicPr>
              <p:blipFill>
                <a:blip r:embed="rId36"/>
                <a:stretch>
                  <a:fillRect/>
                </a:stretch>
              </p:blipFill>
              <p:spPr>
                <a:xfrm>
                  <a:off x="9020077" y="5596277"/>
                  <a:ext cx="79540" cy="443914"/>
                </a:xfrm>
                <a:prstGeom prst="rect">
                  <a:avLst/>
                </a:prstGeom>
              </p:spPr>
            </p:pic>
          </mc:Fallback>
        </mc:AlternateContent>
        <p:grpSp>
          <p:nvGrpSpPr>
            <p:cNvPr id="22" name="Groupe 21">
              <a:extLst>
                <a:ext uri="{FF2B5EF4-FFF2-40B4-BE49-F238E27FC236}">
                  <a16:creationId xmlns:a16="http://schemas.microsoft.com/office/drawing/2014/main" id="{C1B9EA65-4C78-D58A-EBEB-90AAD6D17B6E}"/>
                </a:ext>
              </a:extLst>
            </p:cNvPr>
            <p:cNvGrpSpPr/>
            <p:nvPr/>
          </p:nvGrpSpPr>
          <p:grpSpPr>
            <a:xfrm>
              <a:off x="6984070" y="3109895"/>
              <a:ext cx="5375930" cy="3558064"/>
              <a:chOff x="3839474" y="843887"/>
              <a:chExt cx="5375930" cy="3558064"/>
            </a:xfrm>
          </p:grpSpPr>
          <mc:AlternateContent xmlns:mc="http://schemas.openxmlformats.org/markup-compatibility/2006" xmlns:p14="http://schemas.microsoft.com/office/powerpoint/2010/main">
            <mc:Choice Requires="p14">
              <p:contentPart p14:bwMode="auto" r:id="rId37">
                <p14:nvContentPartPr>
                  <p14:cNvPr id="29" name="Encre 28">
                    <a:extLst>
                      <a:ext uri="{FF2B5EF4-FFF2-40B4-BE49-F238E27FC236}">
                        <a16:creationId xmlns:a16="http://schemas.microsoft.com/office/drawing/2014/main" id="{0F04B77A-6E11-6435-1D2E-7A32D98EEFB3}"/>
                      </a:ext>
                    </a:extLst>
                  </p14:cNvPr>
                  <p14:cNvContentPartPr/>
                  <p14:nvPr/>
                </p14:nvContentPartPr>
                <p14:xfrm>
                  <a:off x="6083069" y="2521311"/>
                  <a:ext cx="221400" cy="121320"/>
                </p14:xfrm>
              </p:contentPart>
            </mc:Choice>
            <mc:Fallback xmlns="">
              <p:pic>
                <p:nvPicPr>
                  <p:cNvPr id="29" name="Encre 28">
                    <a:extLst>
                      <a:ext uri="{FF2B5EF4-FFF2-40B4-BE49-F238E27FC236}">
                        <a16:creationId xmlns:a16="http://schemas.microsoft.com/office/drawing/2014/main" id="{0F04B77A-6E11-6435-1D2E-7A32D98EEFB3}"/>
                      </a:ext>
                    </a:extLst>
                  </p:cNvPr>
                  <p:cNvPicPr/>
                  <p:nvPr/>
                </p:nvPicPr>
                <p:blipFill>
                  <a:blip r:embed="rId38"/>
                  <a:stretch>
                    <a:fillRect/>
                  </a:stretch>
                </p:blipFill>
                <p:spPr>
                  <a:xfrm>
                    <a:off x="6071062" y="2508567"/>
                    <a:ext cx="244933" cy="146298"/>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0" name="Encre 29">
                    <a:extLst>
                      <a:ext uri="{FF2B5EF4-FFF2-40B4-BE49-F238E27FC236}">
                        <a16:creationId xmlns:a16="http://schemas.microsoft.com/office/drawing/2014/main" id="{C8520400-F983-80A3-E36A-0087F3041D57}"/>
                      </a:ext>
                    </a:extLst>
                  </p14:cNvPr>
                  <p14:cNvContentPartPr/>
                  <p14:nvPr/>
                </p14:nvContentPartPr>
                <p14:xfrm>
                  <a:off x="5652509" y="2499351"/>
                  <a:ext cx="178560" cy="80640"/>
                </p14:xfrm>
              </p:contentPart>
            </mc:Choice>
            <mc:Fallback xmlns="">
              <p:pic>
                <p:nvPicPr>
                  <p:cNvPr id="30" name="Encre 29">
                    <a:extLst>
                      <a:ext uri="{FF2B5EF4-FFF2-40B4-BE49-F238E27FC236}">
                        <a16:creationId xmlns:a16="http://schemas.microsoft.com/office/drawing/2014/main" id="{C8520400-F983-80A3-E36A-0087F3041D57}"/>
                      </a:ext>
                    </a:extLst>
                  </p:cNvPr>
                  <p:cNvPicPr/>
                  <p:nvPr/>
                </p:nvPicPr>
                <p:blipFill>
                  <a:blip r:embed="rId40"/>
                  <a:stretch>
                    <a:fillRect/>
                  </a:stretch>
                </p:blipFill>
                <p:spPr>
                  <a:xfrm>
                    <a:off x="5640509" y="2486592"/>
                    <a:ext cx="202080" cy="105649"/>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1" name="Encre 30">
                    <a:extLst>
                      <a:ext uri="{FF2B5EF4-FFF2-40B4-BE49-F238E27FC236}">
                        <a16:creationId xmlns:a16="http://schemas.microsoft.com/office/drawing/2014/main" id="{26B23C46-78D5-D949-5C01-2714ADA74B80}"/>
                      </a:ext>
                    </a:extLst>
                  </p14:cNvPr>
                  <p14:cNvContentPartPr/>
                  <p14:nvPr/>
                </p14:nvContentPartPr>
                <p14:xfrm>
                  <a:off x="5773469" y="2835951"/>
                  <a:ext cx="295920" cy="47520"/>
                </p14:xfrm>
              </p:contentPart>
            </mc:Choice>
            <mc:Fallback xmlns="">
              <p:pic>
                <p:nvPicPr>
                  <p:cNvPr id="31" name="Encre 30">
                    <a:extLst>
                      <a:ext uri="{FF2B5EF4-FFF2-40B4-BE49-F238E27FC236}">
                        <a16:creationId xmlns:a16="http://schemas.microsoft.com/office/drawing/2014/main" id="{26B23C46-78D5-D949-5C01-2714ADA74B80}"/>
                      </a:ext>
                    </a:extLst>
                  </p:cNvPr>
                  <p:cNvPicPr/>
                  <p:nvPr/>
                </p:nvPicPr>
                <p:blipFill>
                  <a:blip r:embed="rId42"/>
                  <a:stretch>
                    <a:fillRect/>
                  </a:stretch>
                </p:blipFill>
                <p:spPr>
                  <a:xfrm>
                    <a:off x="5761459" y="2823177"/>
                    <a:ext cx="319459" cy="72557"/>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2" name="Encre 31">
                    <a:extLst>
                      <a:ext uri="{FF2B5EF4-FFF2-40B4-BE49-F238E27FC236}">
                        <a16:creationId xmlns:a16="http://schemas.microsoft.com/office/drawing/2014/main" id="{6F81428A-6C44-990B-AA75-43C7AC0AF160}"/>
                      </a:ext>
                    </a:extLst>
                  </p14:cNvPr>
                  <p14:cNvContentPartPr/>
                  <p14:nvPr/>
                </p14:nvContentPartPr>
                <p14:xfrm>
                  <a:off x="5833589" y="2722911"/>
                  <a:ext cx="13680" cy="25920"/>
                </p14:xfrm>
              </p:contentPart>
            </mc:Choice>
            <mc:Fallback xmlns="">
              <p:pic>
                <p:nvPicPr>
                  <p:cNvPr id="32" name="Encre 31">
                    <a:extLst>
                      <a:ext uri="{FF2B5EF4-FFF2-40B4-BE49-F238E27FC236}">
                        <a16:creationId xmlns:a16="http://schemas.microsoft.com/office/drawing/2014/main" id="{6F81428A-6C44-990B-AA75-43C7AC0AF160}"/>
                      </a:ext>
                    </a:extLst>
                  </p:cNvPr>
                  <p:cNvPicPr/>
                  <p:nvPr/>
                </p:nvPicPr>
                <p:blipFill>
                  <a:blip r:embed="rId44"/>
                  <a:stretch>
                    <a:fillRect/>
                  </a:stretch>
                </p:blipFill>
                <p:spPr>
                  <a:xfrm>
                    <a:off x="5821375" y="2710205"/>
                    <a:ext cx="37620" cy="50824"/>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3" name="Encre 32">
                    <a:extLst>
                      <a:ext uri="{FF2B5EF4-FFF2-40B4-BE49-F238E27FC236}">
                        <a16:creationId xmlns:a16="http://schemas.microsoft.com/office/drawing/2014/main" id="{ACE4D309-CF72-9DCA-6337-82B4C81E60A8}"/>
                      </a:ext>
                    </a:extLst>
                  </p14:cNvPr>
                  <p14:cNvContentPartPr/>
                  <p14:nvPr/>
                </p14:nvContentPartPr>
                <p14:xfrm>
                  <a:off x="6528029" y="2788431"/>
                  <a:ext cx="212040" cy="294480"/>
                </p14:xfrm>
              </p:contentPart>
            </mc:Choice>
            <mc:Fallback xmlns="">
              <p:pic>
                <p:nvPicPr>
                  <p:cNvPr id="33" name="Encre 32">
                    <a:extLst>
                      <a:ext uri="{FF2B5EF4-FFF2-40B4-BE49-F238E27FC236}">
                        <a16:creationId xmlns:a16="http://schemas.microsoft.com/office/drawing/2014/main" id="{ACE4D309-CF72-9DCA-6337-82B4C81E60A8}"/>
                      </a:ext>
                    </a:extLst>
                  </p:cNvPr>
                  <p:cNvPicPr/>
                  <p:nvPr/>
                </p:nvPicPr>
                <p:blipFill>
                  <a:blip r:embed="rId46"/>
                  <a:stretch>
                    <a:fillRect/>
                  </a:stretch>
                </p:blipFill>
                <p:spPr>
                  <a:xfrm>
                    <a:off x="6516036" y="2775650"/>
                    <a:ext cx="235547" cy="319531"/>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4" name="Encre 33">
                    <a:extLst>
                      <a:ext uri="{FF2B5EF4-FFF2-40B4-BE49-F238E27FC236}">
                        <a16:creationId xmlns:a16="http://schemas.microsoft.com/office/drawing/2014/main" id="{D0B1CC8B-057D-10FB-1099-452E81EFF220}"/>
                      </a:ext>
                    </a:extLst>
                  </p14:cNvPr>
                  <p14:cNvContentPartPr/>
                  <p14:nvPr/>
                </p14:nvContentPartPr>
                <p14:xfrm>
                  <a:off x="6707669" y="2698071"/>
                  <a:ext cx="851040" cy="1703880"/>
                </p14:xfrm>
              </p:contentPart>
            </mc:Choice>
            <mc:Fallback xmlns="">
              <p:pic>
                <p:nvPicPr>
                  <p:cNvPr id="34" name="Encre 33">
                    <a:extLst>
                      <a:ext uri="{FF2B5EF4-FFF2-40B4-BE49-F238E27FC236}">
                        <a16:creationId xmlns:a16="http://schemas.microsoft.com/office/drawing/2014/main" id="{D0B1CC8B-057D-10FB-1099-452E81EFF220}"/>
                      </a:ext>
                    </a:extLst>
                  </p:cNvPr>
                  <p:cNvPicPr/>
                  <p:nvPr/>
                </p:nvPicPr>
                <p:blipFill>
                  <a:blip r:embed="rId48"/>
                  <a:stretch>
                    <a:fillRect/>
                  </a:stretch>
                </p:blipFill>
                <p:spPr>
                  <a:xfrm>
                    <a:off x="6695676" y="2685283"/>
                    <a:ext cx="874547" cy="1728945"/>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5" name="Encre 34">
                    <a:extLst>
                      <a:ext uri="{FF2B5EF4-FFF2-40B4-BE49-F238E27FC236}">
                        <a16:creationId xmlns:a16="http://schemas.microsoft.com/office/drawing/2014/main" id="{2C865D5A-1812-C822-F22D-BEA0F26EBDC9}"/>
                      </a:ext>
                    </a:extLst>
                  </p14:cNvPr>
                  <p14:cNvContentPartPr/>
                  <p14:nvPr/>
                </p14:nvContentPartPr>
                <p14:xfrm>
                  <a:off x="5084789" y="2262111"/>
                  <a:ext cx="381960" cy="618120"/>
                </p14:xfrm>
              </p:contentPart>
            </mc:Choice>
            <mc:Fallback xmlns="">
              <p:pic>
                <p:nvPicPr>
                  <p:cNvPr id="35" name="Encre 34">
                    <a:extLst>
                      <a:ext uri="{FF2B5EF4-FFF2-40B4-BE49-F238E27FC236}">
                        <a16:creationId xmlns:a16="http://schemas.microsoft.com/office/drawing/2014/main" id="{2C865D5A-1812-C822-F22D-BEA0F26EBDC9}"/>
                      </a:ext>
                    </a:extLst>
                  </p:cNvPr>
                  <p:cNvPicPr/>
                  <p:nvPr/>
                </p:nvPicPr>
                <p:blipFill>
                  <a:blip r:embed="rId50"/>
                  <a:stretch>
                    <a:fillRect/>
                  </a:stretch>
                </p:blipFill>
                <p:spPr>
                  <a:xfrm>
                    <a:off x="5072793" y="2249329"/>
                    <a:ext cx="405473" cy="643172"/>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6" name="Encre 35">
                    <a:extLst>
                      <a:ext uri="{FF2B5EF4-FFF2-40B4-BE49-F238E27FC236}">
                        <a16:creationId xmlns:a16="http://schemas.microsoft.com/office/drawing/2014/main" id="{119DEBAA-BF2B-8D80-0489-92455385CED3}"/>
                      </a:ext>
                    </a:extLst>
                  </p14:cNvPr>
                  <p14:cNvContentPartPr/>
                  <p14:nvPr/>
                </p14:nvContentPartPr>
                <p14:xfrm>
                  <a:off x="6370106" y="2276687"/>
                  <a:ext cx="1194120" cy="1623600"/>
                </p14:xfrm>
              </p:contentPart>
            </mc:Choice>
            <mc:Fallback xmlns="">
              <p:pic>
                <p:nvPicPr>
                  <p:cNvPr id="36" name="Encre 35">
                    <a:extLst>
                      <a:ext uri="{FF2B5EF4-FFF2-40B4-BE49-F238E27FC236}">
                        <a16:creationId xmlns:a16="http://schemas.microsoft.com/office/drawing/2014/main" id="{119DEBAA-BF2B-8D80-0489-92455385CED3}"/>
                      </a:ext>
                    </a:extLst>
                  </p:cNvPr>
                  <p:cNvPicPr/>
                  <p:nvPr/>
                </p:nvPicPr>
                <p:blipFill>
                  <a:blip r:embed="rId52"/>
                  <a:stretch>
                    <a:fillRect/>
                  </a:stretch>
                </p:blipFill>
                <p:spPr>
                  <a:xfrm>
                    <a:off x="6358112" y="2263899"/>
                    <a:ext cx="1217628" cy="1648665"/>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7" name="Encre 36">
                    <a:extLst>
                      <a:ext uri="{FF2B5EF4-FFF2-40B4-BE49-F238E27FC236}">
                        <a16:creationId xmlns:a16="http://schemas.microsoft.com/office/drawing/2014/main" id="{D4EFB084-FF2F-FCB5-E101-545317063A41}"/>
                      </a:ext>
                    </a:extLst>
                  </p14:cNvPr>
                  <p14:cNvContentPartPr/>
                  <p14:nvPr/>
                </p14:nvContentPartPr>
                <p14:xfrm>
                  <a:off x="7516346" y="2412767"/>
                  <a:ext cx="215640" cy="412920"/>
                </p14:xfrm>
              </p:contentPart>
            </mc:Choice>
            <mc:Fallback xmlns="">
              <p:pic>
                <p:nvPicPr>
                  <p:cNvPr id="37" name="Encre 36">
                    <a:extLst>
                      <a:ext uri="{FF2B5EF4-FFF2-40B4-BE49-F238E27FC236}">
                        <a16:creationId xmlns:a16="http://schemas.microsoft.com/office/drawing/2014/main" id="{D4EFB084-FF2F-FCB5-E101-545317063A41}"/>
                      </a:ext>
                    </a:extLst>
                  </p:cNvPr>
                  <p:cNvPicPr/>
                  <p:nvPr/>
                </p:nvPicPr>
                <p:blipFill>
                  <a:blip r:embed="rId54"/>
                  <a:stretch>
                    <a:fillRect/>
                  </a:stretch>
                </p:blipFill>
                <p:spPr>
                  <a:xfrm>
                    <a:off x="7504339" y="2399975"/>
                    <a:ext cx="239173" cy="437992"/>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8" name="Encre 37">
                    <a:extLst>
                      <a:ext uri="{FF2B5EF4-FFF2-40B4-BE49-F238E27FC236}">
                        <a16:creationId xmlns:a16="http://schemas.microsoft.com/office/drawing/2014/main" id="{15061924-6031-C592-8B05-13AA47FEFFE3}"/>
                      </a:ext>
                    </a:extLst>
                  </p14:cNvPr>
                  <p14:cNvContentPartPr/>
                  <p14:nvPr/>
                </p14:nvContentPartPr>
                <p14:xfrm>
                  <a:off x="7662866" y="1950887"/>
                  <a:ext cx="423000" cy="191520"/>
                </p14:xfrm>
              </p:contentPart>
            </mc:Choice>
            <mc:Fallback xmlns="">
              <p:pic>
                <p:nvPicPr>
                  <p:cNvPr id="38" name="Encre 37">
                    <a:extLst>
                      <a:ext uri="{FF2B5EF4-FFF2-40B4-BE49-F238E27FC236}">
                        <a16:creationId xmlns:a16="http://schemas.microsoft.com/office/drawing/2014/main" id="{15061924-6031-C592-8B05-13AA47FEFFE3}"/>
                      </a:ext>
                    </a:extLst>
                  </p:cNvPr>
                  <p:cNvPicPr/>
                  <p:nvPr/>
                </p:nvPicPr>
                <p:blipFill>
                  <a:blip r:embed="rId56"/>
                  <a:stretch>
                    <a:fillRect/>
                  </a:stretch>
                </p:blipFill>
                <p:spPr>
                  <a:xfrm>
                    <a:off x="7650863" y="1938119"/>
                    <a:ext cx="446527" cy="216545"/>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9" name="Encre 38">
                    <a:extLst>
                      <a:ext uri="{FF2B5EF4-FFF2-40B4-BE49-F238E27FC236}">
                        <a16:creationId xmlns:a16="http://schemas.microsoft.com/office/drawing/2014/main" id="{A75A5309-5314-11E4-D00C-F91D18A4878F}"/>
                      </a:ext>
                    </a:extLst>
                  </p14:cNvPr>
                  <p14:cNvContentPartPr/>
                  <p14:nvPr/>
                </p14:nvContentPartPr>
                <p14:xfrm>
                  <a:off x="8084066" y="1975007"/>
                  <a:ext cx="168840" cy="65520"/>
                </p14:xfrm>
              </p:contentPart>
            </mc:Choice>
            <mc:Fallback xmlns="">
              <p:pic>
                <p:nvPicPr>
                  <p:cNvPr id="39" name="Encre 38">
                    <a:extLst>
                      <a:ext uri="{FF2B5EF4-FFF2-40B4-BE49-F238E27FC236}">
                        <a16:creationId xmlns:a16="http://schemas.microsoft.com/office/drawing/2014/main" id="{A75A5309-5314-11E4-D00C-F91D18A4878F}"/>
                      </a:ext>
                    </a:extLst>
                  </p:cNvPr>
                  <p:cNvPicPr/>
                  <p:nvPr/>
                </p:nvPicPr>
                <p:blipFill>
                  <a:blip r:embed="rId58"/>
                  <a:stretch>
                    <a:fillRect/>
                  </a:stretch>
                </p:blipFill>
                <p:spPr>
                  <a:xfrm>
                    <a:off x="8072075" y="1962309"/>
                    <a:ext cx="192343" cy="90407"/>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0" name="Encre 39">
                    <a:extLst>
                      <a:ext uri="{FF2B5EF4-FFF2-40B4-BE49-F238E27FC236}">
                        <a16:creationId xmlns:a16="http://schemas.microsoft.com/office/drawing/2014/main" id="{4D6E0863-3DA4-4AD7-734D-7C042BBDD1C2}"/>
                      </a:ext>
                    </a:extLst>
                  </p14:cNvPr>
                  <p14:cNvContentPartPr/>
                  <p14:nvPr/>
                </p14:nvContentPartPr>
                <p14:xfrm>
                  <a:off x="8120426" y="2047727"/>
                  <a:ext cx="223200" cy="169560"/>
                </p14:xfrm>
              </p:contentPart>
            </mc:Choice>
            <mc:Fallback xmlns="">
              <p:pic>
                <p:nvPicPr>
                  <p:cNvPr id="40" name="Encre 39">
                    <a:extLst>
                      <a:ext uri="{FF2B5EF4-FFF2-40B4-BE49-F238E27FC236}">
                        <a16:creationId xmlns:a16="http://schemas.microsoft.com/office/drawing/2014/main" id="{4D6E0863-3DA4-4AD7-734D-7C042BBDD1C2}"/>
                      </a:ext>
                    </a:extLst>
                  </p:cNvPr>
                  <p:cNvPicPr/>
                  <p:nvPr/>
                </p:nvPicPr>
                <p:blipFill>
                  <a:blip r:embed="rId60"/>
                  <a:stretch>
                    <a:fillRect/>
                  </a:stretch>
                </p:blipFill>
                <p:spPr>
                  <a:xfrm>
                    <a:off x="8108426" y="2034959"/>
                    <a:ext cx="246720" cy="194585"/>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1" name="Encre 40">
                    <a:extLst>
                      <a:ext uri="{FF2B5EF4-FFF2-40B4-BE49-F238E27FC236}">
                        <a16:creationId xmlns:a16="http://schemas.microsoft.com/office/drawing/2014/main" id="{EC9F88CC-5A73-3F84-1435-1E9E31B571BA}"/>
                      </a:ext>
                    </a:extLst>
                  </p14:cNvPr>
                  <p14:cNvContentPartPr/>
                  <p14:nvPr/>
                </p14:nvContentPartPr>
                <p14:xfrm>
                  <a:off x="7765106" y="1694207"/>
                  <a:ext cx="14400" cy="242280"/>
                </p14:xfrm>
              </p:contentPart>
            </mc:Choice>
            <mc:Fallback xmlns="">
              <p:pic>
                <p:nvPicPr>
                  <p:cNvPr id="41" name="Encre 40">
                    <a:extLst>
                      <a:ext uri="{FF2B5EF4-FFF2-40B4-BE49-F238E27FC236}">
                        <a16:creationId xmlns:a16="http://schemas.microsoft.com/office/drawing/2014/main" id="{EC9F88CC-5A73-3F84-1435-1E9E31B571BA}"/>
                      </a:ext>
                    </a:extLst>
                  </p:cNvPr>
                  <p:cNvPicPr/>
                  <p:nvPr/>
                </p:nvPicPr>
                <p:blipFill>
                  <a:blip r:embed="rId62"/>
                  <a:stretch>
                    <a:fillRect/>
                  </a:stretch>
                </p:blipFill>
                <p:spPr>
                  <a:xfrm>
                    <a:off x="7753493" y="1681429"/>
                    <a:ext cx="37161" cy="267326"/>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2" name="Encre 41">
                    <a:extLst>
                      <a:ext uri="{FF2B5EF4-FFF2-40B4-BE49-F238E27FC236}">
                        <a16:creationId xmlns:a16="http://schemas.microsoft.com/office/drawing/2014/main" id="{FD9A087B-1B2F-4FA7-92A2-8CFA0F54D0F0}"/>
                      </a:ext>
                    </a:extLst>
                  </p14:cNvPr>
                  <p14:cNvContentPartPr/>
                  <p14:nvPr/>
                </p14:nvContentPartPr>
                <p14:xfrm>
                  <a:off x="7798946" y="1707167"/>
                  <a:ext cx="56520" cy="255600"/>
                </p14:xfrm>
              </p:contentPart>
            </mc:Choice>
            <mc:Fallback xmlns="">
              <p:pic>
                <p:nvPicPr>
                  <p:cNvPr id="42" name="Encre 41">
                    <a:extLst>
                      <a:ext uri="{FF2B5EF4-FFF2-40B4-BE49-F238E27FC236}">
                        <a16:creationId xmlns:a16="http://schemas.microsoft.com/office/drawing/2014/main" id="{FD9A087B-1B2F-4FA7-92A2-8CFA0F54D0F0}"/>
                      </a:ext>
                    </a:extLst>
                  </p:cNvPr>
                  <p:cNvPicPr/>
                  <p:nvPr/>
                </p:nvPicPr>
                <p:blipFill>
                  <a:blip r:embed="rId64"/>
                  <a:stretch>
                    <a:fillRect/>
                  </a:stretch>
                </p:blipFill>
                <p:spPr>
                  <a:xfrm>
                    <a:off x="7786971" y="1694413"/>
                    <a:ext cx="79990" cy="280599"/>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3" name="Encre 42">
                    <a:extLst>
                      <a:ext uri="{FF2B5EF4-FFF2-40B4-BE49-F238E27FC236}">
                        <a16:creationId xmlns:a16="http://schemas.microsoft.com/office/drawing/2014/main" id="{879C9BC5-7372-DF59-D16A-711F7FB4B989}"/>
                      </a:ext>
                    </a:extLst>
                  </p14:cNvPr>
                  <p14:cNvContentPartPr/>
                  <p14:nvPr/>
                </p14:nvContentPartPr>
                <p14:xfrm>
                  <a:off x="7888946" y="1703567"/>
                  <a:ext cx="237240" cy="231120"/>
                </p14:xfrm>
              </p:contentPart>
            </mc:Choice>
            <mc:Fallback xmlns="">
              <p:pic>
                <p:nvPicPr>
                  <p:cNvPr id="43" name="Encre 42">
                    <a:extLst>
                      <a:ext uri="{FF2B5EF4-FFF2-40B4-BE49-F238E27FC236}">
                        <a16:creationId xmlns:a16="http://schemas.microsoft.com/office/drawing/2014/main" id="{879C9BC5-7372-DF59-D16A-711F7FB4B989}"/>
                      </a:ext>
                    </a:extLst>
                  </p:cNvPr>
                  <p:cNvPicPr/>
                  <p:nvPr/>
                </p:nvPicPr>
                <p:blipFill>
                  <a:blip r:embed="rId66"/>
                  <a:stretch>
                    <a:fillRect/>
                  </a:stretch>
                </p:blipFill>
                <p:spPr>
                  <a:xfrm>
                    <a:off x="7876940" y="1690784"/>
                    <a:ext cx="260772" cy="256175"/>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4" name="Encre 43">
                    <a:extLst>
                      <a:ext uri="{FF2B5EF4-FFF2-40B4-BE49-F238E27FC236}">
                        <a16:creationId xmlns:a16="http://schemas.microsoft.com/office/drawing/2014/main" id="{9F1BBA10-30FA-0C2B-00BF-2A86DD695FAF}"/>
                      </a:ext>
                    </a:extLst>
                  </p14:cNvPr>
                  <p14:cNvContentPartPr/>
                  <p14:nvPr/>
                </p14:nvContentPartPr>
                <p14:xfrm>
                  <a:off x="8032226" y="1752887"/>
                  <a:ext cx="78840" cy="219240"/>
                </p14:xfrm>
              </p:contentPart>
            </mc:Choice>
            <mc:Fallback xmlns="">
              <p:pic>
                <p:nvPicPr>
                  <p:cNvPr id="44" name="Encre 43">
                    <a:extLst>
                      <a:ext uri="{FF2B5EF4-FFF2-40B4-BE49-F238E27FC236}">
                        <a16:creationId xmlns:a16="http://schemas.microsoft.com/office/drawing/2014/main" id="{9F1BBA10-30FA-0C2B-00BF-2A86DD695FAF}"/>
                      </a:ext>
                    </a:extLst>
                  </p:cNvPr>
                  <p:cNvPicPr/>
                  <p:nvPr/>
                </p:nvPicPr>
                <p:blipFill>
                  <a:blip r:embed="rId68"/>
                  <a:stretch>
                    <a:fillRect/>
                  </a:stretch>
                </p:blipFill>
                <p:spPr>
                  <a:xfrm>
                    <a:off x="8020281" y="1740111"/>
                    <a:ext cx="102253" cy="244281"/>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5" name="Encre 44">
                    <a:extLst>
                      <a:ext uri="{FF2B5EF4-FFF2-40B4-BE49-F238E27FC236}">
                        <a16:creationId xmlns:a16="http://schemas.microsoft.com/office/drawing/2014/main" id="{E56F87F5-0C1E-51C4-1AC9-36C38971AED4}"/>
                      </a:ext>
                    </a:extLst>
                  </p14:cNvPr>
                  <p14:cNvContentPartPr/>
                  <p14:nvPr/>
                </p14:nvContentPartPr>
                <p14:xfrm>
                  <a:off x="8071106" y="1797887"/>
                  <a:ext cx="125640" cy="172440"/>
                </p14:xfrm>
              </p:contentPart>
            </mc:Choice>
            <mc:Fallback xmlns="">
              <p:pic>
                <p:nvPicPr>
                  <p:cNvPr id="45" name="Encre 44">
                    <a:extLst>
                      <a:ext uri="{FF2B5EF4-FFF2-40B4-BE49-F238E27FC236}">
                        <a16:creationId xmlns:a16="http://schemas.microsoft.com/office/drawing/2014/main" id="{E56F87F5-0C1E-51C4-1AC9-36C38971AED4}"/>
                      </a:ext>
                    </a:extLst>
                  </p:cNvPr>
                  <p:cNvPicPr/>
                  <p:nvPr/>
                </p:nvPicPr>
                <p:blipFill>
                  <a:blip r:embed="rId70"/>
                  <a:stretch>
                    <a:fillRect/>
                  </a:stretch>
                </p:blipFill>
                <p:spPr>
                  <a:xfrm>
                    <a:off x="8059163" y="1785095"/>
                    <a:ext cx="149048" cy="197513"/>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6" name="Encre 45">
                    <a:extLst>
                      <a:ext uri="{FF2B5EF4-FFF2-40B4-BE49-F238E27FC236}">
                        <a16:creationId xmlns:a16="http://schemas.microsoft.com/office/drawing/2014/main" id="{AD175FBA-7513-F940-6DEF-EF49C8E4725F}"/>
                      </a:ext>
                    </a:extLst>
                  </p14:cNvPr>
                  <p14:cNvContentPartPr/>
                  <p14:nvPr/>
                </p14:nvContentPartPr>
                <p14:xfrm>
                  <a:off x="7792106" y="2194967"/>
                  <a:ext cx="259560" cy="138600"/>
                </p14:xfrm>
              </p:contentPart>
            </mc:Choice>
            <mc:Fallback xmlns="">
              <p:pic>
                <p:nvPicPr>
                  <p:cNvPr id="46" name="Encre 45">
                    <a:extLst>
                      <a:ext uri="{FF2B5EF4-FFF2-40B4-BE49-F238E27FC236}">
                        <a16:creationId xmlns:a16="http://schemas.microsoft.com/office/drawing/2014/main" id="{AD175FBA-7513-F940-6DEF-EF49C8E4725F}"/>
                      </a:ext>
                    </a:extLst>
                  </p:cNvPr>
                  <p:cNvPicPr/>
                  <p:nvPr/>
                </p:nvPicPr>
                <p:blipFill>
                  <a:blip r:embed="rId72"/>
                  <a:stretch>
                    <a:fillRect/>
                  </a:stretch>
                </p:blipFill>
                <p:spPr>
                  <a:xfrm>
                    <a:off x="7780089" y="2182181"/>
                    <a:ext cx="283113" cy="163661"/>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7" name="Encre 46">
                    <a:extLst>
                      <a:ext uri="{FF2B5EF4-FFF2-40B4-BE49-F238E27FC236}">
                        <a16:creationId xmlns:a16="http://schemas.microsoft.com/office/drawing/2014/main" id="{01B07973-9049-FF31-F0A7-73D32AAA9498}"/>
                      </a:ext>
                    </a:extLst>
                  </p14:cNvPr>
                  <p14:cNvContentPartPr/>
                  <p14:nvPr/>
                </p14:nvContentPartPr>
                <p14:xfrm>
                  <a:off x="5694711" y="1585003"/>
                  <a:ext cx="259920" cy="529560"/>
                </p14:xfrm>
              </p:contentPart>
            </mc:Choice>
            <mc:Fallback xmlns="">
              <p:pic>
                <p:nvPicPr>
                  <p:cNvPr id="47" name="Encre 46">
                    <a:extLst>
                      <a:ext uri="{FF2B5EF4-FFF2-40B4-BE49-F238E27FC236}">
                        <a16:creationId xmlns:a16="http://schemas.microsoft.com/office/drawing/2014/main" id="{01B07973-9049-FF31-F0A7-73D32AAA9498}"/>
                      </a:ext>
                    </a:extLst>
                  </p:cNvPr>
                  <p:cNvPicPr/>
                  <p:nvPr/>
                </p:nvPicPr>
                <p:blipFill>
                  <a:blip r:embed="rId74"/>
                  <a:stretch>
                    <a:fillRect/>
                  </a:stretch>
                </p:blipFill>
                <p:spPr>
                  <a:xfrm>
                    <a:off x="5682722" y="1572224"/>
                    <a:ext cx="283418" cy="554607"/>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8" name="Encre 47">
                    <a:extLst>
                      <a:ext uri="{FF2B5EF4-FFF2-40B4-BE49-F238E27FC236}">
                        <a16:creationId xmlns:a16="http://schemas.microsoft.com/office/drawing/2014/main" id="{F30634A2-242B-3789-2BDD-E2DCFD26D6D3}"/>
                      </a:ext>
                    </a:extLst>
                  </p14:cNvPr>
                  <p14:cNvContentPartPr/>
                  <p14:nvPr/>
                </p14:nvContentPartPr>
                <p14:xfrm>
                  <a:off x="5895951" y="1750243"/>
                  <a:ext cx="360720" cy="387360"/>
                </p14:xfrm>
              </p:contentPart>
            </mc:Choice>
            <mc:Fallback xmlns="">
              <p:pic>
                <p:nvPicPr>
                  <p:cNvPr id="48" name="Encre 47">
                    <a:extLst>
                      <a:ext uri="{FF2B5EF4-FFF2-40B4-BE49-F238E27FC236}">
                        <a16:creationId xmlns:a16="http://schemas.microsoft.com/office/drawing/2014/main" id="{F30634A2-242B-3789-2BDD-E2DCFD26D6D3}"/>
                      </a:ext>
                    </a:extLst>
                  </p:cNvPr>
                  <p:cNvPicPr/>
                  <p:nvPr/>
                </p:nvPicPr>
                <p:blipFill>
                  <a:blip r:embed="rId76"/>
                  <a:stretch>
                    <a:fillRect/>
                  </a:stretch>
                </p:blipFill>
                <p:spPr>
                  <a:xfrm>
                    <a:off x="5883959" y="1737467"/>
                    <a:ext cx="384224" cy="4124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9" name="Encre 48">
                    <a:extLst>
                      <a:ext uri="{FF2B5EF4-FFF2-40B4-BE49-F238E27FC236}">
                        <a16:creationId xmlns:a16="http://schemas.microsoft.com/office/drawing/2014/main" id="{11BBE9D6-BCE1-B148-CF56-8A5806A4009C}"/>
                      </a:ext>
                    </a:extLst>
                  </p14:cNvPr>
                  <p14:cNvContentPartPr/>
                  <p14:nvPr/>
                </p14:nvContentPartPr>
                <p14:xfrm>
                  <a:off x="6493911" y="2146243"/>
                  <a:ext cx="563760" cy="207720"/>
                </p14:xfrm>
              </p:contentPart>
            </mc:Choice>
            <mc:Fallback xmlns="">
              <p:pic>
                <p:nvPicPr>
                  <p:cNvPr id="49" name="Encre 48">
                    <a:extLst>
                      <a:ext uri="{FF2B5EF4-FFF2-40B4-BE49-F238E27FC236}">
                        <a16:creationId xmlns:a16="http://schemas.microsoft.com/office/drawing/2014/main" id="{11BBE9D6-BCE1-B148-CF56-8A5806A4009C}"/>
                      </a:ext>
                    </a:extLst>
                  </p:cNvPr>
                  <p:cNvPicPr/>
                  <p:nvPr/>
                </p:nvPicPr>
                <p:blipFill>
                  <a:blip r:embed="rId78"/>
                  <a:stretch>
                    <a:fillRect/>
                  </a:stretch>
                </p:blipFill>
                <p:spPr>
                  <a:xfrm>
                    <a:off x="6481916" y="2133452"/>
                    <a:ext cx="587270" cy="23279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50" name="Encre 49">
                    <a:extLst>
                      <a:ext uri="{FF2B5EF4-FFF2-40B4-BE49-F238E27FC236}">
                        <a16:creationId xmlns:a16="http://schemas.microsoft.com/office/drawing/2014/main" id="{4B88E1F3-E5EB-DDB3-4818-7F8BA85ADADA}"/>
                      </a:ext>
                    </a:extLst>
                  </p14:cNvPr>
                  <p14:cNvContentPartPr/>
                  <p14:nvPr/>
                </p14:nvContentPartPr>
                <p14:xfrm>
                  <a:off x="6644751" y="2437843"/>
                  <a:ext cx="371880" cy="313920"/>
                </p14:xfrm>
              </p:contentPart>
            </mc:Choice>
            <mc:Fallback xmlns="">
              <p:pic>
                <p:nvPicPr>
                  <p:cNvPr id="50" name="Encre 49">
                    <a:extLst>
                      <a:ext uri="{FF2B5EF4-FFF2-40B4-BE49-F238E27FC236}">
                        <a16:creationId xmlns:a16="http://schemas.microsoft.com/office/drawing/2014/main" id="{4B88E1F3-E5EB-DDB3-4818-7F8BA85ADADA}"/>
                      </a:ext>
                    </a:extLst>
                  </p:cNvPr>
                  <p:cNvPicPr/>
                  <p:nvPr/>
                </p:nvPicPr>
                <p:blipFill>
                  <a:blip r:embed="rId80"/>
                  <a:stretch>
                    <a:fillRect/>
                  </a:stretch>
                </p:blipFill>
                <p:spPr>
                  <a:xfrm>
                    <a:off x="6632755" y="2425061"/>
                    <a:ext cx="395392" cy="338972"/>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51" name="Encre 50">
                    <a:extLst>
                      <a:ext uri="{FF2B5EF4-FFF2-40B4-BE49-F238E27FC236}">
                        <a16:creationId xmlns:a16="http://schemas.microsoft.com/office/drawing/2014/main" id="{476E8E44-A6F2-6D6C-9CC3-72DC63C1220D}"/>
                      </a:ext>
                    </a:extLst>
                  </p14:cNvPr>
                  <p14:cNvContentPartPr/>
                  <p14:nvPr/>
                </p14:nvContentPartPr>
                <p14:xfrm>
                  <a:off x="6276471" y="2535763"/>
                  <a:ext cx="61200" cy="55080"/>
                </p14:xfrm>
              </p:contentPart>
            </mc:Choice>
            <mc:Fallback xmlns="">
              <p:pic>
                <p:nvPicPr>
                  <p:cNvPr id="51" name="Encre 50">
                    <a:extLst>
                      <a:ext uri="{FF2B5EF4-FFF2-40B4-BE49-F238E27FC236}">
                        <a16:creationId xmlns:a16="http://schemas.microsoft.com/office/drawing/2014/main" id="{476E8E44-A6F2-6D6C-9CC3-72DC63C1220D}"/>
                      </a:ext>
                    </a:extLst>
                  </p:cNvPr>
                  <p:cNvPicPr/>
                  <p:nvPr/>
                </p:nvPicPr>
                <p:blipFill>
                  <a:blip r:embed="rId82"/>
                  <a:stretch>
                    <a:fillRect/>
                  </a:stretch>
                </p:blipFill>
                <p:spPr>
                  <a:xfrm>
                    <a:off x="6264518" y="2523013"/>
                    <a:ext cx="84628" cy="8007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52" name="Encre 51">
                    <a:extLst>
                      <a:ext uri="{FF2B5EF4-FFF2-40B4-BE49-F238E27FC236}">
                        <a16:creationId xmlns:a16="http://schemas.microsoft.com/office/drawing/2014/main" id="{4906D07E-140E-F70D-D579-267C7A0445FF}"/>
                      </a:ext>
                    </a:extLst>
                  </p14:cNvPr>
                  <p14:cNvContentPartPr/>
                  <p14:nvPr/>
                </p14:nvContentPartPr>
                <p14:xfrm>
                  <a:off x="6286911" y="2520283"/>
                  <a:ext cx="26640" cy="49680"/>
                </p14:xfrm>
              </p:contentPart>
            </mc:Choice>
            <mc:Fallback xmlns="">
              <p:pic>
                <p:nvPicPr>
                  <p:cNvPr id="52" name="Encre 51">
                    <a:extLst>
                      <a:ext uri="{FF2B5EF4-FFF2-40B4-BE49-F238E27FC236}">
                        <a16:creationId xmlns:a16="http://schemas.microsoft.com/office/drawing/2014/main" id="{4906D07E-140E-F70D-D579-267C7A0445FF}"/>
                      </a:ext>
                    </a:extLst>
                  </p:cNvPr>
                  <p:cNvPicPr/>
                  <p:nvPr/>
                </p:nvPicPr>
                <p:blipFill>
                  <a:blip r:embed="rId84"/>
                  <a:stretch>
                    <a:fillRect/>
                  </a:stretch>
                </p:blipFill>
                <p:spPr>
                  <a:xfrm>
                    <a:off x="6274802" y="2507479"/>
                    <a:ext cx="50374" cy="74776"/>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53" name="Encre 52">
                    <a:extLst>
                      <a:ext uri="{FF2B5EF4-FFF2-40B4-BE49-F238E27FC236}">
                        <a16:creationId xmlns:a16="http://schemas.microsoft.com/office/drawing/2014/main" id="{8BE1F299-3FBB-3ECA-9BBA-EE6FEE364FFE}"/>
                      </a:ext>
                    </a:extLst>
                  </p14:cNvPr>
                  <p14:cNvContentPartPr/>
                  <p14:nvPr/>
                </p14:nvContentPartPr>
                <p14:xfrm>
                  <a:off x="5676711" y="2520283"/>
                  <a:ext cx="23040" cy="46440"/>
                </p14:xfrm>
              </p:contentPart>
            </mc:Choice>
            <mc:Fallback xmlns="">
              <p:pic>
                <p:nvPicPr>
                  <p:cNvPr id="53" name="Encre 52">
                    <a:extLst>
                      <a:ext uri="{FF2B5EF4-FFF2-40B4-BE49-F238E27FC236}">
                        <a16:creationId xmlns:a16="http://schemas.microsoft.com/office/drawing/2014/main" id="{8BE1F299-3FBB-3ECA-9BBA-EE6FEE364FFE}"/>
                      </a:ext>
                    </a:extLst>
                  </p:cNvPr>
                  <p:cNvPicPr/>
                  <p:nvPr/>
                </p:nvPicPr>
                <p:blipFill>
                  <a:blip r:embed="rId86"/>
                  <a:stretch>
                    <a:fillRect/>
                  </a:stretch>
                </p:blipFill>
                <p:spPr>
                  <a:xfrm>
                    <a:off x="5664711" y="2507525"/>
                    <a:ext cx="46560" cy="71446"/>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54" name="Encre 53">
                    <a:extLst>
                      <a:ext uri="{FF2B5EF4-FFF2-40B4-BE49-F238E27FC236}">
                        <a16:creationId xmlns:a16="http://schemas.microsoft.com/office/drawing/2014/main" id="{4BAC54E4-BCDF-0135-2048-EB73C292194F}"/>
                      </a:ext>
                    </a:extLst>
                  </p14:cNvPr>
                  <p14:cNvContentPartPr/>
                  <p14:nvPr/>
                </p14:nvContentPartPr>
                <p14:xfrm>
                  <a:off x="5675991" y="2467003"/>
                  <a:ext cx="52920" cy="91080"/>
                </p14:xfrm>
              </p:contentPart>
            </mc:Choice>
            <mc:Fallback xmlns="">
              <p:pic>
                <p:nvPicPr>
                  <p:cNvPr id="54" name="Encre 53">
                    <a:extLst>
                      <a:ext uri="{FF2B5EF4-FFF2-40B4-BE49-F238E27FC236}">
                        <a16:creationId xmlns:a16="http://schemas.microsoft.com/office/drawing/2014/main" id="{4BAC54E4-BCDF-0135-2048-EB73C292194F}"/>
                      </a:ext>
                    </a:extLst>
                  </p:cNvPr>
                  <p:cNvPicPr/>
                  <p:nvPr/>
                </p:nvPicPr>
                <p:blipFill>
                  <a:blip r:embed="rId88"/>
                  <a:stretch>
                    <a:fillRect/>
                  </a:stretch>
                </p:blipFill>
                <p:spPr>
                  <a:xfrm>
                    <a:off x="5664072" y="2454211"/>
                    <a:ext cx="76281" cy="116153"/>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55" name="Encre 54">
                    <a:extLst>
                      <a:ext uri="{FF2B5EF4-FFF2-40B4-BE49-F238E27FC236}">
                        <a16:creationId xmlns:a16="http://schemas.microsoft.com/office/drawing/2014/main" id="{7301FF4E-375D-1EDD-4633-92DD3B52F35F}"/>
                      </a:ext>
                    </a:extLst>
                  </p14:cNvPr>
                  <p14:cNvContentPartPr/>
                  <p14:nvPr/>
                </p14:nvContentPartPr>
                <p14:xfrm>
                  <a:off x="5691111" y="2486083"/>
                  <a:ext cx="52200" cy="56160"/>
                </p14:xfrm>
              </p:contentPart>
            </mc:Choice>
            <mc:Fallback xmlns="">
              <p:pic>
                <p:nvPicPr>
                  <p:cNvPr id="55" name="Encre 54">
                    <a:extLst>
                      <a:ext uri="{FF2B5EF4-FFF2-40B4-BE49-F238E27FC236}">
                        <a16:creationId xmlns:a16="http://schemas.microsoft.com/office/drawing/2014/main" id="{7301FF4E-375D-1EDD-4633-92DD3B52F35F}"/>
                      </a:ext>
                    </a:extLst>
                  </p:cNvPr>
                  <p:cNvPicPr/>
                  <p:nvPr/>
                </p:nvPicPr>
                <p:blipFill>
                  <a:blip r:embed="rId90"/>
                  <a:stretch>
                    <a:fillRect/>
                  </a:stretch>
                </p:blipFill>
                <p:spPr>
                  <a:xfrm>
                    <a:off x="5679139" y="2473319"/>
                    <a:ext cx="75666" cy="81177"/>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56" name="Encre 55">
                    <a:extLst>
                      <a:ext uri="{FF2B5EF4-FFF2-40B4-BE49-F238E27FC236}">
                        <a16:creationId xmlns:a16="http://schemas.microsoft.com/office/drawing/2014/main" id="{19FB9C48-E94A-6DC9-9222-550C58ED5DD5}"/>
                      </a:ext>
                    </a:extLst>
                  </p14:cNvPr>
                  <p14:cNvContentPartPr/>
                  <p14:nvPr/>
                </p14:nvContentPartPr>
                <p14:xfrm>
                  <a:off x="6644208" y="1694816"/>
                  <a:ext cx="508320" cy="242280"/>
                </p14:xfrm>
              </p:contentPart>
            </mc:Choice>
            <mc:Fallback xmlns="">
              <p:pic>
                <p:nvPicPr>
                  <p:cNvPr id="56" name="Encre 55">
                    <a:extLst>
                      <a:ext uri="{FF2B5EF4-FFF2-40B4-BE49-F238E27FC236}">
                        <a16:creationId xmlns:a16="http://schemas.microsoft.com/office/drawing/2014/main" id="{19FB9C48-E94A-6DC9-9222-550C58ED5DD5}"/>
                      </a:ext>
                    </a:extLst>
                  </p:cNvPr>
                  <p:cNvPicPr/>
                  <p:nvPr/>
                </p:nvPicPr>
                <p:blipFill>
                  <a:blip r:embed="rId92"/>
                  <a:stretch>
                    <a:fillRect/>
                  </a:stretch>
                </p:blipFill>
                <p:spPr>
                  <a:xfrm>
                    <a:off x="6632208" y="1682038"/>
                    <a:ext cx="531840" cy="267326"/>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57" name="Encre 56">
                    <a:extLst>
                      <a:ext uri="{FF2B5EF4-FFF2-40B4-BE49-F238E27FC236}">
                        <a16:creationId xmlns:a16="http://schemas.microsoft.com/office/drawing/2014/main" id="{64D7D6CC-BD84-43D1-A9C2-5E10CF3EA558}"/>
                      </a:ext>
                    </a:extLst>
                  </p14:cNvPr>
                  <p14:cNvContentPartPr/>
                  <p14:nvPr/>
                </p14:nvContentPartPr>
                <p14:xfrm>
                  <a:off x="6414528" y="1291256"/>
                  <a:ext cx="397440" cy="192600"/>
                </p14:xfrm>
              </p:contentPart>
            </mc:Choice>
            <mc:Fallback xmlns="">
              <p:pic>
                <p:nvPicPr>
                  <p:cNvPr id="57" name="Encre 56">
                    <a:extLst>
                      <a:ext uri="{FF2B5EF4-FFF2-40B4-BE49-F238E27FC236}">
                        <a16:creationId xmlns:a16="http://schemas.microsoft.com/office/drawing/2014/main" id="{64D7D6CC-BD84-43D1-A9C2-5E10CF3EA558}"/>
                      </a:ext>
                    </a:extLst>
                  </p:cNvPr>
                  <p:cNvPicPr/>
                  <p:nvPr/>
                </p:nvPicPr>
                <p:blipFill>
                  <a:blip r:embed="rId94"/>
                  <a:stretch>
                    <a:fillRect/>
                  </a:stretch>
                </p:blipFill>
                <p:spPr>
                  <a:xfrm>
                    <a:off x="6402542" y="1278484"/>
                    <a:ext cx="420932" cy="217633"/>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58" name="Encre 57">
                    <a:extLst>
                      <a:ext uri="{FF2B5EF4-FFF2-40B4-BE49-F238E27FC236}">
                        <a16:creationId xmlns:a16="http://schemas.microsoft.com/office/drawing/2014/main" id="{0973683C-E4BC-061B-8A4A-263EA102049A}"/>
                      </a:ext>
                    </a:extLst>
                  </p14:cNvPr>
                  <p14:cNvContentPartPr/>
                  <p14:nvPr/>
                </p14:nvContentPartPr>
                <p14:xfrm>
                  <a:off x="6825288" y="1296296"/>
                  <a:ext cx="303840" cy="392760"/>
                </p14:xfrm>
              </p:contentPart>
            </mc:Choice>
            <mc:Fallback xmlns="">
              <p:pic>
                <p:nvPicPr>
                  <p:cNvPr id="58" name="Encre 57">
                    <a:extLst>
                      <a:ext uri="{FF2B5EF4-FFF2-40B4-BE49-F238E27FC236}">
                        <a16:creationId xmlns:a16="http://schemas.microsoft.com/office/drawing/2014/main" id="{0973683C-E4BC-061B-8A4A-263EA102049A}"/>
                      </a:ext>
                    </a:extLst>
                  </p:cNvPr>
                  <p:cNvPicPr/>
                  <p:nvPr/>
                </p:nvPicPr>
                <p:blipFill>
                  <a:blip r:embed="rId96"/>
                  <a:stretch>
                    <a:fillRect/>
                  </a:stretch>
                </p:blipFill>
                <p:spPr>
                  <a:xfrm>
                    <a:off x="6813288" y="1283511"/>
                    <a:ext cx="327360" cy="417819"/>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59" name="Encre 58">
                    <a:extLst>
                      <a:ext uri="{FF2B5EF4-FFF2-40B4-BE49-F238E27FC236}">
                        <a16:creationId xmlns:a16="http://schemas.microsoft.com/office/drawing/2014/main" id="{B89CCA6D-8F63-7375-807F-C8CDDAF6534D}"/>
                      </a:ext>
                    </a:extLst>
                  </p14:cNvPr>
                  <p14:cNvContentPartPr/>
                  <p14:nvPr/>
                </p14:nvContentPartPr>
                <p14:xfrm>
                  <a:off x="6408408" y="1504376"/>
                  <a:ext cx="223920" cy="439200"/>
                </p14:xfrm>
              </p:contentPart>
            </mc:Choice>
            <mc:Fallback xmlns="">
              <p:pic>
                <p:nvPicPr>
                  <p:cNvPr id="59" name="Encre 58">
                    <a:extLst>
                      <a:ext uri="{FF2B5EF4-FFF2-40B4-BE49-F238E27FC236}">
                        <a16:creationId xmlns:a16="http://schemas.microsoft.com/office/drawing/2014/main" id="{B89CCA6D-8F63-7375-807F-C8CDDAF6534D}"/>
                      </a:ext>
                    </a:extLst>
                  </p:cNvPr>
                  <p:cNvPicPr/>
                  <p:nvPr/>
                </p:nvPicPr>
                <p:blipFill>
                  <a:blip r:embed="rId98"/>
                  <a:stretch>
                    <a:fillRect/>
                  </a:stretch>
                </p:blipFill>
                <p:spPr>
                  <a:xfrm>
                    <a:off x="6396421" y="1491594"/>
                    <a:ext cx="247415" cy="464253"/>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60" name="Encre 59">
                    <a:extLst>
                      <a:ext uri="{FF2B5EF4-FFF2-40B4-BE49-F238E27FC236}">
                        <a16:creationId xmlns:a16="http://schemas.microsoft.com/office/drawing/2014/main" id="{1EBCD1D5-8715-8C8C-1B28-F5ABBA0CE35C}"/>
                      </a:ext>
                    </a:extLst>
                  </p14:cNvPr>
                  <p14:cNvContentPartPr/>
                  <p14:nvPr/>
                </p14:nvContentPartPr>
                <p14:xfrm>
                  <a:off x="6482208" y="1380176"/>
                  <a:ext cx="264960" cy="126000"/>
                </p14:xfrm>
              </p:contentPart>
            </mc:Choice>
            <mc:Fallback xmlns="">
              <p:pic>
                <p:nvPicPr>
                  <p:cNvPr id="60" name="Encre 59">
                    <a:extLst>
                      <a:ext uri="{FF2B5EF4-FFF2-40B4-BE49-F238E27FC236}">
                        <a16:creationId xmlns:a16="http://schemas.microsoft.com/office/drawing/2014/main" id="{1EBCD1D5-8715-8C8C-1B28-F5ABBA0CE35C}"/>
                      </a:ext>
                    </a:extLst>
                  </p:cNvPr>
                  <p:cNvPicPr/>
                  <p:nvPr/>
                </p:nvPicPr>
                <p:blipFill>
                  <a:blip r:embed="rId100"/>
                  <a:stretch>
                    <a:fillRect/>
                  </a:stretch>
                </p:blipFill>
                <p:spPr>
                  <a:xfrm>
                    <a:off x="6470208" y="1367371"/>
                    <a:ext cx="288480" cy="151098"/>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1" name="Encre 60">
                    <a:extLst>
                      <a:ext uri="{FF2B5EF4-FFF2-40B4-BE49-F238E27FC236}">
                        <a16:creationId xmlns:a16="http://schemas.microsoft.com/office/drawing/2014/main" id="{6B4DE962-494D-E9C2-954D-B22CFC58BC18}"/>
                      </a:ext>
                    </a:extLst>
                  </p14:cNvPr>
                  <p14:cNvContentPartPr/>
                  <p14:nvPr/>
                </p14:nvContentPartPr>
                <p14:xfrm>
                  <a:off x="6511368" y="1410056"/>
                  <a:ext cx="254880" cy="130320"/>
                </p14:xfrm>
              </p:contentPart>
            </mc:Choice>
            <mc:Fallback xmlns="">
              <p:pic>
                <p:nvPicPr>
                  <p:cNvPr id="61" name="Encre 60">
                    <a:extLst>
                      <a:ext uri="{FF2B5EF4-FFF2-40B4-BE49-F238E27FC236}">
                        <a16:creationId xmlns:a16="http://schemas.microsoft.com/office/drawing/2014/main" id="{6B4DE962-494D-E9C2-954D-B22CFC58BC18}"/>
                      </a:ext>
                    </a:extLst>
                  </p:cNvPr>
                  <p:cNvPicPr/>
                  <p:nvPr/>
                </p:nvPicPr>
                <p:blipFill>
                  <a:blip r:embed="rId102"/>
                  <a:stretch>
                    <a:fillRect/>
                  </a:stretch>
                </p:blipFill>
                <p:spPr>
                  <a:xfrm>
                    <a:off x="6499368" y="1397329"/>
                    <a:ext cx="278400" cy="155264"/>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2" name="Encre 61">
                    <a:extLst>
                      <a:ext uri="{FF2B5EF4-FFF2-40B4-BE49-F238E27FC236}">
                        <a16:creationId xmlns:a16="http://schemas.microsoft.com/office/drawing/2014/main" id="{7410DAD1-91B4-3DDB-64BE-4F57A4048A3A}"/>
                      </a:ext>
                    </a:extLst>
                  </p14:cNvPr>
                  <p14:cNvContentPartPr/>
                  <p14:nvPr/>
                </p14:nvContentPartPr>
                <p14:xfrm>
                  <a:off x="6519648" y="1433456"/>
                  <a:ext cx="228960" cy="126720"/>
                </p14:xfrm>
              </p:contentPart>
            </mc:Choice>
            <mc:Fallback xmlns="">
              <p:pic>
                <p:nvPicPr>
                  <p:cNvPr id="62" name="Encre 61">
                    <a:extLst>
                      <a:ext uri="{FF2B5EF4-FFF2-40B4-BE49-F238E27FC236}">
                        <a16:creationId xmlns:a16="http://schemas.microsoft.com/office/drawing/2014/main" id="{7410DAD1-91B4-3DDB-64BE-4F57A4048A3A}"/>
                      </a:ext>
                    </a:extLst>
                  </p:cNvPr>
                  <p:cNvPicPr/>
                  <p:nvPr/>
                </p:nvPicPr>
                <p:blipFill>
                  <a:blip r:embed="rId104"/>
                  <a:stretch>
                    <a:fillRect/>
                  </a:stretch>
                </p:blipFill>
                <p:spPr>
                  <a:xfrm>
                    <a:off x="6507648" y="1420682"/>
                    <a:ext cx="252480" cy="151757"/>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63" name="Encre 62">
                    <a:extLst>
                      <a:ext uri="{FF2B5EF4-FFF2-40B4-BE49-F238E27FC236}">
                        <a16:creationId xmlns:a16="http://schemas.microsoft.com/office/drawing/2014/main" id="{E283CF68-62CF-0CAC-3259-3284257B2DCA}"/>
                      </a:ext>
                    </a:extLst>
                  </p14:cNvPr>
                  <p14:cNvContentPartPr/>
                  <p14:nvPr/>
                </p14:nvContentPartPr>
                <p14:xfrm>
                  <a:off x="6541248" y="1448216"/>
                  <a:ext cx="247680" cy="137520"/>
                </p14:xfrm>
              </p:contentPart>
            </mc:Choice>
            <mc:Fallback xmlns="">
              <p:pic>
                <p:nvPicPr>
                  <p:cNvPr id="63" name="Encre 62">
                    <a:extLst>
                      <a:ext uri="{FF2B5EF4-FFF2-40B4-BE49-F238E27FC236}">
                        <a16:creationId xmlns:a16="http://schemas.microsoft.com/office/drawing/2014/main" id="{E283CF68-62CF-0CAC-3259-3284257B2DCA}"/>
                      </a:ext>
                    </a:extLst>
                  </p:cNvPr>
                  <p:cNvPicPr/>
                  <p:nvPr/>
                </p:nvPicPr>
                <p:blipFill>
                  <a:blip r:embed="rId106"/>
                  <a:stretch>
                    <a:fillRect/>
                  </a:stretch>
                </p:blipFill>
                <p:spPr>
                  <a:xfrm>
                    <a:off x="6529271" y="1435435"/>
                    <a:ext cx="271155" cy="16257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024" name="Encre 1023">
                    <a:extLst>
                      <a:ext uri="{FF2B5EF4-FFF2-40B4-BE49-F238E27FC236}">
                        <a16:creationId xmlns:a16="http://schemas.microsoft.com/office/drawing/2014/main" id="{1A1DA62D-973D-EFF3-324D-EA7D08B030D4}"/>
                      </a:ext>
                    </a:extLst>
                  </p14:cNvPr>
                  <p14:cNvContentPartPr/>
                  <p14:nvPr/>
                </p14:nvContentPartPr>
                <p14:xfrm>
                  <a:off x="6541248" y="1461536"/>
                  <a:ext cx="280440" cy="149400"/>
                </p14:xfrm>
              </p:contentPart>
            </mc:Choice>
            <mc:Fallback xmlns="">
              <p:pic>
                <p:nvPicPr>
                  <p:cNvPr id="1024" name="Encre 1023">
                    <a:extLst>
                      <a:ext uri="{FF2B5EF4-FFF2-40B4-BE49-F238E27FC236}">
                        <a16:creationId xmlns:a16="http://schemas.microsoft.com/office/drawing/2014/main" id="{1A1DA62D-973D-EFF3-324D-EA7D08B030D4}"/>
                      </a:ext>
                    </a:extLst>
                  </p:cNvPr>
                  <p:cNvPicPr/>
                  <p:nvPr/>
                </p:nvPicPr>
                <p:blipFill>
                  <a:blip r:embed="rId108"/>
                  <a:stretch>
                    <a:fillRect/>
                  </a:stretch>
                </p:blipFill>
                <p:spPr>
                  <a:xfrm>
                    <a:off x="6529243" y="1448745"/>
                    <a:ext cx="303970" cy="174471"/>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025" name="Encre 1024">
                    <a:extLst>
                      <a:ext uri="{FF2B5EF4-FFF2-40B4-BE49-F238E27FC236}">
                        <a16:creationId xmlns:a16="http://schemas.microsoft.com/office/drawing/2014/main" id="{7C35AF70-CC87-D64A-67F2-C78D8885028A}"/>
                      </a:ext>
                    </a:extLst>
                  </p14:cNvPr>
                  <p14:cNvContentPartPr/>
                  <p14:nvPr/>
                </p14:nvContentPartPr>
                <p14:xfrm>
                  <a:off x="6592728" y="1488176"/>
                  <a:ext cx="250560" cy="137520"/>
                </p14:xfrm>
              </p:contentPart>
            </mc:Choice>
            <mc:Fallback xmlns="">
              <p:pic>
                <p:nvPicPr>
                  <p:cNvPr id="1025" name="Encre 1024">
                    <a:extLst>
                      <a:ext uri="{FF2B5EF4-FFF2-40B4-BE49-F238E27FC236}">
                        <a16:creationId xmlns:a16="http://schemas.microsoft.com/office/drawing/2014/main" id="{7C35AF70-CC87-D64A-67F2-C78D8885028A}"/>
                      </a:ext>
                    </a:extLst>
                  </p:cNvPr>
                  <p:cNvPicPr/>
                  <p:nvPr/>
                </p:nvPicPr>
                <p:blipFill>
                  <a:blip r:embed="rId110"/>
                  <a:stretch>
                    <a:fillRect/>
                  </a:stretch>
                </p:blipFill>
                <p:spPr>
                  <a:xfrm>
                    <a:off x="6580728" y="1475395"/>
                    <a:ext cx="274080" cy="16257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027" name="Encre 1026">
                    <a:extLst>
                      <a:ext uri="{FF2B5EF4-FFF2-40B4-BE49-F238E27FC236}">
                        <a16:creationId xmlns:a16="http://schemas.microsoft.com/office/drawing/2014/main" id="{DCD633D3-F24E-97B4-09B0-A287B41E6B46}"/>
                      </a:ext>
                    </a:extLst>
                  </p14:cNvPr>
                  <p14:cNvContentPartPr/>
                  <p14:nvPr/>
                </p14:nvContentPartPr>
                <p14:xfrm>
                  <a:off x="6586968" y="1504016"/>
                  <a:ext cx="299880" cy="133920"/>
                </p14:xfrm>
              </p:contentPart>
            </mc:Choice>
            <mc:Fallback xmlns="">
              <p:pic>
                <p:nvPicPr>
                  <p:cNvPr id="1027" name="Encre 1026">
                    <a:extLst>
                      <a:ext uri="{FF2B5EF4-FFF2-40B4-BE49-F238E27FC236}">
                        <a16:creationId xmlns:a16="http://schemas.microsoft.com/office/drawing/2014/main" id="{DCD633D3-F24E-97B4-09B0-A287B41E6B46}"/>
                      </a:ext>
                    </a:extLst>
                  </p:cNvPr>
                  <p:cNvPicPr/>
                  <p:nvPr/>
                </p:nvPicPr>
                <p:blipFill>
                  <a:blip r:embed="rId112"/>
                  <a:stretch>
                    <a:fillRect/>
                  </a:stretch>
                </p:blipFill>
                <p:spPr>
                  <a:xfrm>
                    <a:off x="6574992" y="1491237"/>
                    <a:ext cx="323353" cy="158966"/>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029" name="Encre 1028">
                    <a:extLst>
                      <a:ext uri="{FF2B5EF4-FFF2-40B4-BE49-F238E27FC236}">
                        <a16:creationId xmlns:a16="http://schemas.microsoft.com/office/drawing/2014/main" id="{F8B36043-30B8-E1BF-0C92-02CE3A278521}"/>
                      </a:ext>
                    </a:extLst>
                  </p14:cNvPr>
                  <p14:cNvContentPartPr/>
                  <p14:nvPr/>
                </p14:nvContentPartPr>
                <p14:xfrm>
                  <a:off x="6584448" y="1535336"/>
                  <a:ext cx="286560" cy="129600"/>
                </p14:xfrm>
              </p:contentPart>
            </mc:Choice>
            <mc:Fallback xmlns="">
              <p:pic>
                <p:nvPicPr>
                  <p:cNvPr id="1029" name="Encre 1028">
                    <a:extLst>
                      <a:ext uri="{FF2B5EF4-FFF2-40B4-BE49-F238E27FC236}">
                        <a16:creationId xmlns:a16="http://schemas.microsoft.com/office/drawing/2014/main" id="{F8B36043-30B8-E1BF-0C92-02CE3A278521}"/>
                      </a:ext>
                    </a:extLst>
                  </p:cNvPr>
                  <p:cNvPicPr/>
                  <p:nvPr/>
                </p:nvPicPr>
                <p:blipFill>
                  <a:blip r:embed="rId114"/>
                  <a:stretch>
                    <a:fillRect/>
                  </a:stretch>
                </p:blipFill>
                <p:spPr>
                  <a:xfrm>
                    <a:off x="6572448" y="1522580"/>
                    <a:ext cx="310080" cy="154602"/>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031" name="Encre 1030">
                    <a:extLst>
                      <a:ext uri="{FF2B5EF4-FFF2-40B4-BE49-F238E27FC236}">
                        <a16:creationId xmlns:a16="http://schemas.microsoft.com/office/drawing/2014/main" id="{D87CB0B7-22A1-0355-C596-5082437689B3}"/>
                      </a:ext>
                    </a:extLst>
                  </p14:cNvPr>
                  <p14:cNvContentPartPr/>
                  <p14:nvPr/>
                </p14:nvContentPartPr>
                <p14:xfrm>
                  <a:off x="6584448" y="1557296"/>
                  <a:ext cx="326520" cy="135360"/>
                </p14:xfrm>
              </p:contentPart>
            </mc:Choice>
            <mc:Fallback xmlns="">
              <p:pic>
                <p:nvPicPr>
                  <p:cNvPr id="1031" name="Encre 1030">
                    <a:extLst>
                      <a:ext uri="{FF2B5EF4-FFF2-40B4-BE49-F238E27FC236}">
                        <a16:creationId xmlns:a16="http://schemas.microsoft.com/office/drawing/2014/main" id="{D87CB0B7-22A1-0355-C596-5082437689B3}"/>
                      </a:ext>
                    </a:extLst>
                  </p:cNvPr>
                  <p:cNvPicPr/>
                  <p:nvPr/>
                </p:nvPicPr>
                <p:blipFill>
                  <a:blip r:embed="rId116"/>
                  <a:stretch>
                    <a:fillRect/>
                  </a:stretch>
                </p:blipFill>
                <p:spPr>
                  <a:xfrm>
                    <a:off x="6572444" y="1544526"/>
                    <a:ext cx="350049" cy="160389"/>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033" name="Encre 1032">
                    <a:extLst>
                      <a:ext uri="{FF2B5EF4-FFF2-40B4-BE49-F238E27FC236}">
                        <a16:creationId xmlns:a16="http://schemas.microsoft.com/office/drawing/2014/main" id="{D429FC84-8527-0D12-1102-DB04AC9A807B}"/>
                      </a:ext>
                    </a:extLst>
                  </p14:cNvPr>
                  <p14:cNvContentPartPr/>
                  <p14:nvPr/>
                </p14:nvContentPartPr>
                <p14:xfrm>
                  <a:off x="6595968" y="1597256"/>
                  <a:ext cx="378360" cy="143640"/>
                </p14:xfrm>
              </p:contentPart>
            </mc:Choice>
            <mc:Fallback xmlns="">
              <p:pic>
                <p:nvPicPr>
                  <p:cNvPr id="1033" name="Encre 1032">
                    <a:extLst>
                      <a:ext uri="{FF2B5EF4-FFF2-40B4-BE49-F238E27FC236}">
                        <a16:creationId xmlns:a16="http://schemas.microsoft.com/office/drawing/2014/main" id="{D429FC84-8527-0D12-1102-DB04AC9A807B}"/>
                      </a:ext>
                    </a:extLst>
                  </p:cNvPr>
                  <p:cNvPicPr/>
                  <p:nvPr/>
                </p:nvPicPr>
                <p:blipFill>
                  <a:blip r:embed="rId118"/>
                  <a:stretch>
                    <a:fillRect/>
                  </a:stretch>
                </p:blipFill>
                <p:spPr>
                  <a:xfrm>
                    <a:off x="6583979" y="1584477"/>
                    <a:ext cx="401858" cy="168688"/>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034" name="Encre 1033">
                    <a:extLst>
                      <a:ext uri="{FF2B5EF4-FFF2-40B4-BE49-F238E27FC236}">
                        <a16:creationId xmlns:a16="http://schemas.microsoft.com/office/drawing/2014/main" id="{723A766A-7DFD-33EC-FAD2-A53CB50957B5}"/>
                      </a:ext>
                    </a:extLst>
                  </p14:cNvPr>
                  <p14:cNvContentPartPr/>
                  <p14:nvPr/>
                </p14:nvContentPartPr>
                <p14:xfrm>
                  <a:off x="6602808" y="1609136"/>
                  <a:ext cx="375480" cy="161280"/>
                </p14:xfrm>
              </p:contentPart>
            </mc:Choice>
            <mc:Fallback xmlns="">
              <p:pic>
                <p:nvPicPr>
                  <p:cNvPr id="1034" name="Encre 1033">
                    <a:extLst>
                      <a:ext uri="{FF2B5EF4-FFF2-40B4-BE49-F238E27FC236}">
                        <a16:creationId xmlns:a16="http://schemas.microsoft.com/office/drawing/2014/main" id="{723A766A-7DFD-33EC-FAD2-A53CB50957B5}"/>
                      </a:ext>
                    </a:extLst>
                  </p:cNvPr>
                  <p:cNvPicPr/>
                  <p:nvPr/>
                </p:nvPicPr>
                <p:blipFill>
                  <a:blip r:embed="rId120"/>
                  <a:stretch>
                    <a:fillRect/>
                  </a:stretch>
                </p:blipFill>
                <p:spPr>
                  <a:xfrm>
                    <a:off x="6590819" y="1596377"/>
                    <a:ext cx="398977" cy="186289"/>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035" name="Encre 1034">
                    <a:extLst>
                      <a:ext uri="{FF2B5EF4-FFF2-40B4-BE49-F238E27FC236}">
                        <a16:creationId xmlns:a16="http://schemas.microsoft.com/office/drawing/2014/main" id="{40EF4D6B-5247-3CBD-5504-50C9B403B644}"/>
                      </a:ext>
                    </a:extLst>
                  </p14:cNvPr>
                  <p14:cNvContentPartPr/>
                  <p14:nvPr/>
                </p14:nvContentPartPr>
                <p14:xfrm>
                  <a:off x="6634488" y="1630736"/>
                  <a:ext cx="348120" cy="157680"/>
                </p14:xfrm>
              </p:contentPart>
            </mc:Choice>
            <mc:Fallback xmlns="">
              <p:pic>
                <p:nvPicPr>
                  <p:cNvPr id="1035" name="Encre 1034">
                    <a:extLst>
                      <a:ext uri="{FF2B5EF4-FFF2-40B4-BE49-F238E27FC236}">
                        <a16:creationId xmlns:a16="http://schemas.microsoft.com/office/drawing/2014/main" id="{40EF4D6B-5247-3CBD-5504-50C9B403B644}"/>
                      </a:ext>
                    </a:extLst>
                  </p:cNvPr>
                  <p:cNvPicPr/>
                  <p:nvPr/>
                </p:nvPicPr>
                <p:blipFill>
                  <a:blip r:embed="rId122"/>
                  <a:stretch>
                    <a:fillRect/>
                  </a:stretch>
                </p:blipFill>
                <p:spPr>
                  <a:xfrm>
                    <a:off x="6622484" y="1617937"/>
                    <a:ext cx="371648" cy="182765"/>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036" name="Encre 1035">
                    <a:extLst>
                      <a:ext uri="{FF2B5EF4-FFF2-40B4-BE49-F238E27FC236}">
                        <a16:creationId xmlns:a16="http://schemas.microsoft.com/office/drawing/2014/main" id="{5D680D24-AECA-502C-8380-8D09A774A652}"/>
                      </a:ext>
                    </a:extLst>
                  </p14:cNvPr>
                  <p14:cNvContentPartPr/>
                  <p14:nvPr/>
                </p14:nvContentPartPr>
                <p14:xfrm>
                  <a:off x="6663648" y="1633616"/>
                  <a:ext cx="344160" cy="170280"/>
                </p14:xfrm>
              </p:contentPart>
            </mc:Choice>
            <mc:Fallback xmlns="">
              <p:pic>
                <p:nvPicPr>
                  <p:cNvPr id="1036" name="Encre 1035">
                    <a:extLst>
                      <a:ext uri="{FF2B5EF4-FFF2-40B4-BE49-F238E27FC236}">
                        <a16:creationId xmlns:a16="http://schemas.microsoft.com/office/drawing/2014/main" id="{5D680D24-AECA-502C-8380-8D09A774A652}"/>
                      </a:ext>
                    </a:extLst>
                  </p:cNvPr>
                  <p:cNvPicPr/>
                  <p:nvPr/>
                </p:nvPicPr>
                <p:blipFill>
                  <a:blip r:embed="rId124"/>
                  <a:stretch>
                    <a:fillRect/>
                  </a:stretch>
                </p:blipFill>
                <p:spPr>
                  <a:xfrm>
                    <a:off x="6651648" y="1620832"/>
                    <a:ext cx="367680" cy="195336"/>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037" name="Encre 1036">
                    <a:extLst>
                      <a:ext uri="{FF2B5EF4-FFF2-40B4-BE49-F238E27FC236}">
                        <a16:creationId xmlns:a16="http://schemas.microsoft.com/office/drawing/2014/main" id="{6E17B683-D285-30FA-5E74-2C5E94D72D83}"/>
                      </a:ext>
                    </a:extLst>
                  </p14:cNvPr>
                  <p14:cNvContentPartPr/>
                  <p14:nvPr/>
                </p14:nvContentPartPr>
                <p14:xfrm>
                  <a:off x="6659328" y="1664576"/>
                  <a:ext cx="340200" cy="164160"/>
                </p14:xfrm>
              </p:contentPart>
            </mc:Choice>
            <mc:Fallback xmlns="">
              <p:pic>
                <p:nvPicPr>
                  <p:cNvPr id="1037" name="Encre 1036">
                    <a:extLst>
                      <a:ext uri="{FF2B5EF4-FFF2-40B4-BE49-F238E27FC236}">
                        <a16:creationId xmlns:a16="http://schemas.microsoft.com/office/drawing/2014/main" id="{6E17B683-D285-30FA-5E74-2C5E94D72D83}"/>
                      </a:ext>
                    </a:extLst>
                  </p:cNvPr>
                  <p:cNvPicPr/>
                  <p:nvPr/>
                </p:nvPicPr>
                <p:blipFill>
                  <a:blip r:embed="rId126"/>
                  <a:stretch>
                    <a:fillRect/>
                  </a:stretch>
                </p:blipFill>
                <p:spPr>
                  <a:xfrm>
                    <a:off x="6647332" y="1651831"/>
                    <a:ext cx="363712" cy="189141"/>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038" name="Encre 1037">
                    <a:extLst>
                      <a:ext uri="{FF2B5EF4-FFF2-40B4-BE49-F238E27FC236}">
                        <a16:creationId xmlns:a16="http://schemas.microsoft.com/office/drawing/2014/main" id="{958774FF-296D-0AA3-9710-083A981A6B67}"/>
                      </a:ext>
                    </a:extLst>
                  </p14:cNvPr>
                  <p14:cNvContentPartPr/>
                  <p14:nvPr/>
                </p14:nvContentPartPr>
                <p14:xfrm>
                  <a:off x="7578806" y="3333757"/>
                  <a:ext cx="981000" cy="250200"/>
                </p14:xfrm>
              </p:contentPart>
            </mc:Choice>
            <mc:Fallback xmlns="">
              <p:pic>
                <p:nvPicPr>
                  <p:cNvPr id="1038" name="Encre 1037">
                    <a:extLst>
                      <a:ext uri="{FF2B5EF4-FFF2-40B4-BE49-F238E27FC236}">
                        <a16:creationId xmlns:a16="http://schemas.microsoft.com/office/drawing/2014/main" id="{958774FF-296D-0AA3-9710-083A981A6B67}"/>
                      </a:ext>
                    </a:extLst>
                  </p:cNvPr>
                  <p:cNvPicPr/>
                  <p:nvPr/>
                </p:nvPicPr>
                <p:blipFill>
                  <a:blip r:embed="rId128"/>
                  <a:stretch>
                    <a:fillRect/>
                  </a:stretch>
                </p:blipFill>
                <p:spPr>
                  <a:xfrm>
                    <a:off x="7573047" y="3327617"/>
                    <a:ext cx="992519" cy="26248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039" name="Encre 1038">
                    <a:extLst>
                      <a:ext uri="{FF2B5EF4-FFF2-40B4-BE49-F238E27FC236}">
                        <a16:creationId xmlns:a16="http://schemas.microsoft.com/office/drawing/2014/main" id="{3883AD04-65F9-780F-1FC0-E2D791CB720C}"/>
                      </a:ext>
                    </a:extLst>
                  </p14:cNvPr>
                  <p14:cNvContentPartPr/>
                  <p14:nvPr/>
                </p14:nvContentPartPr>
                <p14:xfrm>
                  <a:off x="8336284" y="2236063"/>
                  <a:ext cx="420480" cy="125640"/>
                </p14:xfrm>
              </p:contentPart>
            </mc:Choice>
            <mc:Fallback xmlns="">
              <p:pic>
                <p:nvPicPr>
                  <p:cNvPr id="1039" name="Encre 1038">
                    <a:extLst>
                      <a:ext uri="{FF2B5EF4-FFF2-40B4-BE49-F238E27FC236}">
                        <a16:creationId xmlns:a16="http://schemas.microsoft.com/office/drawing/2014/main" id="{3883AD04-65F9-780F-1FC0-E2D791CB720C}"/>
                      </a:ext>
                    </a:extLst>
                  </p:cNvPr>
                  <p:cNvPicPr/>
                  <p:nvPr/>
                </p:nvPicPr>
                <p:blipFill>
                  <a:blip r:embed="rId130"/>
                  <a:stretch>
                    <a:fillRect/>
                  </a:stretch>
                </p:blipFill>
                <p:spPr>
                  <a:xfrm>
                    <a:off x="8330524" y="2229909"/>
                    <a:ext cx="432000" cy="137948"/>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040" name="Encre 1039">
                    <a:extLst>
                      <a:ext uri="{FF2B5EF4-FFF2-40B4-BE49-F238E27FC236}">
                        <a16:creationId xmlns:a16="http://schemas.microsoft.com/office/drawing/2014/main" id="{0B3C4800-099B-3D0E-B56B-7430C725852A}"/>
                      </a:ext>
                    </a:extLst>
                  </p14:cNvPr>
                  <p14:cNvContentPartPr/>
                  <p14:nvPr/>
                </p14:nvContentPartPr>
                <p14:xfrm>
                  <a:off x="8321524" y="2013583"/>
                  <a:ext cx="358560" cy="237240"/>
                </p14:xfrm>
              </p:contentPart>
            </mc:Choice>
            <mc:Fallback xmlns="">
              <p:pic>
                <p:nvPicPr>
                  <p:cNvPr id="1040" name="Encre 1039">
                    <a:extLst>
                      <a:ext uri="{FF2B5EF4-FFF2-40B4-BE49-F238E27FC236}">
                        <a16:creationId xmlns:a16="http://schemas.microsoft.com/office/drawing/2014/main" id="{0B3C4800-099B-3D0E-B56B-7430C725852A}"/>
                      </a:ext>
                    </a:extLst>
                  </p:cNvPr>
                  <p:cNvPicPr/>
                  <p:nvPr/>
                </p:nvPicPr>
                <p:blipFill>
                  <a:blip r:embed="rId132"/>
                  <a:stretch>
                    <a:fillRect/>
                  </a:stretch>
                </p:blipFill>
                <p:spPr>
                  <a:xfrm>
                    <a:off x="8315764" y="2007461"/>
                    <a:ext cx="370080" cy="249485"/>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041" name="Encre 1040">
                    <a:extLst>
                      <a:ext uri="{FF2B5EF4-FFF2-40B4-BE49-F238E27FC236}">
                        <a16:creationId xmlns:a16="http://schemas.microsoft.com/office/drawing/2014/main" id="{90771095-10C5-7DFB-A68C-9B068347576B}"/>
                      </a:ext>
                    </a:extLst>
                  </p14:cNvPr>
                  <p14:cNvContentPartPr/>
                  <p14:nvPr/>
                </p14:nvContentPartPr>
                <p14:xfrm>
                  <a:off x="8644444" y="1919623"/>
                  <a:ext cx="550080" cy="103680"/>
                </p14:xfrm>
              </p:contentPart>
            </mc:Choice>
            <mc:Fallback xmlns="">
              <p:pic>
                <p:nvPicPr>
                  <p:cNvPr id="1041" name="Encre 1040">
                    <a:extLst>
                      <a:ext uri="{FF2B5EF4-FFF2-40B4-BE49-F238E27FC236}">
                        <a16:creationId xmlns:a16="http://schemas.microsoft.com/office/drawing/2014/main" id="{90771095-10C5-7DFB-A68C-9B068347576B}"/>
                      </a:ext>
                    </a:extLst>
                  </p:cNvPr>
                  <p:cNvPicPr/>
                  <p:nvPr/>
                </p:nvPicPr>
                <p:blipFill>
                  <a:blip r:embed="rId134"/>
                  <a:stretch>
                    <a:fillRect/>
                  </a:stretch>
                </p:blipFill>
                <p:spPr>
                  <a:xfrm>
                    <a:off x="8638684" y="1913494"/>
                    <a:ext cx="561600" cy="115938"/>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042" name="Encre 1041">
                    <a:extLst>
                      <a:ext uri="{FF2B5EF4-FFF2-40B4-BE49-F238E27FC236}">
                        <a16:creationId xmlns:a16="http://schemas.microsoft.com/office/drawing/2014/main" id="{0E1B7768-4DAF-0EF4-D6E0-4D5B74AEFE8B}"/>
                      </a:ext>
                    </a:extLst>
                  </p14:cNvPr>
                  <p14:cNvContentPartPr/>
                  <p14:nvPr/>
                </p14:nvContentPartPr>
                <p14:xfrm>
                  <a:off x="8735164" y="1913503"/>
                  <a:ext cx="480240" cy="429120"/>
                </p14:xfrm>
              </p:contentPart>
            </mc:Choice>
            <mc:Fallback xmlns="">
              <p:pic>
                <p:nvPicPr>
                  <p:cNvPr id="1042" name="Encre 1041">
                    <a:extLst>
                      <a:ext uri="{FF2B5EF4-FFF2-40B4-BE49-F238E27FC236}">
                        <a16:creationId xmlns:a16="http://schemas.microsoft.com/office/drawing/2014/main" id="{0E1B7768-4DAF-0EF4-D6E0-4D5B74AEFE8B}"/>
                      </a:ext>
                    </a:extLst>
                  </p:cNvPr>
                  <p:cNvPicPr/>
                  <p:nvPr/>
                </p:nvPicPr>
                <p:blipFill>
                  <a:blip r:embed="rId136"/>
                  <a:stretch>
                    <a:fillRect/>
                  </a:stretch>
                </p:blipFill>
                <p:spPr>
                  <a:xfrm>
                    <a:off x="8729407" y="1907358"/>
                    <a:ext cx="491754" cy="44141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043" name="Encre 1042">
                    <a:extLst>
                      <a:ext uri="{FF2B5EF4-FFF2-40B4-BE49-F238E27FC236}">
                        <a16:creationId xmlns:a16="http://schemas.microsoft.com/office/drawing/2014/main" id="{144868B1-CBB8-04EF-B58D-19EE04C88A1F}"/>
                      </a:ext>
                    </a:extLst>
                  </p14:cNvPr>
                  <p14:cNvContentPartPr/>
                  <p14:nvPr/>
                </p14:nvContentPartPr>
                <p14:xfrm>
                  <a:off x="7731986" y="843887"/>
                  <a:ext cx="674640" cy="564480"/>
                </p14:xfrm>
              </p:contentPart>
            </mc:Choice>
            <mc:Fallback xmlns="">
              <p:pic>
                <p:nvPicPr>
                  <p:cNvPr id="1043" name="Encre 1042">
                    <a:extLst>
                      <a:ext uri="{FF2B5EF4-FFF2-40B4-BE49-F238E27FC236}">
                        <a16:creationId xmlns:a16="http://schemas.microsoft.com/office/drawing/2014/main" id="{144868B1-CBB8-04EF-B58D-19EE04C88A1F}"/>
                      </a:ext>
                    </a:extLst>
                  </p:cNvPr>
                  <p:cNvPicPr/>
                  <p:nvPr/>
                </p:nvPicPr>
                <p:blipFill>
                  <a:blip r:embed="rId138"/>
                  <a:stretch>
                    <a:fillRect/>
                  </a:stretch>
                </p:blipFill>
                <p:spPr>
                  <a:xfrm>
                    <a:off x="7719990" y="831104"/>
                    <a:ext cx="698152" cy="589534"/>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044" name="Encre 1043">
                    <a:extLst>
                      <a:ext uri="{FF2B5EF4-FFF2-40B4-BE49-F238E27FC236}">
                        <a16:creationId xmlns:a16="http://schemas.microsoft.com/office/drawing/2014/main" id="{D18C294E-EB48-F87C-1A10-0F493834ED9D}"/>
                      </a:ext>
                    </a:extLst>
                  </p14:cNvPr>
                  <p14:cNvContentPartPr/>
                  <p14:nvPr/>
                </p14:nvContentPartPr>
                <p14:xfrm>
                  <a:off x="7772306" y="885647"/>
                  <a:ext cx="1136880" cy="665640"/>
                </p14:xfrm>
              </p:contentPart>
            </mc:Choice>
            <mc:Fallback xmlns="">
              <p:pic>
                <p:nvPicPr>
                  <p:cNvPr id="1044" name="Encre 1043">
                    <a:extLst>
                      <a:ext uri="{FF2B5EF4-FFF2-40B4-BE49-F238E27FC236}">
                        <a16:creationId xmlns:a16="http://schemas.microsoft.com/office/drawing/2014/main" id="{D18C294E-EB48-F87C-1A10-0F493834ED9D}"/>
                      </a:ext>
                    </a:extLst>
                  </p:cNvPr>
                  <p:cNvPicPr/>
                  <p:nvPr/>
                </p:nvPicPr>
                <p:blipFill>
                  <a:blip r:embed="rId140"/>
                  <a:stretch>
                    <a:fillRect/>
                  </a:stretch>
                </p:blipFill>
                <p:spPr>
                  <a:xfrm>
                    <a:off x="7760309" y="872856"/>
                    <a:ext cx="1160395" cy="69071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045" name="Encre 1044">
                    <a:extLst>
                      <a:ext uri="{FF2B5EF4-FFF2-40B4-BE49-F238E27FC236}">
                        <a16:creationId xmlns:a16="http://schemas.microsoft.com/office/drawing/2014/main" id="{3229206A-E229-B746-0EA4-11654FE7CBA1}"/>
                      </a:ext>
                    </a:extLst>
                  </p14:cNvPr>
                  <p14:cNvContentPartPr/>
                  <p14:nvPr/>
                </p14:nvContentPartPr>
                <p14:xfrm>
                  <a:off x="8338040" y="974213"/>
                  <a:ext cx="332640" cy="21240"/>
                </p14:xfrm>
              </p:contentPart>
            </mc:Choice>
            <mc:Fallback xmlns="">
              <p:pic>
                <p:nvPicPr>
                  <p:cNvPr id="1045" name="Encre 1044">
                    <a:extLst>
                      <a:ext uri="{FF2B5EF4-FFF2-40B4-BE49-F238E27FC236}">
                        <a16:creationId xmlns:a16="http://schemas.microsoft.com/office/drawing/2014/main" id="{3229206A-E229-B746-0EA4-11654FE7CBA1}"/>
                      </a:ext>
                    </a:extLst>
                  </p:cNvPr>
                  <p:cNvPicPr/>
                  <p:nvPr/>
                </p:nvPicPr>
                <p:blipFill>
                  <a:blip r:embed="rId142"/>
                  <a:stretch>
                    <a:fillRect/>
                  </a:stretch>
                </p:blipFill>
                <p:spPr>
                  <a:xfrm>
                    <a:off x="8332280" y="968144"/>
                    <a:ext cx="344160" cy="33377"/>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046" name="Encre 1045">
                    <a:extLst>
                      <a:ext uri="{FF2B5EF4-FFF2-40B4-BE49-F238E27FC236}">
                        <a16:creationId xmlns:a16="http://schemas.microsoft.com/office/drawing/2014/main" id="{24C4D31B-708C-B6C5-4623-BD64C848B7BA}"/>
                      </a:ext>
                    </a:extLst>
                  </p14:cNvPr>
                  <p14:cNvContentPartPr/>
                  <p14:nvPr/>
                </p14:nvContentPartPr>
                <p14:xfrm>
                  <a:off x="8279720" y="1022093"/>
                  <a:ext cx="272160" cy="39600"/>
                </p14:xfrm>
              </p:contentPart>
            </mc:Choice>
            <mc:Fallback xmlns="">
              <p:pic>
                <p:nvPicPr>
                  <p:cNvPr id="1046" name="Encre 1045">
                    <a:extLst>
                      <a:ext uri="{FF2B5EF4-FFF2-40B4-BE49-F238E27FC236}">
                        <a16:creationId xmlns:a16="http://schemas.microsoft.com/office/drawing/2014/main" id="{24C4D31B-708C-B6C5-4623-BD64C848B7BA}"/>
                      </a:ext>
                    </a:extLst>
                  </p:cNvPr>
                  <p:cNvPicPr/>
                  <p:nvPr/>
                </p:nvPicPr>
                <p:blipFill>
                  <a:blip r:embed="rId144"/>
                  <a:stretch>
                    <a:fillRect/>
                  </a:stretch>
                </p:blipFill>
                <p:spPr>
                  <a:xfrm>
                    <a:off x="8273960" y="1015922"/>
                    <a:ext cx="283680" cy="51943"/>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047" name="Encre 1046">
                    <a:extLst>
                      <a:ext uri="{FF2B5EF4-FFF2-40B4-BE49-F238E27FC236}">
                        <a16:creationId xmlns:a16="http://schemas.microsoft.com/office/drawing/2014/main" id="{E02DEE64-588A-53B6-BFC2-C69E24D43386}"/>
                      </a:ext>
                    </a:extLst>
                  </p14:cNvPr>
                  <p14:cNvContentPartPr/>
                  <p14:nvPr/>
                </p14:nvContentPartPr>
                <p14:xfrm>
                  <a:off x="8160920" y="1101293"/>
                  <a:ext cx="345600" cy="57240"/>
                </p14:xfrm>
              </p:contentPart>
            </mc:Choice>
            <mc:Fallback xmlns="">
              <p:pic>
                <p:nvPicPr>
                  <p:cNvPr id="1047" name="Encre 1046">
                    <a:extLst>
                      <a:ext uri="{FF2B5EF4-FFF2-40B4-BE49-F238E27FC236}">
                        <a16:creationId xmlns:a16="http://schemas.microsoft.com/office/drawing/2014/main" id="{E02DEE64-588A-53B6-BFC2-C69E24D43386}"/>
                      </a:ext>
                    </a:extLst>
                  </p:cNvPr>
                  <p:cNvPicPr/>
                  <p:nvPr/>
                </p:nvPicPr>
                <p:blipFill>
                  <a:blip r:embed="rId146"/>
                  <a:stretch>
                    <a:fillRect/>
                  </a:stretch>
                </p:blipFill>
                <p:spPr>
                  <a:xfrm>
                    <a:off x="8155160" y="1095160"/>
                    <a:ext cx="357120" cy="69506"/>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048" name="Encre 1047">
                    <a:extLst>
                      <a:ext uri="{FF2B5EF4-FFF2-40B4-BE49-F238E27FC236}">
                        <a16:creationId xmlns:a16="http://schemas.microsoft.com/office/drawing/2014/main" id="{89F41619-32BB-D421-F1DC-3AE888FAF3DA}"/>
                      </a:ext>
                    </a:extLst>
                  </p14:cNvPr>
                  <p14:cNvContentPartPr/>
                  <p14:nvPr/>
                </p14:nvContentPartPr>
                <p14:xfrm>
                  <a:off x="8079560" y="1186613"/>
                  <a:ext cx="331200" cy="61920"/>
                </p14:xfrm>
              </p:contentPart>
            </mc:Choice>
            <mc:Fallback xmlns="">
              <p:pic>
                <p:nvPicPr>
                  <p:cNvPr id="1048" name="Encre 1047">
                    <a:extLst>
                      <a:ext uri="{FF2B5EF4-FFF2-40B4-BE49-F238E27FC236}">
                        <a16:creationId xmlns:a16="http://schemas.microsoft.com/office/drawing/2014/main" id="{89F41619-32BB-D421-F1DC-3AE888FAF3DA}"/>
                      </a:ext>
                    </a:extLst>
                  </p:cNvPr>
                  <p:cNvPicPr/>
                  <p:nvPr/>
                </p:nvPicPr>
                <p:blipFill>
                  <a:blip r:embed="rId148"/>
                  <a:stretch>
                    <a:fillRect/>
                  </a:stretch>
                </p:blipFill>
                <p:spPr>
                  <a:xfrm>
                    <a:off x="8073800" y="1180472"/>
                    <a:ext cx="342720" cy="74202"/>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049" name="Encre 1048">
                    <a:extLst>
                      <a:ext uri="{FF2B5EF4-FFF2-40B4-BE49-F238E27FC236}">
                        <a16:creationId xmlns:a16="http://schemas.microsoft.com/office/drawing/2014/main" id="{982037BE-434B-9BCE-5E64-D74E0BF4FC09}"/>
                      </a:ext>
                    </a:extLst>
                  </p14:cNvPr>
                  <p14:cNvContentPartPr/>
                  <p14:nvPr/>
                </p14:nvContentPartPr>
                <p14:xfrm>
                  <a:off x="8047160" y="1279493"/>
                  <a:ext cx="288000" cy="86760"/>
                </p14:xfrm>
              </p:contentPart>
            </mc:Choice>
            <mc:Fallback xmlns="">
              <p:pic>
                <p:nvPicPr>
                  <p:cNvPr id="1049" name="Encre 1048">
                    <a:extLst>
                      <a:ext uri="{FF2B5EF4-FFF2-40B4-BE49-F238E27FC236}">
                        <a16:creationId xmlns:a16="http://schemas.microsoft.com/office/drawing/2014/main" id="{982037BE-434B-9BCE-5E64-D74E0BF4FC09}"/>
                      </a:ext>
                    </a:extLst>
                  </p:cNvPr>
                  <p:cNvPicPr/>
                  <p:nvPr/>
                </p:nvPicPr>
                <p:blipFill>
                  <a:blip r:embed="rId150"/>
                  <a:stretch>
                    <a:fillRect/>
                  </a:stretch>
                </p:blipFill>
                <p:spPr>
                  <a:xfrm>
                    <a:off x="8041400" y="1273369"/>
                    <a:ext cx="299520" cy="99008"/>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050" name="Encre 1049">
                    <a:extLst>
                      <a:ext uri="{FF2B5EF4-FFF2-40B4-BE49-F238E27FC236}">
                        <a16:creationId xmlns:a16="http://schemas.microsoft.com/office/drawing/2014/main" id="{E20B76A5-BA61-7CF9-1CFD-692E121A58F3}"/>
                      </a:ext>
                    </a:extLst>
                  </p14:cNvPr>
                  <p14:cNvContentPartPr/>
                  <p14:nvPr/>
                </p14:nvContentPartPr>
                <p14:xfrm>
                  <a:off x="7886960" y="1362293"/>
                  <a:ext cx="344880" cy="51480"/>
                </p14:xfrm>
              </p:contentPart>
            </mc:Choice>
            <mc:Fallback xmlns="">
              <p:pic>
                <p:nvPicPr>
                  <p:cNvPr id="1050" name="Encre 1049">
                    <a:extLst>
                      <a:ext uri="{FF2B5EF4-FFF2-40B4-BE49-F238E27FC236}">
                        <a16:creationId xmlns:a16="http://schemas.microsoft.com/office/drawing/2014/main" id="{E20B76A5-BA61-7CF9-1CFD-692E121A58F3}"/>
                      </a:ext>
                    </a:extLst>
                  </p:cNvPr>
                  <p:cNvPicPr/>
                  <p:nvPr/>
                </p:nvPicPr>
                <p:blipFill>
                  <a:blip r:embed="rId152"/>
                  <a:stretch>
                    <a:fillRect/>
                  </a:stretch>
                </p:blipFill>
                <p:spPr>
                  <a:xfrm>
                    <a:off x="7881204" y="1356177"/>
                    <a:ext cx="356392" cy="63713"/>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051" name="Encre 1050">
                    <a:extLst>
                      <a:ext uri="{FF2B5EF4-FFF2-40B4-BE49-F238E27FC236}">
                        <a16:creationId xmlns:a16="http://schemas.microsoft.com/office/drawing/2014/main" id="{B4AD4FAF-0124-718C-4F0A-B600FDD6B8EC}"/>
                      </a:ext>
                    </a:extLst>
                  </p14:cNvPr>
                  <p14:cNvContentPartPr/>
                  <p14:nvPr/>
                </p14:nvContentPartPr>
                <p14:xfrm>
                  <a:off x="7919360" y="1426013"/>
                  <a:ext cx="323640" cy="83520"/>
                </p14:xfrm>
              </p:contentPart>
            </mc:Choice>
            <mc:Fallback xmlns="">
              <p:pic>
                <p:nvPicPr>
                  <p:cNvPr id="1051" name="Encre 1050">
                    <a:extLst>
                      <a:ext uri="{FF2B5EF4-FFF2-40B4-BE49-F238E27FC236}">
                        <a16:creationId xmlns:a16="http://schemas.microsoft.com/office/drawing/2014/main" id="{B4AD4FAF-0124-718C-4F0A-B600FDD6B8EC}"/>
                      </a:ext>
                    </a:extLst>
                  </p:cNvPr>
                  <p:cNvPicPr/>
                  <p:nvPr/>
                </p:nvPicPr>
                <p:blipFill>
                  <a:blip r:embed="rId154"/>
                  <a:stretch>
                    <a:fillRect/>
                  </a:stretch>
                </p:blipFill>
                <p:spPr>
                  <a:xfrm>
                    <a:off x="7913598" y="1419902"/>
                    <a:ext cx="335164" cy="95742"/>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052" name="Encre 1051">
                    <a:extLst>
                      <a:ext uri="{FF2B5EF4-FFF2-40B4-BE49-F238E27FC236}">
                        <a16:creationId xmlns:a16="http://schemas.microsoft.com/office/drawing/2014/main" id="{6D2B03E3-4210-5484-9356-FF8A0DD817AB}"/>
                      </a:ext>
                    </a:extLst>
                  </p14:cNvPr>
                  <p14:cNvContentPartPr/>
                  <p14:nvPr/>
                </p14:nvContentPartPr>
                <p14:xfrm>
                  <a:off x="7916480" y="1280213"/>
                  <a:ext cx="399600" cy="128520"/>
                </p14:xfrm>
              </p:contentPart>
            </mc:Choice>
            <mc:Fallback xmlns="">
              <p:pic>
                <p:nvPicPr>
                  <p:cNvPr id="1052" name="Encre 1051">
                    <a:extLst>
                      <a:ext uri="{FF2B5EF4-FFF2-40B4-BE49-F238E27FC236}">
                        <a16:creationId xmlns:a16="http://schemas.microsoft.com/office/drawing/2014/main" id="{6D2B03E3-4210-5484-9356-FF8A0DD817AB}"/>
                      </a:ext>
                    </a:extLst>
                  </p:cNvPr>
                  <p:cNvPicPr/>
                  <p:nvPr/>
                </p:nvPicPr>
                <p:blipFill>
                  <a:blip r:embed="rId156"/>
                  <a:stretch>
                    <a:fillRect/>
                  </a:stretch>
                </p:blipFill>
                <p:spPr>
                  <a:xfrm>
                    <a:off x="7910723" y="1274069"/>
                    <a:ext cx="411113" cy="140809"/>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053" name="Encre 1052">
                    <a:extLst>
                      <a:ext uri="{FF2B5EF4-FFF2-40B4-BE49-F238E27FC236}">
                        <a16:creationId xmlns:a16="http://schemas.microsoft.com/office/drawing/2014/main" id="{48CC9C5E-8DAB-9D92-C7A9-13CA0CC04C25}"/>
                      </a:ext>
                    </a:extLst>
                  </p14:cNvPr>
                  <p14:cNvContentPartPr/>
                  <p14:nvPr/>
                </p14:nvContentPartPr>
                <p14:xfrm>
                  <a:off x="8032040" y="1271213"/>
                  <a:ext cx="286920" cy="65160"/>
                </p14:xfrm>
              </p:contentPart>
            </mc:Choice>
            <mc:Fallback xmlns="">
              <p:pic>
                <p:nvPicPr>
                  <p:cNvPr id="1053" name="Encre 1052">
                    <a:extLst>
                      <a:ext uri="{FF2B5EF4-FFF2-40B4-BE49-F238E27FC236}">
                        <a16:creationId xmlns:a16="http://schemas.microsoft.com/office/drawing/2014/main" id="{48CC9C5E-8DAB-9D92-C7A9-13CA0CC04C25}"/>
                      </a:ext>
                    </a:extLst>
                  </p:cNvPr>
                  <p:cNvPicPr/>
                  <p:nvPr/>
                </p:nvPicPr>
                <p:blipFill>
                  <a:blip r:embed="rId158"/>
                  <a:stretch>
                    <a:fillRect/>
                  </a:stretch>
                </p:blipFill>
                <p:spPr>
                  <a:xfrm>
                    <a:off x="8026282" y="1265056"/>
                    <a:ext cx="298435" cy="77474"/>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054" name="Encre 1053">
                    <a:extLst>
                      <a:ext uri="{FF2B5EF4-FFF2-40B4-BE49-F238E27FC236}">
                        <a16:creationId xmlns:a16="http://schemas.microsoft.com/office/drawing/2014/main" id="{21651BE5-8D2A-64A2-3D91-E54EB202D2CA}"/>
                      </a:ext>
                    </a:extLst>
                  </p14:cNvPr>
                  <p14:cNvContentPartPr/>
                  <p14:nvPr/>
                </p14:nvContentPartPr>
                <p14:xfrm>
                  <a:off x="8015480" y="1192733"/>
                  <a:ext cx="366480" cy="97560"/>
                </p14:xfrm>
              </p:contentPart>
            </mc:Choice>
            <mc:Fallback xmlns="">
              <p:pic>
                <p:nvPicPr>
                  <p:cNvPr id="1054" name="Encre 1053">
                    <a:extLst>
                      <a:ext uri="{FF2B5EF4-FFF2-40B4-BE49-F238E27FC236}">
                        <a16:creationId xmlns:a16="http://schemas.microsoft.com/office/drawing/2014/main" id="{21651BE5-8D2A-64A2-3D91-E54EB202D2CA}"/>
                      </a:ext>
                    </a:extLst>
                  </p:cNvPr>
                  <p:cNvPicPr/>
                  <p:nvPr/>
                </p:nvPicPr>
                <p:blipFill>
                  <a:blip r:embed="rId160"/>
                  <a:stretch>
                    <a:fillRect/>
                  </a:stretch>
                </p:blipFill>
                <p:spPr>
                  <a:xfrm>
                    <a:off x="8009716" y="1186604"/>
                    <a:ext cx="378008" cy="109819"/>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055" name="Encre 1054">
                    <a:extLst>
                      <a:ext uri="{FF2B5EF4-FFF2-40B4-BE49-F238E27FC236}">
                        <a16:creationId xmlns:a16="http://schemas.microsoft.com/office/drawing/2014/main" id="{3C955464-843E-D14B-7079-4BF20758A327}"/>
                      </a:ext>
                    </a:extLst>
                  </p14:cNvPr>
                  <p14:cNvContentPartPr/>
                  <p14:nvPr/>
                </p14:nvContentPartPr>
                <p14:xfrm>
                  <a:off x="8129600" y="1139453"/>
                  <a:ext cx="328680" cy="76320"/>
                </p14:xfrm>
              </p:contentPart>
            </mc:Choice>
            <mc:Fallback xmlns="">
              <p:pic>
                <p:nvPicPr>
                  <p:cNvPr id="1055" name="Encre 1054">
                    <a:extLst>
                      <a:ext uri="{FF2B5EF4-FFF2-40B4-BE49-F238E27FC236}">
                        <a16:creationId xmlns:a16="http://schemas.microsoft.com/office/drawing/2014/main" id="{3C955464-843E-D14B-7079-4BF20758A327}"/>
                      </a:ext>
                    </a:extLst>
                  </p:cNvPr>
                  <p:cNvPicPr/>
                  <p:nvPr/>
                </p:nvPicPr>
                <p:blipFill>
                  <a:blip r:embed="rId162"/>
                  <a:stretch>
                    <a:fillRect/>
                  </a:stretch>
                </p:blipFill>
                <p:spPr>
                  <a:xfrm>
                    <a:off x="8123842" y="1133306"/>
                    <a:ext cx="340196" cy="88613"/>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056" name="Encre 1055">
                    <a:extLst>
                      <a:ext uri="{FF2B5EF4-FFF2-40B4-BE49-F238E27FC236}">
                        <a16:creationId xmlns:a16="http://schemas.microsoft.com/office/drawing/2014/main" id="{979A69E3-81C2-5E7E-123E-5E1705D86700}"/>
                      </a:ext>
                    </a:extLst>
                  </p14:cNvPr>
                  <p14:cNvContentPartPr/>
                  <p14:nvPr/>
                </p14:nvContentPartPr>
                <p14:xfrm>
                  <a:off x="8135000" y="1069613"/>
                  <a:ext cx="327960" cy="64800"/>
                </p14:xfrm>
              </p:contentPart>
            </mc:Choice>
            <mc:Fallback xmlns="">
              <p:pic>
                <p:nvPicPr>
                  <p:cNvPr id="1056" name="Encre 1055">
                    <a:extLst>
                      <a:ext uri="{FF2B5EF4-FFF2-40B4-BE49-F238E27FC236}">
                        <a16:creationId xmlns:a16="http://schemas.microsoft.com/office/drawing/2014/main" id="{979A69E3-81C2-5E7E-123E-5E1705D86700}"/>
                      </a:ext>
                    </a:extLst>
                  </p:cNvPr>
                  <p:cNvPicPr/>
                  <p:nvPr/>
                </p:nvPicPr>
                <p:blipFill>
                  <a:blip r:embed="rId164"/>
                  <a:stretch>
                    <a:fillRect/>
                  </a:stretch>
                </p:blipFill>
                <p:spPr>
                  <a:xfrm>
                    <a:off x="8129246" y="1063490"/>
                    <a:ext cx="339467" cy="77046"/>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057" name="Encre 1056">
                    <a:extLst>
                      <a:ext uri="{FF2B5EF4-FFF2-40B4-BE49-F238E27FC236}">
                        <a16:creationId xmlns:a16="http://schemas.microsoft.com/office/drawing/2014/main" id="{C7792202-21E4-CA7E-0D84-394EBAE1498D}"/>
                      </a:ext>
                    </a:extLst>
                  </p14:cNvPr>
                  <p14:cNvContentPartPr/>
                  <p14:nvPr/>
                </p14:nvContentPartPr>
                <p14:xfrm>
                  <a:off x="8251280" y="993653"/>
                  <a:ext cx="221400" cy="17640"/>
                </p14:xfrm>
              </p:contentPart>
            </mc:Choice>
            <mc:Fallback xmlns="">
              <p:pic>
                <p:nvPicPr>
                  <p:cNvPr id="1057" name="Encre 1056">
                    <a:extLst>
                      <a:ext uri="{FF2B5EF4-FFF2-40B4-BE49-F238E27FC236}">
                        <a16:creationId xmlns:a16="http://schemas.microsoft.com/office/drawing/2014/main" id="{C7792202-21E4-CA7E-0D84-394EBAE1498D}"/>
                      </a:ext>
                    </a:extLst>
                  </p:cNvPr>
                  <p:cNvPicPr/>
                  <p:nvPr/>
                </p:nvPicPr>
                <p:blipFill>
                  <a:blip r:embed="rId166"/>
                  <a:stretch>
                    <a:fillRect/>
                  </a:stretch>
                </p:blipFill>
                <p:spPr>
                  <a:xfrm>
                    <a:off x="8245517" y="987605"/>
                    <a:ext cx="232926" cy="29736"/>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058" name="Encre 1057">
                    <a:extLst>
                      <a:ext uri="{FF2B5EF4-FFF2-40B4-BE49-F238E27FC236}">
                        <a16:creationId xmlns:a16="http://schemas.microsoft.com/office/drawing/2014/main" id="{C7BFC2B1-968C-D967-71FC-90CB00F431F0}"/>
                      </a:ext>
                    </a:extLst>
                  </p14:cNvPr>
                  <p14:cNvContentPartPr/>
                  <p14:nvPr/>
                </p14:nvContentPartPr>
                <p14:xfrm>
                  <a:off x="8371520" y="943613"/>
                  <a:ext cx="234000" cy="47880"/>
                </p14:xfrm>
              </p:contentPart>
            </mc:Choice>
            <mc:Fallback xmlns="">
              <p:pic>
                <p:nvPicPr>
                  <p:cNvPr id="1058" name="Encre 1057">
                    <a:extLst>
                      <a:ext uri="{FF2B5EF4-FFF2-40B4-BE49-F238E27FC236}">
                        <a16:creationId xmlns:a16="http://schemas.microsoft.com/office/drawing/2014/main" id="{C7BFC2B1-968C-D967-71FC-90CB00F431F0}"/>
                      </a:ext>
                    </a:extLst>
                  </p:cNvPr>
                  <p:cNvPicPr/>
                  <p:nvPr/>
                </p:nvPicPr>
                <p:blipFill>
                  <a:blip r:embed="rId168"/>
                  <a:stretch>
                    <a:fillRect/>
                  </a:stretch>
                </p:blipFill>
                <p:spPr>
                  <a:xfrm>
                    <a:off x="8365766" y="937501"/>
                    <a:ext cx="245508" cy="60105"/>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059" name="Encre 1058">
                    <a:extLst>
                      <a:ext uri="{FF2B5EF4-FFF2-40B4-BE49-F238E27FC236}">
                        <a16:creationId xmlns:a16="http://schemas.microsoft.com/office/drawing/2014/main" id="{46F757B5-C940-942D-B247-76BFF1BBDABE}"/>
                      </a:ext>
                    </a:extLst>
                  </p14:cNvPr>
                  <p14:cNvContentPartPr/>
                  <p14:nvPr/>
                </p14:nvContentPartPr>
                <p14:xfrm>
                  <a:off x="8482027" y="2167293"/>
                  <a:ext cx="290160" cy="59760"/>
                </p14:xfrm>
              </p:contentPart>
            </mc:Choice>
            <mc:Fallback xmlns="">
              <p:pic>
                <p:nvPicPr>
                  <p:cNvPr id="1059" name="Encre 1058">
                    <a:extLst>
                      <a:ext uri="{FF2B5EF4-FFF2-40B4-BE49-F238E27FC236}">
                        <a16:creationId xmlns:a16="http://schemas.microsoft.com/office/drawing/2014/main" id="{46F757B5-C940-942D-B247-76BFF1BBDABE}"/>
                      </a:ext>
                    </a:extLst>
                  </p:cNvPr>
                  <p:cNvPicPr/>
                  <p:nvPr/>
                </p:nvPicPr>
                <p:blipFill>
                  <a:blip r:embed="rId170"/>
                  <a:stretch>
                    <a:fillRect/>
                  </a:stretch>
                </p:blipFill>
                <p:spPr>
                  <a:xfrm>
                    <a:off x="8476272" y="2161164"/>
                    <a:ext cx="301670" cy="72018"/>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060" name="Encre 1059">
                    <a:extLst>
                      <a:ext uri="{FF2B5EF4-FFF2-40B4-BE49-F238E27FC236}">
                        <a16:creationId xmlns:a16="http://schemas.microsoft.com/office/drawing/2014/main" id="{31FBFBCD-9473-AC78-C9F4-FB0AF57B405A}"/>
                      </a:ext>
                    </a:extLst>
                  </p14:cNvPr>
                  <p14:cNvContentPartPr/>
                  <p14:nvPr/>
                </p14:nvContentPartPr>
                <p14:xfrm>
                  <a:off x="8516587" y="2143533"/>
                  <a:ext cx="224280" cy="30960"/>
                </p14:xfrm>
              </p:contentPart>
            </mc:Choice>
            <mc:Fallback xmlns="">
              <p:pic>
                <p:nvPicPr>
                  <p:cNvPr id="1060" name="Encre 1059">
                    <a:extLst>
                      <a:ext uri="{FF2B5EF4-FFF2-40B4-BE49-F238E27FC236}">
                        <a16:creationId xmlns:a16="http://schemas.microsoft.com/office/drawing/2014/main" id="{31FBFBCD-9473-AC78-C9F4-FB0AF57B405A}"/>
                      </a:ext>
                    </a:extLst>
                  </p:cNvPr>
                  <p:cNvPicPr/>
                  <p:nvPr/>
                </p:nvPicPr>
                <p:blipFill>
                  <a:blip r:embed="rId172"/>
                  <a:stretch>
                    <a:fillRect/>
                  </a:stretch>
                </p:blipFill>
                <p:spPr>
                  <a:xfrm>
                    <a:off x="8510836" y="2137443"/>
                    <a:ext cx="235782" cy="43141"/>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061" name="Encre 1060">
                    <a:extLst>
                      <a:ext uri="{FF2B5EF4-FFF2-40B4-BE49-F238E27FC236}">
                        <a16:creationId xmlns:a16="http://schemas.microsoft.com/office/drawing/2014/main" id="{CD90803C-D79A-1804-7215-78AEDE0756C0}"/>
                      </a:ext>
                    </a:extLst>
                  </p14:cNvPr>
                  <p14:cNvContentPartPr/>
                  <p14:nvPr/>
                </p14:nvContentPartPr>
                <p14:xfrm>
                  <a:off x="8563387" y="2116173"/>
                  <a:ext cx="192240" cy="19440"/>
                </p14:xfrm>
              </p:contentPart>
            </mc:Choice>
            <mc:Fallback xmlns="">
              <p:pic>
                <p:nvPicPr>
                  <p:cNvPr id="1061" name="Encre 1060">
                    <a:extLst>
                      <a:ext uri="{FF2B5EF4-FFF2-40B4-BE49-F238E27FC236}">
                        <a16:creationId xmlns:a16="http://schemas.microsoft.com/office/drawing/2014/main" id="{CD90803C-D79A-1804-7215-78AEDE0756C0}"/>
                      </a:ext>
                    </a:extLst>
                  </p:cNvPr>
                  <p:cNvPicPr/>
                  <p:nvPr/>
                </p:nvPicPr>
                <p:blipFill>
                  <a:blip r:embed="rId174"/>
                  <a:stretch>
                    <a:fillRect/>
                  </a:stretch>
                </p:blipFill>
                <p:spPr>
                  <a:xfrm>
                    <a:off x="8557620" y="2110034"/>
                    <a:ext cx="203774" cy="31718"/>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062" name="Encre 1061">
                    <a:extLst>
                      <a:ext uri="{FF2B5EF4-FFF2-40B4-BE49-F238E27FC236}">
                        <a16:creationId xmlns:a16="http://schemas.microsoft.com/office/drawing/2014/main" id="{748A06C4-30CF-18C0-9A11-92399E01D6A4}"/>
                      </a:ext>
                    </a:extLst>
                  </p14:cNvPr>
                  <p14:cNvContentPartPr/>
                  <p14:nvPr/>
                </p14:nvContentPartPr>
                <p14:xfrm>
                  <a:off x="8625307" y="2087733"/>
                  <a:ext cx="195120" cy="16200"/>
                </p14:xfrm>
              </p:contentPart>
            </mc:Choice>
            <mc:Fallback xmlns="">
              <p:pic>
                <p:nvPicPr>
                  <p:cNvPr id="1062" name="Encre 1061">
                    <a:extLst>
                      <a:ext uri="{FF2B5EF4-FFF2-40B4-BE49-F238E27FC236}">
                        <a16:creationId xmlns:a16="http://schemas.microsoft.com/office/drawing/2014/main" id="{748A06C4-30CF-18C0-9A11-92399E01D6A4}"/>
                      </a:ext>
                    </a:extLst>
                  </p:cNvPr>
                  <p:cNvPicPr/>
                  <p:nvPr/>
                </p:nvPicPr>
                <p:blipFill>
                  <a:blip r:embed="rId176"/>
                  <a:stretch>
                    <a:fillRect/>
                  </a:stretch>
                </p:blipFill>
                <p:spPr>
                  <a:xfrm>
                    <a:off x="8619554" y="2081658"/>
                    <a:ext cx="206626" cy="2835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063" name="Encre 1062">
                    <a:extLst>
                      <a:ext uri="{FF2B5EF4-FFF2-40B4-BE49-F238E27FC236}">
                        <a16:creationId xmlns:a16="http://schemas.microsoft.com/office/drawing/2014/main" id="{66C22588-AA73-38F7-74BD-821FD1D930E9}"/>
                      </a:ext>
                    </a:extLst>
                  </p14:cNvPr>
                  <p14:cNvContentPartPr/>
                  <p14:nvPr/>
                </p14:nvContentPartPr>
                <p14:xfrm>
                  <a:off x="8676067" y="2071173"/>
                  <a:ext cx="185040" cy="10800"/>
                </p14:xfrm>
              </p:contentPart>
            </mc:Choice>
            <mc:Fallback xmlns="">
              <p:pic>
                <p:nvPicPr>
                  <p:cNvPr id="1063" name="Encre 1062">
                    <a:extLst>
                      <a:ext uri="{FF2B5EF4-FFF2-40B4-BE49-F238E27FC236}">
                        <a16:creationId xmlns:a16="http://schemas.microsoft.com/office/drawing/2014/main" id="{66C22588-AA73-38F7-74BD-821FD1D930E9}"/>
                      </a:ext>
                    </a:extLst>
                  </p:cNvPr>
                  <p:cNvPicPr/>
                  <p:nvPr/>
                </p:nvPicPr>
                <p:blipFill>
                  <a:blip r:embed="rId178"/>
                  <a:stretch>
                    <a:fillRect/>
                  </a:stretch>
                </p:blipFill>
                <p:spPr>
                  <a:xfrm>
                    <a:off x="8670314" y="2065002"/>
                    <a:ext cx="196545" cy="23143"/>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064" name="Encre 1063">
                    <a:extLst>
                      <a:ext uri="{FF2B5EF4-FFF2-40B4-BE49-F238E27FC236}">
                        <a16:creationId xmlns:a16="http://schemas.microsoft.com/office/drawing/2014/main" id="{728744DC-0050-5EAC-072E-F2B88E8758F8}"/>
                      </a:ext>
                    </a:extLst>
                  </p14:cNvPr>
                  <p14:cNvContentPartPr/>
                  <p14:nvPr/>
                </p14:nvContentPartPr>
                <p14:xfrm>
                  <a:off x="8718187" y="2038053"/>
                  <a:ext cx="198000" cy="34560"/>
                </p14:xfrm>
              </p:contentPart>
            </mc:Choice>
            <mc:Fallback xmlns="">
              <p:pic>
                <p:nvPicPr>
                  <p:cNvPr id="1064" name="Encre 1063">
                    <a:extLst>
                      <a:ext uri="{FF2B5EF4-FFF2-40B4-BE49-F238E27FC236}">
                        <a16:creationId xmlns:a16="http://schemas.microsoft.com/office/drawing/2014/main" id="{728744DC-0050-5EAC-072E-F2B88E8758F8}"/>
                      </a:ext>
                    </a:extLst>
                  </p:cNvPr>
                  <p:cNvPicPr/>
                  <p:nvPr/>
                </p:nvPicPr>
                <p:blipFill>
                  <a:blip r:embed="rId180"/>
                  <a:stretch>
                    <a:fillRect/>
                  </a:stretch>
                </p:blipFill>
                <p:spPr>
                  <a:xfrm>
                    <a:off x="8712434" y="2031954"/>
                    <a:ext cx="209506" cy="46758"/>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065" name="Encre 1064">
                    <a:extLst>
                      <a:ext uri="{FF2B5EF4-FFF2-40B4-BE49-F238E27FC236}">
                        <a16:creationId xmlns:a16="http://schemas.microsoft.com/office/drawing/2014/main" id="{B971B899-F5C1-F02B-8972-0968CF6E673B}"/>
                      </a:ext>
                    </a:extLst>
                  </p14:cNvPr>
                  <p14:cNvContentPartPr/>
                  <p14:nvPr/>
                </p14:nvContentPartPr>
                <p14:xfrm>
                  <a:off x="8757067" y="2012493"/>
                  <a:ext cx="167760" cy="43920"/>
                </p14:xfrm>
              </p:contentPart>
            </mc:Choice>
            <mc:Fallback xmlns="">
              <p:pic>
                <p:nvPicPr>
                  <p:cNvPr id="1065" name="Encre 1064">
                    <a:extLst>
                      <a:ext uri="{FF2B5EF4-FFF2-40B4-BE49-F238E27FC236}">
                        <a16:creationId xmlns:a16="http://schemas.microsoft.com/office/drawing/2014/main" id="{B971B899-F5C1-F02B-8972-0968CF6E673B}"/>
                      </a:ext>
                    </a:extLst>
                  </p:cNvPr>
                  <p:cNvPicPr/>
                  <p:nvPr/>
                </p:nvPicPr>
                <p:blipFill>
                  <a:blip r:embed="rId182"/>
                  <a:stretch>
                    <a:fillRect/>
                  </a:stretch>
                </p:blipFill>
                <p:spPr>
                  <a:xfrm>
                    <a:off x="8751315" y="2006365"/>
                    <a:ext cx="179264" cy="56177"/>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066" name="Encre 1065">
                    <a:extLst>
                      <a:ext uri="{FF2B5EF4-FFF2-40B4-BE49-F238E27FC236}">
                        <a16:creationId xmlns:a16="http://schemas.microsoft.com/office/drawing/2014/main" id="{81FA3E34-7FFA-55B2-E653-39AC2989FC7D}"/>
                      </a:ext>
                    </a:extLst>
                  </p14:cNvPr>
                  <p14:cNvContentPartPr/>
                  <p14:nvPr/>
                </p14:nvContentPartPr>
                <p14:xfrm>
                  <a:off x="8735827" y="1997733"/>
                  <a:ext cx="195120" cy="37440"/>
                </p14:xfrm>
              </p:contentPart>
            </mc:Choice>
            <mc:Fallback xmlns="">
              <p:pic>
                <p:nvPicPr>
                  <p:cNvPr id="1066" name="Encre 1065">
                    <a:extLst>
                      <a:ext uri="{FF2B5EF4-FFF2-40B4-BE49-F238E27FC236}">
                        <a16:creationId xmlns:a16="http://schemas.microsoft.com/office/drawing/2014/main" id="{81FA3E34-7FFA-55B2-E653-39AC2989FC7D}"/>
                      </a:ext>
                    </a:extLst>
                  </p:cNvPr>
                  <p:cNvPicPr/>
                  <p:nvPr/>
                </p:nvPicPr>
                <p:blipFill>
                  <a:blip r:embed="rId184"/>
                  <a:stretch>
                    <a:fillRect/>
                  </a:stretch>
                </p:blipFill>
                <p:spPr>
                  <a:xfrm>
                    <a:off x="8730074" y="1991662"/>
                    <a:ext cx="206626" cy="49583"/>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067" name="Encre 1066">
                    <a:extLst>
                      <a:ext uri="{FF2B5EF4-FFF2-40B4-BE49-F238E27FC236}">
                        <a16:creationId xmlns:a16="http://schemas.microsoft.com/office/drawing/2014/main" id="{47CA1ADA-2E9C-B180-F52A-FAEE5CF32E7F}"/>
                      </a:ext>
                    </a:extLst>
                  </p14:cNvPr>
                  <p14:cNvContentPartPr/>
                  <p14:nvPr/>
                </p14:nvContentPartPr>
                <p14:xfrm>
                  <a:off x="4911026" y="2087687"/>
                  <a:ext cx="165600" cy="165240"/>
                </p14:xfrm>
              </p:contentPart>
            </mc:Choice>
            <mc:Fallback xmlns="">
              <p:pic>
                <p:nvPicPr>
                  <p:cNvPr id="1067" name="Encre 1066">
                    <a:extLst>
                      <a:ext uri="{FF2B5EF4-FFF2-40B4-BE49-F238E27FC236}">
                        <a16:creationId xmlns:a16="http://schemas.microsoft.com/office/drawing/2014/main" id="{47CA1ADA-2E9C-B180-F52A-FAEE5CF32E7F}"/>
                      </a:ext>
                    </a:extLst>
                  </p:cNvPr>
                  <p:cNvPicPr/>
                  <p:nvPr/>
                </p:nvPicPr>
                <p:blipFill>
                  <a:blip r:embed="rId186"/>
                  <a:stretch>
                    <a:fillRect/>
                  </a:stretch>
                </p:blipFill>
                <p:spPr>
                  <a:xfrm>
                    <a:off x="4899026" y="2074898"/>
                    <a:ext cx="189120" cy="190307"/>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068" name="Encre 1067">
                    <a:extLst>
                      <a:ext uri="{FF2B5EF4-FFF2-40B4-BE49-F238E27FC236}">
                        <a16:creationId xmlns:a16="http://schemas.microsoft.com/office/drawing/2014/main" id="{614BB852-0C2C-1307-8C9F-61A73FA2EDA4}"/>
                      </a:ext>
                    </a:extLst>
                  </p14:cNvPr>
                  <p14:cNvContentPartPr/>
                  <p14:nvPr/>
                </p14:nvContentPartPr>
                <p14:xfrm>
                  <a:off x="4922906" y="1636967"/>
                  <a:ext cx="78120" cy="363240"/>
                </p14:xfrm>
              </p:contentPart>
            </mc:Choice>
            <mc:Fallback xmlns="">
              <p:pic>
                <p:nvPicPr>
                  <p:cNvPr id="1068" name="Encre 1067">
                    <a:extLst>
                      <a:ext uri="{FF2B5EF4-FFF2-40B4-BE49-F238E27FC236}">
                        <a16:creationId xmlns:a16="http://schemas.microsoft.com/office/drawing/2014/main" id="{614BB852-0C2C-1307-8C9F-61A73FA2EDA4}"/>
                      </a:ext>
                    </a:extLst>
                  </p:cNvPr>
                  <p:cNvPicPr/>
                  <p:nvPr/>
                </p:nvPicPr>
                <p:blipFill>
                  <a:blip r:embed="rId188"/>
                  <a:stretch>
                    <a:fillRect/>
                  </a:stretch>
                </p:blipFill>
                <p:spPr>
                  <a:xfrm>
                    <a:off x="4910924" y="1624177"/>
                    <a:ext cx="101604" cy="388309"/>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069" name="Encre 1068">
                    <a:extLst>
                      <a:ext uri="{FF2B5EF4-FFF2-40B4-BE49-F238E27FC236}">
                        <a16:creationId xmlns:a16="http://schemas.microsoft.com/office/drawing/2014/main" id="{EE287940-7071-2C0C-B0C9-6B936239336D}"/>
                      </a:ext>
                    </a:extLst>
                  </p14:cNvPr>
                  <p14:cNvContentPartPr/>
                  <p14:nvPr/>
                </p14:nvContentPartPr>
                <p14:xfrm>
                  <a:off x="4826066" y="1532567"/>
                  <a:ext cx="194760" cy="331200"/>
                </p14:xfrm>
              </p:contentPart>
            </mc:Choice>
            <mc:Fallback xmlns="">
              <p:pic>
                <p:nvPicPr>
                  <p:cNvPr id="1069" name="Encre 1068">
                    <a:extLst>
                      <a:ext uri="{FF2B5EF4-FFF2-40B4-BE49-F238E27FC236}">
                        <a16:creationId xmlns:a16="http://schemas.microsoft.com/office/drawing/2014/main" id="{EE287940-7071-2C0C-B0C9-6B936239336D}"/>
                      </a:ext>
                    </a:extLst>
                  </p:cNvPr>
                  <p:cNvPicPr/>
                  <p:nvPr/>
                </p:nvPicPr>
                <p:blipFill>
                  <a:blip r:embed="rId190"/>
                  <a:stretch>
                    <a:fillRect/>
                  </a:stretch>
                </p:blipFill>
                <p:spPr>
                  <a:xfrm>
                    <a:off x="4814073" y="1519789"/>
                    <a:ext cx="218266" cy="356244"/>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070" name="Encre 1069">
                    <a:extLst>
                      <a:ext uri="{FF2B5EF4-FFF2-40B4-BE49-F238E27FC236}">
                        <a16:creationId xmlns:a16="http://schemas.microsoft.com/office/drawing/2014/main" id="{21D74CC1-BC6E-D76E-F995-19E3724D5B2D}"/>
                      </a:ext>
                    </a:extLst>
                  </p14:cNvPr>
                  <p14:cNvContentPartPr/>
                  <p14:nvPr/>
                </p14:nvContentPartPr>
                <p14:xfrm>
                  <a:off x="4547786" y="1799687"/>
                  <a:ext cx="214920" cy="15840"/>
                </p14:xfrm>
              </p:contentPart>
            </mc:Choice>
            <mc:Fallback xmlns="">
              <p:pic>
                <p:nvPicPr>
                  <p:cNvPr id="1070" name="Encre 1069">
                    <a:extLst>
                      <a:ext uri="{FF2B5EF4-FFF2-40B4-BE49-F238E27FC236}">
                        <a16:creationId xmlns:a16="http://schemas.microsoft.com/office/drawing/2014/main" id="{21D74CC1-BC6E-D76E-F995-19E3724D5B2D}"/>
                      </a:ext>
                    </a:extLst>
                  </p:cNvPr>
                  <p:cNvPicPr/>
                  <p:nvPr/>
                </p:nvPicPr>
                <p:blipFill>
                  <a:blip r:embed="rId192"/>
                  <a:stretch>
                    <a:fillRect/>
                  </a:stretch>
                </p:blipFill>
                <p:spPr>
                  <a:xfrm>
                    <a:off x="4535819" y="1787312"/>
                    <a:ext cx="238375" cy="40095"/>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071" name="Encre 1070">
                    <a:extLst>
                      <a:ext uri="{FF2B5EF4-FFF2-40B4-BE49-F238E27FC236}">
                        <a16:creationId xmlns:a16="http://schemas.microsoft.com/office/drawing/2014/main" id="{54F83D48-570A-E7FE-1725-6EFA1BFC47C7}"/>
                      </a:ext>
                    </a:extLst>
                  </p14:cNvPr>
                  <p14:cNvContentPartPr/>
                  <p14:nvPr/>
                </p14:nvContentPartPr>
                <p14:xfrm>
                  <a:off x="4331066" y="1812647"/>
                  <a:ext cx="303840" cy="183240"/>
                </p14:xfrm>
              </p:contentPart>
            </mc:Choice>
            <mc:Fallback xmlns="">
              <p:pic>
                <p:nvPicPr>
                  <p:cNvPr id="1071" name="Encre 1070">
                    <a:extLst>
                      <a:ext uri="{FF2B5EF4-FFF2-40B4-BE49-F238E27FC236}">
                        <a16:creationId xmlns:a16="http://schemas.microsoft.com/office/drawing/2014/main" id="{54F83D48-570A-E7FE-1725-6EFA1BFC47C7}"/>
                      </a:ext>
                    </a:extLst>
                  </p:cNvPr>
                  <p:cNvPicPr/>
                  <p:nvPr/>
                </p:nvPicPr>
                <p:blipFill>
                  <a:blip r:embed="rId194"/>
                  <a:stretch>
                    <a:fillRect/>
                  </a:stretch>
                </p:blipFill>
                <p:spPr>
                  <a:xfrm>
                    <a:off x="4319066" y="1799887"/>
                    <a:ext cx="327360" cy="20825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072" name="Encre 1071">
                    <a:extLst>
                      <a:ext uri="{FF2B5EF4-FFF2-40B4-BE49-F238E27FC236}">
                        <a16:creationId xmlns:a16="http://schemas.microsoft.com/office/drawing/2014/main" id="{686D55C4-737E-4A3A-7236-5FC0E4FD7424}"/>
                      </a:ext>
                    </a:extLst>
                  </p14:cNvPr>
                  <p14:cNvContentPartPr/>
                  <p14:nvPr/>
                </p14:nvContentPartPr>
                <p14:xfrm>
                  <a:off x="4381826" y="1748567"/>
                  <a:ext cx="463680" cy="15120"/>
                </p14:xfrm>
              </p:contentPart>
            </mc:Choice>
            <mc:Fallback xmlns="">
              <p:pic>
                <p:nvPicPr>
                  <p:cNvPr id="1072" name="Encre 1071">
                    <a:extLst>
                      <a:ext uri="{FF2B5EF4-FFF2-40B4-BE49-F238E27FC236}">
                        <a16:creationId xmlns:a16="http://schemas.microsoft.com/office/drawing/2014/main" id="{686D55C4-737E-4A3A-7236-5FC0E4FD7424}"/>
                      </a:ext>
                    </a:extLst>
                  </p:cNvPr>
                  <p:cNvPicPr/>
                  <p:nvPr/>
                </p:nvPicPr>
                <p:blipFill>
                  <a:blip r:embed="rId196"/>
                  <a:stretch>
                    <a:fillRect/>
                  </a:stretch>
                </p:blipFill>
                <p:spPr>
                  <a:xfrm>
                    <a:off x="4369838" y="1735967"/>
                    <a:ext cx="487176" cy="39816"/>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073" name="Encre 1072">
                    <a:extLst>
                      <a:ext uri="{FF2B5EF4-FFF2-40B4-BE49-F238E27FC236}">
                        <a16:creationId xmlns:a16="http://schemas.microsoft.com/office/drawing/2014/main" id="{3BC15FCF-A6BF-F519-F8FB-8CF152F5D829}"/>
                      </a:ext>
                    </a:extLst>
                  </p14:cNvPr>
                  <p14:cNvContentPartPr/>
                  <p14:nvPr/>
                </p14:nvContentPartPr>
                <p14:xfrm>
                  <a:off x="5114234" y="1808922"/>
                  <a:ext cx="241200" cy="175320"/>
                </p14:xfrm>
              </p:contentPart>
            </mc:Choice>
            <mc:Fallback xmlns="">
              <p:pic>
                <p:nvPicPr>
                  <p:cNvPr id="1073" name="Encre 1072">
                    <a:extLst>
                      <a:ext uri="{FF2B5EF4-FFF2-40B4-BE49-F238E27FC236}">
                        <a16:creationId xmlns:a16="http://schemas.microsoft.com/office/drawing/2014/main" id="{3BC15FCF-A6BF-F519-F8FB-8CF152F5D829}"/>
                      </a:ext>
                    </a:extLst>
                  </p:cNvPr>
                  <p:cNvPicPr/>
                  <p:nvPr/>
                </p:nvPicPr>
                <p:blipFill>
                  <a:blip r:embed="rId198"/>
                  <a:stretch>
                    <a:fillRect/>
                  </a:stretch>
                </p:blipFill>
                <p:spPr>
                  <a:xfrm>
                    <a:off x="5108468" y="1802806"/>
                    <a:ext cx="252731" cy="187552"/>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074" name="Encre 1073">
                    <a:extLst>
                      <a:ext uri="{FF2B5EF4-FFF2-40B4-BE49-F238E27FC236}">
                        <a16:creationId xmlns:a16="http://schemas.microsoft.com/office/drawing/2014/main" id="{9584D9FD-97CD-3C7C-52F4-4112FCC674F1}"/>
                      </a:ext>
                    </a:extLst>
                  </p14:cNvPr>
                  <p14:cNvContentPartPr/>
                  <p14:nvPr/>
                </p14:nvContentPartPr>
                <p14:xfrm>
                  <a:off x="5115674" y="1914042"/>
                  <a:ext cx="208080" cy="120240"/>
                </p14:xfrm>
              </p:contentPart>
            </mc:Choice>
            <mc:Fallback xmlns="">
              <p:pic>
                <p:nvPicPr>
                  <p:cNvPr id="1074" name="Encre 1073">
                    <a:extLst>
                      <a:ext uri="{FF2B5EF4-FFF2-40B4-BE49-F238E27FC236}">
                        <a16:creationId xmlns:a16="http://schemas.microsoft.com/office/drawing/2014/main" id="{9584D9FD-97CD-3C7C-52F4-4112FCC674F1}"/>
                      </a:ext>
                    </a:extLst>
                  </p:cNvPr>
                  <p:cNvPicPr/>
                  <p:nvPr/>
                </p:nvPicPr>
                <p:blipFill>
                  <a:blip r:embed="rId200"/>
                  <a:stretch>
                    <a:fillRect/>
                  </a:stretch>
                </p:blipFill>
                <p:spPr>
                  <a:xfrm>
                    <a:off x="5109921" y="1907928"/>
                    <a:ext cx="219587" cy="132468"/>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075" name="Encre 1074">
                    <a:extLst>
                      <a:ext uri="{FF2B5EF4-FFF2-40B4-BE49-F238E27FC236}">
                        <a16:creationId xmlns:a16="http://schemas.microsoft.com/office/drawing/2014/main" id="{32CBEFE4-D8B8-D809-119F-583014B1A53D}"/>
                      </a:ext>
                    </a:extLst>
                  </p14:cNvPr>
                  <p14:cNvContentPartPr/>
                  <p14:nvPr/>
                </p14:nvContentPartPr>
                <p14:xfrm>
                  <a:off x="5140874" y="1943562"/>
                  <a:ext cx="228960" cy="122400"/>
                </p14:xfrm>
              </p:contentPart>
            </mc:Choice>
            <mc:Fallback xmlns="">
              <p:pic>
                <p:nvPicPr>
                  <p:cNvPr id="1075" name="Encre 1074">
                    <a:extLst>
                      <a:ext uri="{FF2B5EF4-FFF2-40B4-BE49-F238E27FC236}">
                        <a16:creationId xmlns:a16="http://schemas.microsoft.com/office/drawing/2014/main" id="{32CBEFE4-D8B8-D809-119F-583014B1A53D}"/>
                      </a:ext>
                    </a:extLst>
                  </p:cNvPr>
                  <p:cNvPicPr/>
                  <p:nvPr/>
                </p:nvPicPr>
                <p:blipFill>
                  <a:blip r:embed="rId202"/>
                  <a:stretch>
                    <a:fillRect/>
                  </a:stretch>
                </p:blipFill>
                <p:spPr>
                  <a:xfrm>
                    <a:off x="5135114" y="1937416"/>
                    <a:ext cx="240480" cy="134691"/>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076" name="Encre 1075">
                    <a:extLst>
                      <a:ext uri="{FF2B5EF4-FFF2-40B4-BE49-F238E27FC236}">
                        <a16:creationId xmlns:a16="http://schemas.microsoft.com/office/drawing/2014/main" id="{1FCB1DAC-16B6-999B-C410-4C590E6BFF8F}"/>
                      </a:ext>
                    </a:extLst>
                  </p14:cNvPr>
                  <p14:cNvContentPartPr/>
                  <p14:nvPr/>
                </p14:nvContentPartPr>
                <p14:xfrm>
                  <a:off x="5203874" y="2003322"/>
                  <a:ext cx="185760" cy="77760"/>
                </p14:xfrm>
              </p:contentPart>
            </mc:Choice>
            <mc:Fallback xmlns="">
              <p:pic>
                <p:nvPicPr>
                  <p:cNvPr id="1076" name="Encre 1075">
                    <a:extLst>
                      <a:ext uri="{FF2B5EF4-FFF2-40B4-BE49-F238E27FC236}">
                        <a16:creationId xmlns:a16="http://schemas.microsoft.com/office/drawing/2014/main" id="{1FCB1DAC-16B6-999B-C410-4C590E6BFF8F}"/>
                      </a:ext>
                    </a:extLst>
                  </p:cNvPr>
                  <p:cNvPicPr/>
                  <p:nvPr/>
                </p:nvPicPr>
                <p:blipFill>
                  <a:blip r:embed="rId204"/>
                  <a:stretch>
                    <a:fillRect/>
                  </a:stretch>
                </p:blipFill>
                <p:spPr>
                  <a:xfrm>
                    <a:off x="5198114" y="1997183"/>
                    <a:ext cx="197280" cy="90038"/>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077" name="Encre 1076">
                    <a:extLst>
                      <a:ext uri="{FF2B5EF4-FFF2-40B4-BE49-F238E27FC236}">
                        <a16:creationId xmlns:a16="http://schemas.microsoft.com/office/drawing/2014/main" id="{1A86FE01-DF99-0881-248D-B76BB068BFDE}"/>
                      </a:ext>
                    </a:extLst>
                  </p14:cNvPr>
                  <p14:cNvContentPartPr/>
                  <p14:nvPr/>
                </p14:nvContentPartPr>
                <p14:xfrm>
                  <a:off x="5212874" y="2029242"/>
                  <a:ext cx="254880" cy="104400"/>
                </p14:xfrm>
              </p:contentPart>
            </mc:Choice>
            <mc:Fallback xmlns="">
              <p:pic>
                <p:nvPicPr>
                  <p:cNvPr id="1077" name="Encre 1076">
                    <a:extLst>
                      <a:ext uri="{FF2B5EF4-FFF2-40B4-BE49-F238E27FC236}">
                        <a16:creationId xmlns:a16="http://schemas.microsoft.com/office/drawing/2014/main" id="{1A86FE01-DF99-0881-248D-B76BB068BFDE}"/>
                      </a:ext>
                    </a:extLst>
                  </p:cNvPr>
                  <p:cNvPicPr/>
                  <p:nvPr/>
                </p:nvPicPr>
                <p:blipFill>
                  <a:blip r:embed="rId206"/>
                  <a:stretch>
                    <a:fillRect/>
                  </a:stretch>
                </p:blipFill>
                <p:spPr>
                  <a:xfrm>
                    <a:off x="5207114" y="2023101"/>
                    <a:ext cx="266400" cy="116682"/>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078" name="Encre 1077">
                    <a:extLst>
                      <a:ext uri="{FF2B5EF4-FFF2-40B4-BE49-F238E27FC236}">
                        <a16:creationId xmlns:a16="http://schemas.microsoft.com/office/drawing/2014/main" id="{EB1F207A-AC64-0BE1-17D8-3A3A15F96605}"/>
                      </a:ext>
                    </a:extLst>
                  </p14:cNvPr>
                  <p14:cNvContentPartPr/>
                  <p14:nvPr/>
                </p14:nvContentPartPr>
                <p14:xfrm>
                  <a:off x="5285954" y="2116722"/>
                  <a:ext cx="147960" cy="59040"/>
                </p14:xfrm>
              </p:contentPart>
            </mc:Choice>
            <mc:Fallback xmlns="">
              <p:pic>
                <p:nvPicPr>
                  <p:cNvPr id="1078" name="Encre 1077">
                    <a:extLst>
                      <a:ext uri="{FF2B5EF4-FFF2-40B4-BE49-F238E27FC236}">
                        <a16:creationId xmlns:a16="http://schemas.microsoft.com/office/drawing/2014/main" id="{EB1F207A-AC64-0BE1-17D8-3A3A15F96605}"/>
                      </a:ext>
                    </a:extLst>
                  </p:cNvPr>
                  <p:cNvPicPr/>
                  <p:nvPr/>
                </p:nvPicPr>
                <p:blipFill>
                  <a:blip r:embed="rId208"/>
                  <a:stretch>
                    <a:fillRect/>
                  </a:stretch>
                </p:blipFill>
                <p:spPr>
                  <a:xfrm>
                    <a:off x="5280208" y="2110614"/>
                    <a:ext cx="159452" cy="71255"/>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079" name="Encre 1078">
                    <a:extLst>
                      <a:ext uri="{FF2B5EF4-FFF2-40B4-BE49-F238E27FC236}">
                        <a16:creationId xmlns:a16="http://schemas.microsoft.com/office/drawing/2014/main" id="{71C6A1CA-6285-3726-5AF8-7498FBDB65DD}"/>
                      </a:ext>
                    </a:extLst>
                  </p14:cNvPr>
                  <p14:cNvContentPartPr/>
                  <p14:nvPr/>
                </p14:nvContentPartPr>
                <p14:xfrm>
                  <a:off x="5231954" y="2112042"/>
                  <a:ext cx="276480" cy="147240"/>
                </p14:xfrm>
              </p:contentPart>
            </mc:Choice>
            <mc:Fallback xmlns="">
              <p:pic>
                <p:nvPicPr>
                  <p:cNvPr id="1079" name="Encre 1078">
                    <a:extLst>
                      <a:ext uri="{FF2B5EF4-FFF2-40B4-BE49-F238E27FC236}">
                        <a16:creationId xmlns:a16="http://schemas.microsoft.com/office/drawing/2014/main" id="{71C6A1CA-6285-3726-5AF8-7498FBDB65DD}"/>
                      </a:ext>
                    </a:extLst>
                  </p:cNvPr>
                  <p:cNvPicPr/>
                  <p:nvPr/>
                </p:nvPicPr>
                <p:blipFill>
                  <a:blip r:embed="rId210"/>
                  <a:stretch>
                    <a:fillRect/>
                  </a:stretch>
                </p:blipFill>
                <p:spPr>
                  <a:xfrm>
                    <a:off x="5226204" y="2105907"/>
                    <a:ext cx="287980" cy="15951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080" name="Encre 1079">
                    <a:extLst>
                      <a:ext uri="{FF2B5EF4-FFF2-40B4-BE49-F238E27FC236}">
                        <a16:creationId xmlns:a16="http://schemas.microsoft.com/office/drawing/2014/main" id="{A1711A74-ACF8-BD20-B13B-E15083DB9420}"/>
                      </a:ext>
                    </a:extLst>
                  </p14:cNvPr>
                  <p14:cNvContentPartPr/>
                  <p14:nvPr/>
                </p14:nvContentPartPr>
                <p14:xfrm>
                  <a:off x="5305754" y="2193402"/>
                  <a:ext cx="178920" cy="88560"/>
                </p14:xfrm>
              </p:contentPart>
            </mc:Choice>
            <mc:Fallback xmlns="">
              <p:pic>
                <p:nvPicPr>
                  <p:cNvPr id="1080" name="Encre 1079">
                    <a:extLst>
                      <a:ext uri="{FF2B5EF4-FFF2-40B4-BE49-F238E27FC236}">
                        <a16:creationId xmlns:a16="http://schemas.microsoft.com/office/drawing/2014/main" id="{A1711A74-ACF8-BD20-B13B-E15083DB9420}"/>
                      </a:ext>
                    </a:extLst>
                  </p:cNvPr>
                  <p:cNvPicPr/>
                  <p:nvPr/>
                </p:nvPicPr>
                <p:blipFill>
                  <a:blip r:embed="rId212"/>
                  <a:stretch>
                    <a:fillRect/>
                  </a:stretch>
                </p:blipFill>
                <p:spPr>
                  <a:xfrm>
                    <a:off x="5299998" y="2187259"/>
                    <a:ext cx="190432" cy="100846"/>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081" name="Encre 1080">
                    <a:extLst>
                      <a:ext uri="{FF2B5EF4-FFF2-40B4-BE49-F238E27FC236}">
                        <a16:creationId xmlns:a16="http://schemas.microsoft.com/office/drawing/2014/main" id="{746746E9-4BAE-4D33-11A3-628D914E71FC}"/>
                      </a:ext>
                    </a:extLst>
                  </p14:cNvPr>
                  <p14:cNvContentPartPr/>
                  <p14:nvPr/>
                </p14:nvContentPartPr>
                <p14:xfrm>
                  <a:off x="5331674" y="2213922"/>
                  <a:ext cx="184320" cy="71640"/>
                </p14:xfrm>
              </p:contentPart>
            </mc:Choice>
            <mc:Fallback xmlns="">
              <p:pic>
                <p:nvPicPr>
                  <p:cNvPr id="1081" name="Encre 1080">
                    <a:extLst>
                      <a:ext uri="{FF2B5EF4-FFF2-40B4-BE49-F238E27FC236}">
                        <a16:creationId xmlns:a16="http://schemas.microsoft.com/office/drawing/2014/main" id="{746746E9-4BAE-4D33-11A3-628D914E71FC}"/>
                      </a:ext>
                    </a:extLst>
                  </p:cNvPr>
                  <p:cNvPicPr/>
                  <p:nvPr/>
                </p:nvPicPr>
                <p:blipFill>
                  <a:blip r:embed="rId214"/>
                  <a:stretch>
                    <a:fillRect/>
                  </a:stretch>
                </p:blipFill>
                <p:spPr>
                  <a:xfrm>
                    <a:off x="5325914" y="2207781"/>
                    <a:ext cx="195840" cy="83921"/>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082" name="Encre 1081">
                    <a:extLst>
                      <a:ext uri="{FF2B5EF4-FFF2-40B4-BE49-F238E27FC236}">
                        <a16:creationId xmlns:a16="http://schemas.microsoft.com/office/drawing/2014/main" id="{98E7F249-39BE-71D6-39CC-40F53883F41C}"/>
                      </a:ext>
                    </a:extLst>
                  </p14:cNvPr>
                  <p14:cNvContentPartPr/>
                  <p14:nvPr/>
                </p14:nvContentPartPr>
                <p14:xfrm>
                  <a:off x="5276954" y="2046882"/>
                  <a:ext cx="223920" cy="111960"/>
                </p14:xfrm>
              </p:contentPart>
            </mc:Choice>
            <mc:Fallback xmlns="">
              <p:pic>
                <p:nvPicPr>
                  <p:cNvPr id="1082" name="Encre 1081">
                    <a:extLst>
                      <a:ext uri="{FF2B5EF4-FFF2-40B4-BE49-F238E27FC236}">
                        <a16:creationId xmlns:a16="http://schemas.microsoft.com/office/drawing/2014/main" id="{98E7F249-39BE-71D6-39CC-40F53883F41C}"/>
                      </a:ext>
                    </a:extLst>
                  </p:cNvPr>
                  <p:cNvPicPr/>
                  <p:nvPr/>
                </p:nvPicPr>
                <p:blipFill>
                  <a:blip r:embed="rId216"/>
                  <a:stretch>
                    <a:fillRect/>
                  </a:stretch>
                </p:blipFill>
                <p:spPr>
                  <a:xfrm>
                    <a:off x="5271188" y="2040747"/>
                    <a:ext cx="235452" cy="12423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083" name="Encre 1082">
                    <a:extLst>
                      <a:ext uri="{FF2B5EF4-FFF2-40B4-BE49-F238E27FC236}">
                        <a16:creationId xmlns:a16="http://schemas.microsoft.com/office/drawing/2014/main" id="{77DFFBAE-1D10-1838-442E-134759ABD589}"/>
                      </a:ext>
                    </a:extLst>
                  </p14:cNvPr>
                  <p14:cNvContentPartPr/>
                  <p14:nvPr/>
                </p14:nvContentPartPr>
                <p14:xfrm>
                  <a:off x="5269394" y="2036082"/>
                  <a:ext cx="89280" cy="59040"/>
                </p14:xfrm>
              </p:contentPart>
            </mc:Choice>
            <mc:Fallback xmlns="">
              <p:pic>
                <p:nvPicPr>
                  <p:cNvPr id="1083" name="Encre 1082">
                    <a:extLst>
                      <a:ext uri="{FF2B5EF4-FFF2-40B4-BE49-F238E27FC236}">
                        <a16:creationId xmlns:a16="http://schemas.microsoft.com/office/drawing/2014/main" id="{77DFFBAE-1D10-1838-442E-134759ABD589}"/>
                      </a:ext>
                    </a:extLst>
                  </p:cNvPr>
                  <p:cNvPicPr/>
                  <p:nvPr/>
                </p:nvPicPr>
                <p:blipFill>
                  <a:blip r:embed="rId218"/>
                  <a:stretch>
                    <a:fillRect/>
                  </a:stretch>
                </p:blipFill>
                <p:spPr>
                  <a:xfrm>
                    <a:off x="5263634" y="2029974"/>
                    <a:ext cx="100800" cy="71255"/>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084" name="Encre 1083">
                    <a:extLst>
                      <a:ext uri="{FF2B5EF4-FFF2-40B4-BE49-F238E27FC236}">
                        <a16:creationId xmlns:a16="http://schemas.microsoft.com/office/drawing/2014/main" id="{E9F8A0A2-EB37-DCAE-1FED-6AC730EC36E1}"/>
                      </a:ext>
                    </a:extLst>
                  </p14:cNvPr>
                  <p14:cNvContentPartPr/>
                  <p14:nvPr/>
                </p14:nvContentPartPr>
                <p14:xfrm>
                  <a:off x="5161394" y="1966962"/>
                  <a:ext cx="138600" cy="90720"/>
                </p14:xfrm>
              </p:contentPart>
            </mc:Choice>
            <mc:Fallback xmlns="">
              <p:pic>
                <p:nvPicPr>
                  <p:cNvPr id="1084" name="Encre 1083">
                    <a:extLst>
                      <a:ext uri="{FF2B5EF4-FFF2-40B4-BE49-F238E27FC236}">
                        <a16:creationId xmlns:a16="http://schemas.microsoft.com/office/drawing/2014/main" id="{E9F8A0A2-EB37-DCAE-1FED-6AC730EC36E1}"/>
                      </a:ext>
                    </a:extLst>
                  </p:cNvPr>
                  <p:cNvPicPr/>
                  <p:nvPr/>
                </p:nvPicPr>
                <p:blipFill>
                  <a:blip r:embed="rId220"/>
                  <a:stretch>
                    <a:fillRect/>
                  </a:stretch>
                </p:blipFill>
                <p:spPr>
                  <a:xfrm>
                    <a:off x="5155619" y="1960846"/>
                    <a:ext cx="150150" cy="102952"/>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085" name="Encre 1084">
                    <a:extLst>
                      <a:ext uri="{FF2B5EF4-FFF2-40B4-BE49-F238E27FC236}">
                        <a16:creationId xmlns:a16="http://schemas.microsoft.com/office/drawing/2014/main" id="{D6699889-E197-BC96-1BBB-073EB00B7EE3}"/>
                      </a:ext>
                    </a:extLst>
                  </p14:cNvPr>
                  <p14:cNvContentPartPr/>
                  <p14:nvPr/>
                </p14:nvContentPartPr>
                <p14:xfrm>
                  <a:off x="3839474" y="2461962"/>
                  <a:ext cx="337680" cy="217080"/>
                </p14:xfrm>
              </p:contentPart>
            </mc:Choice>
            <mc:Fallback xmlns="">
              <p:pic>
                <p:nvPicPr>
                  <p:cNvPr id="1085" name="Encre 1084">
                    <a:extLst>
                      <a:ext uri="{FF2B5EF4-FFF2-40B4-BE49-F238E27FC236}">
                        <a16:creationId xmlns:a16="http://schemas.microsoft.com/office/drawing/2014/main" id="{D6699889-E197-BC96-1BBB-073EB00B7EE3}"/>
                      </a:ext>
                    </a:extLst>
                  </p:cNvPr>
                  <p:cNvPicPr/>
                  <p:nvPr/>
                </p:nvPicPr>
                <p:blipFill>
                  <a:blip r:embed="rId222"/>
                  <a:stretch>
                    <a:fillRect/>
                  </a:stretch>
                </p:blipFill>
                <p:spPr>
                  <a:xfrm>
                    <a:off x="3833718" y="2455833"/>
                    <a:ext cx="349192" cy="229339"/>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086" name="Encre 1085">
                    <a:extLst>
                      <a:ext uri="{FF2B5EF4-FFF2-40B4-BE49-F238E27FC236}">
                        <a16:creationId xmlns:a16="http://schemas.microsoft.com/office/drawing/2014/main" id="{1CB187A6-2343-AE84-E4C9-45EE6955500A}"/>
                      </a:ext>
                    </a:extLst>
                  </p14:cNvPr>
                  <p14:cNvContentPartPr/>
                  <p14:nvPr/>
                </p14:nvContentPartPr>
                <p14:xfrm>
                  <a:off x="3849914" y="2515242"/>
                  <a:ext cx="314280" cy="213120"/>
                </p14:xfrm>
              </p:contentPart>
            </mc:Choice>
            <mc:Fallback xmlns="">
              <p:pic>
                <p:nvPicPr>
                  <p:cNvPr id="1086" name="Encre 1085">
                    <a:extLst>
                      <a:ext uri="{FF2B5EF4-FFF2-40B4-BE49-F238E27FC236}">
                        <a16:creationId xmlns:a16="http://schemas.microsoft.com/office/drawing/2014/main" id="{1CB187A6-2343-AE84-E4C9-45EE6955500A}"/>
                      </a:ext>
                    </a:extLst>
                  </p:cNvPr>
                  <p:cNvPicPr/>
                  <p:nvPr/>
                </p:nvPicPr>
                <p:blipFill>
                  <a:blip r:embed="rId224"/>
                  <a:stretch>
                    <a:fillRect/>
                  </a:stretch>
                </p:blipFill>
                <p:spPr>
                  <a:xfrm>
                    <a:off x="3844156" y="2509109"/>
                    <a:ext cx="325796" cy="225386"/>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087" name="Encre 1086">
                    <a:extLst>
                      <a:ext uri="{FF2B5EF4-FFF2-40B4-BE49-F238E27FC236}">
                        <a16:creationId xmlns:a16="http://schemas.microsoft.com/office/drawing/2014/main" id="{2FD10EB0-D67C-FE95-28FC-B2C5E9B0BD82}"/>
                      </a:ext>
                    </a:extLst>
                  </p14:cNvPr>
                  <p14:cNvContentPartPr/>
                  <p14:nvPr/>
                </p14:nvContentPartPr>
                <p14:xfrm>
                  <a:off x="3931994" y="2503002"/>
                  <a:ext cx="287640" cy="228240"/>
                </p14:xfrm>
              </p:contentPart>
            </mc:Choice>
            <mc:Fallback xmlns="">
              <p:pic>
                <p:nvPicPr>
                  <p:cNvPr id="1087" name="Encre 1086">
                    <a:extLst>
                      <a:ext uri="{FF2B5EF4-FFF2-40B4-BE49-F238E27FC236}">
                        <a16:creationId xmlns:a16="http://schemas.microsoft.com/office/drawing/2014/main" id="{2FD10EB0-D67C-FE95-28FC-B2C5E9B0BD82}"/>
                      </a:ext>
                    </a:extLst>
                  </p:cNvPr>
                  <p:cNvPicPr/>
                  <p:nvPr/>
                </p:nvPicPr>
                <p:blipFill>
                  <a:blip r:embed="rId226"/>
                  <a:stretch>
                    <a:fillRect/>
                  </a:stretch>
                </p:blipFill>
                <p:spPr>
                  <a:xfrm>
                    <a:off x="3926241" y="2496861"/>
                    <a:ext cx="299146" cy="240522"/>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088" name="Encre 1087">
                    <a:extLst>
                      <a:ext uri="{FF2B5EF4-FFF2-40B4-BE49-F238E27FC236}">
                        <a16:creationId xmlns:a16="http://schemas.microsoft.com/office/drawing/2014/main" id="{5F40AB19-317D-7B9D-6B70-29AF4EF1032D}"/>
                      </a:ext>
                    </a:extLst>
                  </p14:cNvPr>
                  <p14:cNvContentPartPr/>
                  <p14:nvPr/>
                </p14:nvContentPartPr>
                <p14:xfrm>
                  <a:off x="3902474" y="2548002"/>
                  <a:ext cx="358560" cy="259560"/>
                </p14:xfrm>
              </p:contentPart>
            </mc:Choice>
            <mc:Fallback xmlns="">
              <p:pic>
                <p:nvPicPr>
                  <p:cNvPr id="1088" name="Encre 1087">
                    <a:extLst>
                      <a:ext uri="{FF2B5EF4-FFF2-40B4-BE49-F238E27FC236}">
                        <a16:creationId xmlns:a16="http://schemas.microsoft.com/office/drawing/2014/main" id="{5F40AB19-317D-7B9D-6B70-29AF4EF1032D}"/>
                      </a:ext>
                    </a:extLst>
                  </p:cNvPr>
                  <p:cNvPicPr/>
                  <p:nvPr/>
                </p:nvPicPr>
                <p:blipFill>
                  <a:blip r:embed="rId228"/>
                  <a:stretch>
                    <a:fillRect/>
                  </a:stretch>
                </p:blipFill>
                <p:spPr>
                  <a:xfrm>
                    <a:off x="3896714" y="2541859"/>
                    <a:ext cx="370080" cy="271847"/>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089" name="Encre 1088">
                    <a:extLst>
                      <a:ext uri="{FF2B5EF4-FFF2-40B4-BE49-F238E27FC236}">
                        <a16:creationId xmlns:a16="http://schemas.microsoft.com/office/drawing/2014/main" id="{D5E4E6F5-14F0-0A88-0CB3-F12E62C4CA19}"/>
                      </a:ext>
                    </a:extLst>
                  </p14:cNvPr>
                  <p14:cNvContentPartPr/>
                  <p14:nvPr/>
                </p14:nvContentPartPr>
                <p14:xfrm>
                  <a:off x="3994994" y="2629002"/>
                  <a:ext cx="312120" cy="228600"/>
                </p14:xfrm>
              </p:contentPart>
            </mc:Choice>
            <mc:Fallback xmlns="">
              <p:pic>
                <p:nvPicPr>
                  <p:cNvPr id="1089" name="Encre 1088">
                    <a:extLst>
                      <a:ext uri="{FF2B5EF4-FFF2-40B4-BE49-F238E27FC236}">
                        <a16:creationId xmlns:a16="http://schemas.microsoft.com/office/drawing/2014/main" id="{D5E4E6F5-14F0-0A88-0CB3-F12E62C4CA19}"/>
                      </a:ext>
                    </a:extLst>
                  </p:cNvPr>
                  <p:cNvPicPr/>
                  <p:nvPr/>
                </p:nvPicPr>
                <p:blipFill>
                  <a:blip r:embed="rId230"/>
                  <a:stretch>
                    <a:fillRect/>
                  </a:stretch>
                </p:blipFill>
                <p:spPr>
                  <a:xfrm>
                    <a:off x="3989241" y="2622865"/>
                    <a:ext cx="323627" cy="240874"/>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090" name="Encre 1089">
                    <a:extLst>
                      <a:ext uri="{FF2B5EF4-FFF2-40B4-BE49-F238E27FC236}">
                        <a16:creationId xmlns:a16="http://schemas.microsoft.com/office/drawing/2014/main" id="{0BCED6F5-F4DE-DAE7-3E94-9BD5FD4BBFCF}"/>
                      </a:ext>
                    </a:extLst>
                  </p14:cNvPr>
                  <p14:cNvContentPartPr/>
                  <p14:nvPr/>
                </p14:nvContentPartPr>
                <p14:xfrm>
                  <a:off x="4028474" y="2699202"/>
                  <a:ext cx="276480" cy="200160"/>
                </p14:xfrm>
              </p:contentPart>
            </mc:Choice>
            <mc:Fallback xmlns="">
              <p:pic>
                <p:nvPicPr>
                  <p:cNvPr id="1090" name="Encre 1089">
                    <a:extLst>
                      <a:ext uri="{FF2B5EF4-FFF2-40B4-BE49-F238E27FC236}">
                        <a16:creationId xmlns:a16="http://schemas.microsoft.com/office/drawing/2014/main" id="{0BCED6F5-F4DE-DAE7-3E94-9BD5FD4BBFCF}"/>
                      </a:ext>
                    </a:extLst>
                  </p:cNvPr>
                  <p:cNvPicPr/>
                  <p:nvPr/>
                </p:nvPicPr>
                <p:blipFill>
                  <a:blip r:embed="rId232"/>
                  <a:stretch>
                    <a:fillRect/>
                  </a:stretch>
                </p:blipFill>
                <p:spPr>
                  <a:xfrm>
                    <a:off x="4022724" y="2693075"/>
                    <a:ext cx="287980" cy="212415"/>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091" name="Encre 1090">
                    <a:extLst>
                      <a:ext uri="{FF2B5EF4-FFF2-40B4-BE49-F238E27FC236}">
                        <a16:creationId xmlns:a16="http://schemas.microsoft.com/office/drawing/2014/main" id="{DD48828A-5EAA-A32F-F886-2A69FEF0C85E}"/>
                      </a:ext>
                    </a:extLst>
                  </p14:cNvPr>
                  <p14:cNvContentPartPr/>
                  <p14:nvPr/>
                </p14:nvContentPartPr>
                <p14:xfrm>
                  <a:off x="4083914" y="2684802"/>
                  <a:ext cx="465480" cy="274680"/>
                </p14:xfrm>
              </p:contentPart>
            </mc:Choice>
            <mc:Fallback xmlns="">
              <p:pic>
                <p:nvPicPr>
                  <p:cNvPr id="1091" name="Encre 1090">
                    <a:extLst>
                      <a:ext uri="{FF2B5EF4-FFF2-40B4-BE49-F238E27FC236}">
                        <a16:creationId xmlns:a16="http://schemas.microsoft.com/office/drawing/2014/main" id="{DD48828A-5EAA-A32F-F886-2A69FEF0C85E}"/>
                      </a:ext>
                    </a:extLst>
                  </p:cNvPr>
                  <p:cNvPicPr/>
                  <p:nvPr/>
                </p:nvPicPr>
                <p:blipFill>
                  <a:blip r:embed="rId234"/>
                  <a:stretch>
                    <a:fillRect/>
                  </a:stretch>
                </p:blipFill>
                <p:spPr>
                  <a:xfrm>
                    <a:off x="4078155" y="2678664"/>
                    <a:ext cx="476997" cy="286956"/>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092" name="Encre 1091">
                    <a:extLst>
                      <a:ext uri="{FF2B5EF4-FFF2-40B4-BE49-F238E27FC236}">
                        <a16:creationId xmlns:a16="http://schemas.microsoft.com/office/drawing/2014/main" id="{4B001953-E065-238D-48B6-6C8B2C7339B8}"/>
                      </a:ext>
                    </a:extLst>
                  </p14:cNvPr>
                  <p14:cNvContentPartPr/>
                  <p14:nvPr/>
                </p14:nvContentPartPr>
                <p14:xfrm>
                  <a:off x="4145114" y="2791002"/>
                  <a:ext cx="384120" cy="270360"/>
                </p14:xfrm>
              </p:contentPart>
            </mc:Choice>
            <mc:Fallback xmlns="">
              <p:pic>
                <p:nvPicPr>
                  <p:cNvPr id="1092" name="Encre 1091">
                    <a:extLst>
                      <a:ext uri="{FF2B5EF4-FFF2-40B4-BE49-F238E27FC236}">
                        <a16:creationId xmlns:a16="http://schemas.microsoft.com/office/drawing/2014/main" id="{4B001953-E065-238D-48B6-6C8B2C7339B8}"/>
                      </a:ext>
                    </a:extLst>
                  </p:cNvPr>
                  <p:cNvPicPr/>
                  <p:nvPr/>
                </p:nvPicPr>
                <p:blipFill>
                  <a:blip r:embed="rId236"/>
                  <a:stretch>
                    <a:fillRect/>
                  </a:stretch>
                </p:blipFill>
                <p:spPr>
                  <a:xfrm>
                    <a:off x="4139359" y="2784869"/>
                    <a:ext cx="395629" cy="282626"/>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093" name="Encre 1092">
                    <a:extLst>
                      <a:ext uri="{FF2B5EF4-FFF2-40B4-BE49-F238E27FC236}">
                        <a16:creationId xmlns:a16="http://schemas.microsoft.com/office/drawing/2014/main" id="{BCB51DB9-DECA-CA8F-BD56-532B8EE1D070}"/>
                      </a:ext>
                    </a:extLst>
                  </p14:cNvPr>
                  <p14:cNvContentPartPr/>
                  <p14:nvPr/>
                </p14:nvContentPartPr>
                <p14:xfrm>
                  <a:off x="4215674" y="2864802"/>
                  <a:ext cx="353880" cy="267120"/>
                </p14:xfrm>
              </p:contentPart>
            </mc:Choice>
            <mc:Fallback xmlns="">
              <p:pic>
                <p:nvPicPr>
                  <p:cNvPr id="1093" name="Encre 1092">
                    <a:extLst>
                      <a:ext uri="{FF2B5EF4-FFF2-40B4-BE49-F238E27FC236}">
                        <a16:creationId xmlns:a16="http://schemas.microsoft.com/office/drawing/2014/main" id="{BCB51DB9-DECA-CA8F-BD56-532B8EE1D070}"/>
                      </a:ext>
                    </a:extLst>
                  </p:cNvPr>
                  <p:cNvPicPr/>
                  <p:nvPr/>
                </p:nvPicPr>
                <p:blipFill>
                  <a:blip r:embed="rId238"/>
                  <a:stretch>
                    <a:fillRect/>
                  </a:stretch>
                </p:blipFill>
                <p:spPr>
                  <a:xfrm>
                    <a:off x="4209912" y="2858661"/>
                    <a:ext cx="365404" cy="279401"/>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094" name="Encre 1093">
                    <a:extLst>
                      <a:ext uri="{FF2B5EF4-FFF2-40B4-BE49-F238E27FC236}">
                        <a16:creationId xmlns:a16="http://schemas.microsoft.com/office/drawing/2014/main" id="{328A1A95-484A-CE4D-6CDC-8F492F85F727}"/>
                      </a:ext>
                    </a:extLst>
                  </p14:cNvPr>
                  <p14:cNvContentPartPr/>
                  <p14:nvPr/>
                </p14:nvContentPartPr>
                <p14:xfrm>
                  <a:off x="4279394" y="2893962"/>
                  <a:ext cx="372960" cy="264240"/>
                </p14:xfrm>
              </p:contentPart>
            </mc:Choice>
            <mc:Fallback xmlns="">
              <p:pic>
                <p:nvPicPr>
                  <p:cNvPr id="1094" name="Encre 1093">
                    <a:extLst>
                      <a:ext uri="{FF2B5EF4-FFF2-40B4-BE49-F238E27FC236}">
                        <a16:creationId xmlns:a16="http://schemas.microsoft.com/office/drawing/2014/main" id="{328A1A95-484A-CE4D-6CDC-8F492F85F727}"/>
                      </a:ext>
                    </a:extLst>
                  </p:cNvPr>
                  <p:cNvPicPr/>
                  <p:nvPr/>
                </p:nvPicPr>
                <p:blipFill>
                  <a:blip r:embed="rId240"/>
                  <a:stretch>
                    <a:fillRect/>
                  </a:stretch>
                </p:blipFill>
                <p:spPr>
                  <a:xfrm>
                    <a:off x="4273641" y="2887829"/>
                    <a:ext cx="384465" cy="276506"/>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095" name="Encre 1094">
                    <a:extLst>
                      <a:ext uri="{FF2B5EF4-FFF2-40B4-BE49-F238E27FC236}">
                        <a16:creationId xmlns:a16="http://schemas.microsoft.com/office/drawing/2014/main" id="{BBBEEC89-1737-B2FA-D0F1-E7ACAC0358F0}"/>
                      </a:ext>
                    </a:extLst>
                  </p14:cNvPr>
                  <p14:cNvContentPartPr/>
                  <p14:nvPr/>
                </p14:nvContentPartPr>
                <p14:xfrm>
                  <a:off x="4274714" y="2924922"/>
                  <a:ext cx="439920" cy="302040"/>
                </p14:xfrm>
              </p:contentPart>
            </mc:Choice>
            <mc:Fallback xmlns="">
              <p:pic>
                <p:nvPicPr>
                  <p:cNvPr id="1095" name="Encre 1094">
                    <a:extLst>
                      <a:ext uri="{FF2B5EF4-FFF2-40B4-BE49-F238E27FC236}">
                        <a16:creationId xmlns:a16="http://schemas.microsoft.com/office/drawing/2014/main" id="{BBBEEC89-1737-B2FA-D0F1-E7ACAC0358F0}"/>
                      </a:ext>
                    </a:extLst>
                  </p:cNvPr>
                  <p:cNvPicPr/>
                  <p:nvPr/>
                </p:nvPicPr>
                <p:blipFill>
                  <a:blip r:embed="rId242"/>
                  <a:stretch>
                    <a:fillRect/>
                  </a:stretch>
                </p:blipFill>
                <p:spPr>
                  <a:xfrm>
                    <a:off x="4268957" y="2918789"/>
                    <a:ext cx="451434" cy="314306"/>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096" name="Encre 1095">
                    <a:extLst>
                      <a:ext uri="{FF2B5EF4-FFF2-40B4-BE49-F238E27FC236}">
                        <a16:creationId xmlns:a16="http://schemas.microsoft.com/office/drawing/2014/main" id="{4C6B7381-AB97-42E3-403C-52CD73FCCEA0}"/>
                      </a:ext>
                    </a:extLst>
                  </p14:cNvPr>
                  <p14:cNvContentPartPr/>
                  <p14:nvPr/>
                </p14:nvContentPartPr>
                <p14:xfrm>
                  <a:off x="4401074" y="2890722"/>
                  <a:ext cx="415440" cy="369720"/>
                </p14:xfrm>
              </p:contentPart>
            </mc:Choice>
            <mc:Fallback xmlns="">
              <p:pic>
                <p:nvPicPr>
                  <p:cNvPr id="1096" name="Encre 1095">
                    <a:extLst>
                      <a:ext uri="{FF2B5EF4-FFF2-40B4-BE49-F238E27FC236}">
                        <a16:creationId xmlns:a16="http://schemas.microsoft.com/office/drawing/2014/main" id="{4C6B7381-AB97-42E3-403C-52CD73FCCEA0}"/>
                      </a:ext>
                    </a:extLst>
                  </p:cNvPr>
                  <p:cNvPicPr/>
                  <p:nvPr/>
                </p:nvPicPr>
                <p:blipFill>
                  <a:blip r:embed="rId244"/>
                  <a:stretch>
                    <a:fillRect/>
                  </a:stretch>
                </p:blipFill>
                <p:spPr>
                  <a:xfrm>
                    <a:off x="4395317" y="2884586"/>
                    <a:ext cx="426953" cy="381993"/>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097" name="Encre 1096">
                    <a:extLst>
                      <a:ext uri="{FF2B5EF4-FFF2-40B4-BE49-F238E27FC236}">
                        <a16:creationId xmlns:a16="http://schemas.microsoft.com/office/drawing/2014/main" id="{75547B91-C5CB-6AB1-C777-4C7816840EB4}"/>
                      </a:ext>
                    </a:extLst>
                  </p14:cNvPr>
                  <p14:cNvContentPartPr/>
                  <p14:nvPr/>
                </p14:nvContentPartPr>
                <p14:xfrm>
                  <a:off x="7733234" y="3000882"/>
                  <a:ext cx="142560" cy="22680"/>
                </p14:xfrm>
              </p:contentPart>
            </mc:Choice>
            <mc:Fallback xmlns="">
              <p:pic>
                <p:nvPicPr>
                  <p:cNvPr id="1097" name="Encre 1096">
                    <a:extLst>
                      <a:ext uri="{FF2B5EF4-FFF2-40B4-BE49-F238E27FC236}">
                        <a16:creationId xmlns:a16="http://schemas.microsoft.com/office/drawing/2014/main" id="{75547B91-C5CB-6AB1-C777-4C7816840EB4}"/>
                      </a:ext>
                    </a:extLst>
                  </p:cNvPr>
                  <p:cNvPicPr/>
                  <p:nvPr/>
                </p:nvPicPr>
                <p:blipFill>
                  <a:blip r:embed="rId246"/>
                  <a:stretch>
                    <a:fillRect/>
                  </a:stretch>
                </p:blipFill>
                <p:spPr>
                  <a:xfrm>
                    <a:off x="7727474" y="2994834"/>
                    <a:ext cx="154080" cy="34776"/>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098" name="Encre 1097">
                    <a:extLst>
                      <a:ext uri="{FF2B5EF4-FFF2-40B4-BE49-F238E27FC236}">
                        <a16:creationId xmlns:a16="http://schemas.microsoft.com/office/drawing/2014/main" id="{588D2F38-8C1F-2E8C-6958-D322AEF68DE4}"/>
                      </a:ext>
                    </a:extLst>
                  </p14:cNvPr>
                  <p14:cNvContentPartPr/>
                  <p14:nvPr/>
                </p14:nvContentPartPr>
                <p14:xfrm>
                  <a:off x="7793714" y="2962362"/>
                  <a:ext cx="103680" cy="14760"/>
                </p14:xfrm>
              </p:contentPart>
            </mc:Choice>
            <mc:Fallback xmlns="">
              <p:pic>
                <p:nvPicPr>
                  <p:cNvPr id="1098" name="Encre 1097">
                    <a:extLst>
                      <a:ext uri="{FF2B5EF4-FFF2-40B4-BE49-F238E27FC236}">
                        <a16:creationId xmlns:a16="http://schemas.microsoft.com/office/drawing/2014/main" id="{588D2F38-8C1F-2E8C-6958-D322AEF68DE4}"/>
                      </a:ext>
                    </a:extLst>
                  </p:cNvPr>
                  <p:cNvPicPr/>
                  <p:nvPr/>
                </p:nvPicPr>
                <p:blipFill>
                  <a:blip r:embed="rId248"/>
                  <a:stretch>
                    <a:fillRect/>
                  </a:stretch>
                </p:blipFill>
                <p:spPr>
                  <a:xfrm>
                    <a:off x="7787954" y="2956254"/>
                    <a:ext cx="115200" cy="26975"/>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099" name="Encre 1098">
                    <a:extLst>
                      <a:ext uri="{FF2B5EF4-FFF2-40B4-BE49-F238E27FC236}">
                        <a16:creationId xmlns:a16="http://schemas.microsoft.com/office/drawing/2014/main" id="{CE04DAE8-5DFA-02DA-6B66-80C11E904B41}"/>
                      </a:ext>
                    </a:extLst>
                  </p14:cNvPr>
                  <p14:cNvContentPartPr/>
                  <p14:nvPr/>
                </p14:nvContentPartPr>
                <p14:xfrm>
                  <a:off x="7869314" y="2917362"/>
                  <a:ext cx="72000" cy="16920"/>
                </p14:xfrm>
              </p:contentPart>
            </mc:Choice>
            <mc:Fallback xmlns="">
              <p:pic>
                <p:nvPicPr>
                  <p:cNvPr id="1099" name="Encre 1098">
                    <a:extLst>
                      <a:ext uri="{FF2B5EF4-FFF2-40B4-BE49-F238E27FC236}">
                        <a16:creationId xmlns:a16="http://schemas.microsoft.com/office/drawing/2014/main" id="{CE04DAE8-5DFA-02DA-6B66-80C11E904B41}"/>
                      </a:ext>
                    </a:extLst>
                  </p:cNvPr>
                  <p:cNvPicPr/>
                  <p:nvPr/>
                </p:nvPicPr>
                <p:blipFill>
                  <a:blip r:embed="rId250"/>
                  <a:stretch>
                    <a:fillRect/>
                  </a:stretch>
                </p:blipFill>
                <p:spPr>
                  <a:xfrm>
                    <a:off x="7863554" y="2911209"/>
                    <a:ext cx="83520" cy="29225"/>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100" name="Encre 1099">
                    <a:extLst>
                      <a:ext uri="{FF2B5EF4-FFF2-40B4-BE49-F238E27FC236}">
                        <a16:creationId xmlns:a16="http://schemas.microsoft.com/office/drawing/2014/main" id="{A66E6A50-A55F-4BDF-7570-8EEDF44654CE}"/>
                      </a:ext>
                    </a:extLst>
                  </p14:cNvPr>
                  <p14:cNvContentPartPr/>
                  <p14:nvPr/>
                </p14:nvContentPartPr>
                <p14:xfrm>
                  <a:off x="7893434" y="2869482"/>
                  <a:ext cx="78480" cy="8640"/>
                </p14:xfrm>
              </p:contentPart>
            </mc:Choice>
            <mc:Fallback xmlns="">
              <p:pic>
                <p:nvPicPr>
                  <p:cNvPr id="1100" name="Encre 1099">
                    <a:extLst>
                      <a:ext uri="{FF2B5EF4-FFF2-40B4-BE49-F238E27FC236}">
                        <a16:creationId xmlns:a16="http://schemas.microsoft.com/office/drawing/2014/main" id="{A66E6A50-A55F-4BDF-7570-8EEDF44654CE}"/>
                      </a:ext>
                    </a:extLst>
                  </p:cNvPr>
                  <p:cNvPicPr/>
                  <p:nvPr/>
                </p:nvPicPr>
                <p:blipFill>
                  <a:blip r:embed="rId252"/>
                  <a:stretch>
                    <a:fillRect/>
                  </a:stretch>
                </p:blipFill>
                <p:spPr>
                  <a:xfrm>
                    <a:off x="7887692" y="2863383"/>
                    <a:ext cx="89965" cy="20838"/>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101" name="Encre 1100">
                    <a:extLst>
                      <a:ext uri="{FF2B5EF4-FFF2-40B4-BE49-F238E27FC236}">
                        <a16:creationId xmlns:a16="http://schemas.microsoft.com/office/drawing/2014/main" id="{8719738A-A31E-F2EE-0378-4AC44CC3AA11}"/>
                      </a:ext>
                    </a:extLst>
                  </p14:cNvPr>
                  <p14:cNvContentPartPr/>
                  <p14:nvPr/>
                </p14:nvContentPartPr>
                <p14:xfrm>
                  <a:off x="7951394" y="2852562"/>
                  <a:ext cx="24840" cy="14760"/>
                </p14:xfrm>
              </p:contentPart>
            </mc:Choice>
            <mc:Fallback xmlns="">
              <p:pic>
                <p:nvPicPr>
                  <p:cNvPr id="1101" name="Encre 1100">
                    <a:extLst>
                      <a:ext uri="{FF2B5EF4-FFF2-40B4-BE49-F238E27FC236}">
                        <a16:creationId xmlns:a16="http://schemas.microsoft.com/office/drawing/2014/main" id="{8719738A-A31E-F2EE-0378-4AC44CC3AA11}"/>
                      </a:ext>
                    </a:extLst>
                  </p:cNvPr>
                  <p:cNvPicPr/>
                  <p:nvPr/>
                </p:nvPicPr>
                <p:blipFill>
                  <a:blip r:embed="rId254"/>
                  <a:stretch>
                    <a:fillRect/>
                  </a:stretch>
                </p:blipFill>
                <p:spPr>
                  <a:xfrm>
                    <a:off x="7945662" y="2846454"/>
                    <a:ext cx="36305" cy="26975"/>
                  </a:xfrm>
                  <a:prstGeom prst="rect">
                    <a:avLst/>
                  </a:prstGeom>
                </p:spPr>
              </p:pic>
            </mc:Fallback>
          </mc:AlternateContent>
        </p:grpSp>
        <p:grpSp>
          <p:nvGrpSpPr>
            <p:cNvPr id="23" name="Groupe 22">
              <a:extLst>
                <a:ext uri="{FF2B5EF4-FFF2-40B4-BE49-F238E27FC236}">
                  <a16:creationId xmlns:a16="http://schemas.microsoft.com/office/drawing/2014/main" id="{3EC2E378-3EE7-FEEF-CCA9-0B28D40C9934}"/>
                </a:ext>
              </a:extLst>
            </p:cNvPr>
            <p:cNvGrpSpPr/>
            <p:nvPr/>
          </p:nvGrpSpPr>
          <p:grpSpPr>
            <a:xfrm>
              <a:off x="11028310" y="5646330"/>
              <a:ext cx="365400" cy="165240"/>
              <a:chOff x="7883714" y="3380322"/>
              <a:chExt cx="365400" cy="165240"/>
            </a:xfrm>
          </p:grpSpPr>
          <mc:AlternateContent xmlns:mc="http://schemas.openxmlformats.org/markup-compatibility/2006" xmlns:p14="http://schemas.microsoft.com/office/powerpoint/2010/main">
            <mc:Choice Requires="p14">
              <p:contentPart p14:bwMode="auto" r:id="rId255">
                <p14:nvContentPartPr>
                  <p14:cNvPr id="24" name="Encre 23">
                    <a:extLst>
                      <a:ext uri="{FF2B5EF4-FFF2-40B4-BE49-F238E27FC236}">
                        <a16:creationId xmlns:a16="http://schemas.microsoft.com/office/drawing/2014/main" id="{36CE2165-37AB-350D-BE6D-7C75E877D9A7}"/>
                      </a:ext>
                    </a:extLst>
                  </p14:cNvPr>
                  <p14:cNvContentPartPr/>
                  <p14:nvPr/>
                </p14:nvContentPartPr>
                <p14:xfrm>
                  <a:off x="7883714" y="3419922"/>
                  <a:ext cx="189720" cy="125640"/>
                </p14:xfrm>
              </p:contentPart>
            </mc:Choice>
            <mc:Fallback xmlns="">
              <p:pic>
                <p:nvPicPr>
                  <p:cNvPr id="24" name="Encre 23">
                    <a:extLst>
                      <a:ext uri="{FF2B5EF4-FFF2-40B4-BE49-F238E27FC236}">
                        <a16:creationId xmlns:a16="http://schemas.microsoft.com/office/drawing/2014/main" id="{36CE2165-37AB-350D-BE6D-7C75E877D9A7}"/>
                      </a:ext>
                    </a:extLst>
                  </p:cNvPr>
                  <p:cNvPicPr/>
                  <p:nvPr/>
                </p:nvPicPr>
                <p:blipFill>
                  <a:blip r:embed="rId256"/>
                  <a:stretch>
                    <a:fillRect/>
                  </a:stretch>
                </p:blipFill>
                <p:spPr>
                  <a:xfrm>
                    <a:off x="7877950" y="3413793"/>
                    <a:ext cx="201247" cy="137898"/>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25" name="Encre 24">
                    <a:extLst>
                      <a:ext uri="{FF2B5EF4-FFF2-40B4-BE49-F238E27FC236}">
                        <a16:creationId xmlns:a16="http://schemas.microsoft.com/office/drawing/2014/main" id="{8948AC13-3C15-487C-C156-3628F38E52DE}"/>
                      </a:ext>
                    </a:extLst>
                  </p14:cNvPr>
                  <p14:cNvContentPartPr/>
                  <p14:nvPr/>
                </p14:nvContentPartPr>
                <p14:xfrm>
                  <a:off x="7989194" y="3415602"/>
                  <a:ext cx="138600" cy="80280"/>
                </p14:xfrm>
              </p:contentPart>
            </mc:Choice>
            <mc:Fallback xmlns="">
              <p:pic>
                <p:nvPicPr>
                  <p:cNvPr id="25" name="Encre 24">
                    <a:extLst>
                      <a:ext uri="{FF2B5EF4-FFF2-40B4-BE49-F238E27FC236}">
                        <a16:creationId xmlns:a16="http://schemas.microsoft.com/office/drawing/2014/main" id="{8948AC13-3C15-487C-C156-3628F38E52DE}"/>
                      </a:ext>
                    </a:extLst>
                  </p:cNvPr>
                  <p:cNvPicPr/>
                  <p:nvPr/>
                </p:nvPicPr>
                <p:blipFill>
                  <a:blip r:embed="rId258"/>
                  <a:stretch>
                    <a:fillRect/>
                  </a:stretch>
                </p:blipFill>
                <p:spPr>
                  <a:xfrm>
                    <a:off x="7983439" y="3409466"/>
                    <a:ext cx="150110" cy="92552"/>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26" name="Encre 25">
                    <a:extLst>
                      <a:ext uri="{FF2B5EF4-FFF2-40B4-BE49-F238E27FC236}">
                        <a16:creationId xmlns:a16="http://schemas.microsoft.com/office/drawing/2014/main" id="{7F655BC9-1365-C957-D533-55DC7C084A9C}"/>
                      </a:ext>
                    </a:extLst>
                  </p14:cNvPr>
                  <p14:cNvContentPartPr/>
                  <p14:nvPr/>
                </p14:nvContentPartPr>
                <p14:xfrm>
                  <a:off x="8025554" y="3380322"/>
                  <a:ext cx="146880" cy="74160"/>
                </p14:xfrm>
              </p:contentPart>
            </mc:Choice>
            <mc:Fallback xmlns="">
              <p:pic>
                <p:nvPicPr>
                  <p:cNvPr id="26" name="Encre 25">
                    <a:extLst>
                      <a:ext uri="{FF2B5EF4-FFF2-40B4-BE49-F238E27FC236}">
                        <a16:creationId xmlns:a16="http://schemas.microsoft.com/office/drawing/2014/main" id="{7F655BC9-1365-C957-D533-55DC7C084A9C}"/>
                      </a:ext>
                    </a:extLst>
                  </p:cNvPr>
                  <p:cNvPicPr/>
                  <p:nvPr/>
                </p:nvPicPr>
                <p:blipFill>
                  <a:blip r:embed="rId260"/>
                  <a:stretch>
                    <a:fillRect/>
                  </a:stretch>
                </p:blipFill>
                <p:spPr>
                  <a:xfrm>
                    <a:off x="8019794" y="3374227"/>
                    <a:ext cx="158400" cy="86351"/>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27" name="Encre 26">
                    <a:extLst>
                      <a:ext uri="{FF2B5EF4-FFF2-40B4-BE49-F238E27FC236}">
                        <a16:creationId xmlns:a16="http://schemas.microsoft.com/office/drawing/2014/main" id="{0A927BF1-B3D7-CDAF-1AB1-9C1FD60CBCC7}"/>
                      </a:ext>
                    </a:extLst>
                  </p14:cNvPr>
                  <p14:cNvContentPartPr/>
                  <p14:nvPr/>
                </p14:nvContentPartPr>
                <p14:xfrm>
                  <a:off x="8102594" y="3393282"/>
                  <a:ext cx="120600" cy="18000"/>
                </p14:xfrm>
              </p:contentPart>
            </mc:Choice>
            <mc:Fallback xmlns="">
              <p:pic>
                <p:nvPicPr>
                  <p:cNvPr id="27" name="Encre 26">
                    <a:extLst>
                      <a:ext uri="{FF2B5EF4-FFF2-40B4-BE49-F238E27FC236}">
                        <a16:creationId xmlns:a16="http://schemas.microsoft.com/office/drawing/2014/main" id="{0A927BF1-B3D7-CDAF-1AB1-9C1FD60CBCC7}"/>
                      </a:ext>
                    </a:extLst>
                  </p:cNvPr>
                  <p:cNvPicPr/>
                  <p:nvPr/>
                </p:nvPicPr>
                <p:blipFill>
                  <a:blip r:embed="rId262"/>
                  <a:stretch>
                    <a:fillRect/>
                  </a:stretch>
                </p:blipFill>
                <p:spPr>
                  <a:xfrm>
                    <a:off x="8096828" y="3387282"/>
                    <a:ext cx="132131" cy="3000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28" name="Encre 27">
                    <a:extLst>
                      <a:ext uri="{FF2B5EF4-FFF2-40B4-BE49-F238E27FC236}">
                        <a16:creationId xmlns:a16="http://schemas.microsoft.com/office/drawing/2014/main" id="{C8B11838-4198-1BA2-C619-583FA351361C}"/>
                      </a:ext>
                    </a:extLst>
                  </p14:cNvPr>
                  <p14:cNvContentPartPr/>
                  <p14:nvPr/>
                </p14:nvContentPartPr>
                <p14:xfrm>
                  <a:off x="8107274" y="3381762"/>
                  <a:ext cx="141840" cy="18720"/>
                </p14:xfrm>
              </p:contentPart>
            </mc:Choice>
            <mc:Fallback xmlns="">
              <p:pic>
                <p:nvPicPr>
                  <p:cNvPr id="28" name="Encre 27">
                    <a:extLst>
                      <a:ext uri="{FF2B5EF4-FFF2-40B4-BE49-F238E27FC236}">
                        <a16:creationId xmlns:a16="http://schemas.microsoft.com/office/drawing/2014/main" id="{C8B11838-4198-1BA2-C619-583FA351361C}"/>
                      </a:ext>
                    </a:extLst>
                  </p:cNvPr>
                  <p:cNvPicPr/>
                  <p:nvPr/>
                </p:nvPicPr>
                <p:blipFill>
                  <a:blip r:embed="rId264"/>
                  <a:stretch>
                    <a:fillRect/>
                  </a:stretch>
                </p:blipFill>
                <p:spPr>
                  <a:xfrm>
                    <a:off x="8101524" y="3375691"/>
                    <a:ext cx="153341" cy="30863"/>
                  </a:xfrm>
                  <a:prstGeom prst="rect">
                    <a:avLst/>
                  </a:prstGeom>
                </p:spPr>
              </p:pic>
            </mc:Fallback>
          </mc:AlternateContent>
        </p:grpSp>
      </p:grpSp>
      <p:pic>
        <p:nvPicPr>
          <p:cNvPr id="1102" name="Picture 2">
            <a:extLst>
              <a:ext uri="{FF2B5EF4-FFF2-40B4-BE49-F238E27FC236}">
                <a16:creationId xmlns:a16="http://schemas.microsoft.com/office/drawing/2014/main" id="{C12F1E36-A465-99BD-A5D8-BAFD61F3C1DE}"/>
              </a:ext>
              <a:ext uri="{C183D7F6-B498-43B3-948B-1728B52AA6E4}">
                <adec:decorative xmlns:adec="http://schemas.microsoft.com/office/drawing/2017/decorative" val="1"/>
              </a:ext>
            </a:extLst>
          </p:cNvPr>
          <p:cNvPicPr>
            <a:picLocks noChangeAspect="1" noChangeArrowheads="1"/>
          </p:cNvPicPr>
          <p:nvPr>
            <p:custDataLst>
              <p:tags r:id="rId5"/>
            </p:custDataLst>
          </p:nvPr>
        </p:nvPicPr>
        <p:blipFill>
          <a:blip r:embed="rId18">
            <a:extLst>
              <a:ext uri="{28A0092B-C50C-407E-A947-70E740481C1C}">
                <a14:useLocalDpi xmlns:a14="http://schemas.microsoft.com/office/drawing/2010/main" val="0"/>
              </a:ext>
            </a:extLst>
          </a:blip>
          <a:srcRect/>
          <a:stretch>
            <a:fillRect/>
          </a:stretch>
        </p:blipFill>
        <p:spPr bwMode="auto">
          <a:xfrm>
            <a:off x="7391637" y="856692"/>
            <a:ext cx="902033" cy="903707"/>
          </a:xfrm>
          <a:prstGeom prst="rect">
            <a:avLst/>
          </a:prstGeom>
          <a:noFill/>
          <a:scene3d>
            <a:camera prst="isometricOffAxis1Top"/>
            <a:lightRig rig="threePt" dir="t"/>
          </a:scene3d>
          <a:extLst>
            <a:ext uri="{909E8E84-426E-40DD-AFC4-6F175D3DCCD1}">
              <a14:hiddenFill xmlns:a14="http://schemas.microsoft.com/office/drawing/2010/main">
                <a:solidFill>
                  <a:srgbClr val="FFFFFF"/>
                </a:solidFill>
              </a14:hiddenFill>
            </a:ext>
          </a:extLst>
        </p:spPr>
      </p:pic>
      <p:sp>
        <p:nvSpPr>
          <p:cNvPr id="1103" name="Ellipse 1102">
            <a:extLst>
              <a:ext uri="{FF2B5EF4-FFF2-40B4-BE49-F238E27FC236}">
                <a16:creationId xmlns:a16="http://schemas.microsoft.com/office/drawing/2014/main" id="{93545E3B-16ED-86DE-79D1-9762945E4D37}"/>
              </a:ext>
              <a:ext uri="{C183D7F6-B498-43B3-948B-1728B52AA6E4}">
                <adec:decorative xmlns:adec="http://schemas.microsoft.com/office/drawing/2017/decorative" val="1"/>
              </a:ext>
            </a:extLst>
          </p:cNvPr>
          <p:cNvSpPr/>
          <p:nvPr>
            <p:custDataLst>
              <p:tags r:id="rId6"/>
            </p:custDataLst>
          </p:nvPr>
        </p:nvSpPr>
        <p:spPr>
          <a:xfrm>
            <a:off x="7876678" y="2660019"/>
            <a:ext cx="370381" cy="28046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04" name="Picture 2">
            <a:extLst>
              <a:ext uri="{FF2B5EF4-FFF2-40B4-BE49-F238E27FC236}">
                <a16:creationId xmlns:a16="http://schemas.microsoft.com/office/drawing/2014/main" id="{32690B00-BBD1-C3FB-2F71-176CCA355BAD}"/>
              </a:ext>
              <a:ext uri="{C183D7F6-B498-43B3-948B-1728B52AA6E4}">
                <adec:decorative xmlns:adec="http://schemas.microsoft.com/office/drawing/2017/decorative" val="1"/>
              </a:ext>
            </a:extLst>
          </p:cNvPr>
          <p:cNvPicPr>
            <a:picLocks noChangeAspect="1" noChangeArrowheads="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11595597" y="925837"/>
            <a:ext cx="612827" cy="613964"/>
          </a:xfrm>
          <a:prstGeom prst="rect">
            <a:avLst/>
          </a:prstGeom>
          <a:noFill/>
          <a:scene3d>
            <a:camera prst="perspectiveContrastingLeftFacing"/>
            <a:lightRig rig="threePt" dir="t"/>
          </a:scene3d>
          <a:extLst>
            <a:ext uri="{909E8E84-426E-40DD-AFC4-6F175D3DCCD1}">
              <a14:hiddenFill xmlns:a14="http://schemas.microsoft.com/office/drawing/2010/main">
                <a:solidFill>
                  <a:srgbClr val="FFFFFF"/>
                </a:solidFill>
              </a14:hiddenFill>
            </a:ext>
          </a:extLst>
        </p:spPr>
      </p:pic>
      <p:pic>
        <p:nvPicPr>
          <p:cNvPr id="1105" name="Picture 2">
            <a:extLst>
              <a:ext uri="{FF2B5EF4-FFF2-40B4-BE49-F238E27FC236}">
                <a16:creationId xmlns:a16="http://schemas.microsoft.com/office/drawing/2014/main" id="{982CD645-D76C-E1B2-9CD5-6D573B97B440}"/>
              </a:ext>
              <a:ext uri="{C183D7F6-B498-43B3-948B-1728B52AA6E4}">
                <adec:decorative xmlns:adec="http://schemas.microsoft.com/office/drawing/2017/decorative" val="1"/>
              </a:ext>
            </a:extLst>
          </p:cNvPr>
          <p:cNvPicPr>
            <a:picLocks noChangeAspect="1" noChangeArrowheads="1"/>
          </p:cNvPicPr>
          <p:nvPr>
            <p:custDataLst>
              <p:tags r:id="rId8"/>
            </p:custDataLst>
          </p:nvPr>
        </p:nvPicPr>
        <p:blipFill>
          <a:blip r:embed="rId18">
            <a:extLst>
              <a:ext uri="{28A0092B-C50C-407E-A947-70E740481C1C}">
                <a14:useLocalDpi xmlns:a14="http://schemas.microsoft.com/office/drawing/2010/main" val="0"/>
              </a:ext>
            </a:extLst>
          </a:blip>
          <a:srcRect/>
          <a:stretch>
            <a:fillRect/>
          </a:stretch>
        </p:blipFill>
        <p:spPr bwMode="auto">
          <a:xfrm>
            <a:off x="7728780" y="2639609"/>
            <a:ext cx="739195" cy="740568"/>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pic>
        <p:nvPicPr>
          <p:cNvPr id="1106" name="Picture 2">
            <a:extLst>
              <a:ext uri="{FF2B5EF4-FFF2-40B4-BE49-F238E27FC236}">
                <a16:creationId xmlns:a16="http://schemas.microsoft.com/office/drawing/2014/main" id="{1C5B38F6-464E-FEBF-5158-CC067D8770C3}"/>
              </a:ext>
              <a:ext uri="{C183D7F6-B498-43B3-948B-1728B52AA6E4}">
                <adec:decorative xmlns:adec="http://schemas.microsoft.com/office/drawing/2017/decorative" val="1"/>
              </a:ext>
            </a:extLst>
          </p:cNvPr>
          <p:cNvPicPr>
            <a:picLocks noChangeAspect="1" noChangeArrowheads="1"/>
          </p:cNvPicPr>
          <p:nvPr>
            <p:custDataLst>
              <p:tags r:id="rId9"/>
            </p:custDataLst>
          </p:nvPr>
        </p:nvPicPr>
        <p:blipFill>
          <a:blip r:embed="rId18">
            <a:extLst>
              <a:ext uri="{28A0092B-C50C-407E-A947-70E740481C1C}">
                <a14:useLocalDpi xmlns:a14="http://schemas.microsoft.com/office/drawing/2010/main" val="0"/>
              </a:ext>
            </a:extLst>
          </a:blip>
          <a:srcRect/>
          <a:stretch>
            <a:fillRect/>
          </a:stretch>
        </p:blipFill>
        <p:spPr bwMode="auto">
          <a:xfrm>
            <a:off x="10124255" y="1642037"/>
            <a:ext cx="303166" cy="303729"/>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pic>
        <p:nvPicPr>
          <p:cNvPr id="1107" name="Picture 2">
            <a:extLst>
              <a:ext uri="{FF2B5EF4-FFF2-40B4-BE49-F238E27FC236}">
                <a16:creationId xmlns:a16="http://schemas.microsoft.com/office/drawing/2014/main" id="{D4BA8474-1D3F-9E16-8AD3-5DB107FFDF27}"/>
              </a:ext>
              <a:ext uri="{C183D7F6-B498-43B3-948B-1728B52AA6E4}">
                <adec:decorative xmlns:adec="http://schemas.microsoft.com/office/drawing/2017/decorative" val="1"/>
              </a:ext>
            </a:extLst>
          </p:cNvPr>
          <p:cNvPicPr>
            <a:picLocks noChangeAspect="1" noChangeArrowheads="1"/>
          </p:cNvPicPr>
          <p:nvPr>
            <p:custDataLst>
              <p:tags r:id="rId10"/>
            </p:custDataLst>
          </p:nvPr>
        </p:nvPicPr>
        <p:blipFill>
          <a:blip r:embed="rId18">
            <a:extLst>
              <a:ext uri="{28A0092B-C50C-407E-A947-70E740481C1C}">
                <a14:useLocalDpi xmlns:a14="http://schemas.microsoft.com/office/drawing/2010/main" val="0"/>
              </a:ext>
            </a:extLst>
          </a:blip>
          <a:srcRect/>
          <a:stretch>
            <a:fillRect/>
          </a:stretch>
        </p:blipFill>
        <p:spPr bwMode="auto">
          <a:xfrm>
            <a:off x="11163699" y="2337468"/>
            <a:ext cx="431898" cy="432700"/>
          </a:xfrm>
          <a:prstGeom prst="rect">
            <a:avLst/>
          </a:prstGeom>
          <a:noFill/>
          <a:scene3d>
            <a:camera prst="isometricOffAxis2Right"/>
            <a:lightRig rig="threePt" dir="t"/>
          </a:scene3d>
          <a:extLst>
            <a:ext uri="{909E8E84-426E-40DD-AFC4-6F175D3DCCD1}">
              <a14:hiddenFill xmlns:a14="http://schemas.microsoft.com/office/drawing/2010/main">
                <a:solidFill>
                  <a:srgbClr val="FFFFFF"/>
                </a:solidFill>
              </a14:hiddenFill>
            </a:ext>
          </a:extLst>
        </p:spPr>
      </p:pic>
      <p:pic>
        <p:nvPicPr>
          <p:cNvPr id="1108" name="Picture 2">
            <a:extLst>
              <a:ext uri="{FF2B5EF4-FFF2-40B4-BE49-F238E27FC236}">
                <a16:creationId xmlns:a16="http://schemas.microsoft.com/office/drawing/2014/main" id="{841D3EF6-B5D9-9472-8BAF-68A7F13CE6F0}"/>
              </a:ext>
              <a:ext uri="{C183D7F6-B498-43B3-948B-1728B52AA6E4}">
                <adec:decorative xmlns:adec="http://schemas.microsoft.com/office/drawing/2017/decorative" val="1"/>
              </a:ext>
            </a:extLst>
          </p:cNvPr>
          <p:cNvPicPr>
            <a:picLocks noChangeAspect="1" noChangeArrowheads="1"/>
          </p:cNvPicPr>
          <p:nvPr>
            <p:custDataLst>
              <p:tags r:id="rId11"/>
            </p:custDataLst>
          </p:nvPr>
        </p:nvPicPr>
        <p:blipFill>
          <a:blip r:embed="rId18">
            <a:extLst>
              <a:ext uri="{28A0092B-C50C-407E-A947-70E740481C1C}">
                <a14:useLocalDpi xmlns:a14="http://schemas.microsoft.com/office/drawing/2010/main" val="0"/>
              </a:ext>
            </a:extLst>
          </a:blip>
          <a:srcRect/>
          <a:stretch>
            <a:fillRect/>
          </a:stretch>
        </p:blipFill>
        <p:spPr bwMode="auto">
          <a:xfrm rot="19194939">
            <a:off x="10015692" y="3084142"/>
            <a:ext cx="303166" cy="303729"/>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sp>
        <p:nvSpPr>
          <p:cNvPr id="1134" name="AutoShape 10">
            <a:extLst>
              <a:ext uri="{FF2B5EF4-FFF2-40B4-BE49-F238E27FC236}">
                <a16:creationId xmlns:a16="http://schemas.microsoft.com/office/drawing/2014/main" id="{E53B64FE-012B-0D16-3488-DA9BCD8AE606}"/>
              </a:ext>
              <a:ext uri="{C183D7F6-B498-43B3-948B-1728B52AA6E4}">
                <adec:decorative xmlns:adec="http://schemas.microsoft.com/office/drawing/2017/decorative" val="1"/>
              </a:ext>
            </a:extLst>
          </p:cNvPr>
          <p:cNvSpPr>
            <a:spLocks noChangeAspect="1" noChangeArrowheads="1"/>
          </p:cNvSpPr>
          <p:nvPr/>
        </p:nvSpPr>
        <p:spPr bwMode="auto">
          <a:xfrm>
            <a:off x="7044909" y="24852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2" name="ZoneTexte 1">
            <a:extLst>
              <a:ext uri="{FF2B5EF4-FFF2-40B4-BE49-F238E27FC236}">
                <a16:creationId xmlns:a16="http://schemas.microsoft.com/office/drawing/2014/main" id="{3F352625-C5E5-7D0B-F32F-56BAF362594B}"/>
              </a:ext>
            </a:extLst>
          </p:cNvPr>
          <p:cNvSpPr txBox="1"/>
          <p:nvPr/>
        </p:nvSpPr>
        <p:spPr>
          <a:xfrm>
            <a:off x="2201910" y="910088"/>
            <a:ext cx="4321839" cy="4154984"/>
          </a:xfrm>
          <a:prstGeom prst="rect">
            <a:avLst/>
          </a:prstGeom>
          <a:noFill/>
        </p:spPr>
        <p:txBody>
          <a:bodyPr wrap="square" rtlCol="0">
            <a:spAutoFit/>
          </a:bodyPr>
          <a:lstStyle/>
          <a:p>
            <a:r>
              <a:rPr lang="fr-FR" sz="4400">
                <a:latin typeface="Montserrat" panose="00000500000000000000" pitchFamily="2" charset="0"/>
              </a:rPr>
              <a:t>45 min pour enrichir mon cours grâce aux licences </a:t>
            </a:r>
            <a:r>
              <a:rPr lang="fr-FR" sz="4400" b="1">
                <a:latin typeface="Montserrat" panose="00000500000000000000" pitchFamily="2" charset="0"/>
              </a:rPr>
              <a:t>Creative Commons</a:t>
            </a:r>
            <a:endParaRPr lang="fr-BE" sz="4400" b="1">
              <a:latin typeface="Montserrat" panose="00000500000000000000" pitchFamily="2" charset="0"/>
            </a:endParaRPr>
          </a:p>
        </p:txBody>
      </p:sp>
      <p:sp>
        <p:nvSpPr>
          <p:cNvPr id="1118" name="ZoneTexte 1117">
            <a:extLst>
              <a:ext uri="{FF2B5EF4-FFF2-40B4-BE49-F238E27FC236}">
                <a16:creationId xmlns:a16="http://schemas.microsoft.com/office/drawing/2014/main" id="{CCE886D7-80DE-A996-6B8D-3A71BA341948}"/>
              </a:ext>
            </a:extLst>
          </p:cNvPr>
          <p:cNvSpPr txBox="1"/>
          <p:nvPr/>
        </p:nvSpPr>
        <p:spPr>
          <a:xfrm>
            <a:off x="6368130" y="3869448"/>
            <a:ext cx="5354240" cy="1754326"/>
          </a:xfrm>
          <a:prstGeom prst="rect">
            <a:avLst/>
          </a:prstGeom>
          <a:noFill/>
        </p:spPr>
        <p:txBody>
          <a:bodyPr wrap="square" lIns="91440" tIns="45720" rIns="91440" bIns="45720" rtlCol="0" anchor="t">
            <a:spAutoFit/>
          </a:bodyPr>
          <a:lstStyle/>
          <a:p>
            <a:r>
              <a:rPr lang="fr-FR"/>
              <a:t>Sophie </a:t>
            </a:r>
            <a:r>
              <a:rPr lang="fr-FR" err="1"/>
              <a:t>Depoterre</a:t>
            </a:r>
            <a:r>
              <a:rPr lang="fr-FR"/>
              <a:t> (</a:t>
            </a:r>
            <a:r>
              <a:rPr lang="fr-FR" err="1"/>
              <a:t>UCLouvain</a:t>
            </a:r>
            <a:r>
              <a:rPr lang="fr-FR"/>
              <a:t>, LLL) </a:t>
            </a:r>
            <a:r>
              <a:rPr lang="fr-FR">
                <a:hlinkClick r:id="rId265"/>
              </a:rPr>
              <a:t>sophie.depoterre@uclouvain.be</a:t>
            </a:r>
            <a:endParaRPr lang="fr-FR"/>
          </a:p>
          <a:p>
            <a:r>
              <a:rPr lang="fr-FR"/>
              <a:t>Clara </a:t>
            </a:r>
            <a:r>
              <a:rPr lang="fr-FR" err="1"/>
              <a:t>Depommier</a:t>
            </a:r>
            <a:r>
              <a:rPr lang="fr-FR"/>
              <a:t> (</a:t>
            </a:r>
            <a:r>
              <a:rPr lang="fr-FR" err="1"/>
              <a:t>UNamur</a:t>
            </a:r>
            <a:r>
              <a:rPr lang="fr-FR"/>
              <a:t>, Cellule TICE) </a:t>
            </a:r>
          </a:p>
          <a:p>
            <a:r>
              <a:rPr lang="fr-FR">
                <a:hlinkClick r:id="rId266"/>
              </a:rPr>
              <a:t>clara.depommier@unamur.be</a:t>
            </a:r>
            <a:endParaRPr lang="fr-FR"/>
          </a:p>
          <a:p>
            <a:r>
              <a:rPr lang="fr-FR" err="1"/>
              <a:t>Sketchnotes</a:t>
            </a:r>
            <a:r>
              <a:rPr lang="fr-FR"/>
              <a:t> par Justine Fromentin (</a:t>
            </a:r>
            <a:r>
              <a:rPr lang="fr-FR" err="1"/>
              <a:t>UCLouvain</a:t>
            </a:r>
            <a:r>
              <a:rPr lang="fr-FR"/>
              <a:t>, LLL)</a:t>
            </a:r>
          </a:p>
          <a:p>
            <a:r>
              <a:rPr lang="fr-FR">
                <a:hlinkClick r:id="rId267"/>
              </a:rPr>
              <a:t>justine.fromentin@uclouvain.be</a:t>
            </a:r>
            <a:r>
              <a:rPr lang="fr-FR"/>
              <a:t> </a:t>
            </a:r>
          </a:p>
        </p:txBody>
      </p:sp>
      <p:sp>
        <p:nvSpPr>
          <p:cNvPr id="1119" name="ZoneTexte 1118">
            <a:extLst>
              <a:ext uri="{FF2B5EF4-FFF2-40B4-BE49-F238E27FC236}">
                <a16:creationId xmlns:a16="http://schemas.microsoft.com/office/drawing/2014/main" id="{2C8F17DF-A998-AAA4-DB80-F6BE9A7EB6AA}"/>
              </a:ext>
            </a:extLst>
          </p:cNvPr>
          <p:cNvSpPr txBox="1"/>
          <p:nvPr/>
        </p:nvSpPr>
        <p:spPr>
          <a:xfrm>
            <a:off x="288707" y="5156477"/>
            <a:ext cx="5644921"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b="1" dirty="0"/>
              <a:t>Pour citer cette ressource :</a:t>
            </a:r>
          </a:p>
          <a:p>
            <a:r>
              <a:rPr lang="fr-FR" sz="1400" dirty="0" err="1"/>
              <a:t>Depommier</a:t>
            </a:r>
            <a:r>
              <a:rPr lang="fr-FR" sz="1400" dirty="0"/>
              <a:t>, C., </a:t>
            </a:r>
            <a:r>
              <a:rPr lang="fr-FR" sz="1400" dirty="0" err="1"/>
              <a:t>Depoterre</a:t>
            </a:r>
            <a:r>
              <a:rPr lang="fr-FR" sz="1400" dirty="0"/>
              <a:t>, S. (2024). 45 minutes pour enrichir mon cours grâce aux licences Creative Commons. </a:t>
            </a:r>
            <a:r>
              <a:rPr lang="fr-FR" sz="1400" dirty="0">
                <a:ea typeface="+mn-lt"/>
                <a:cs typeface="+mn-lt"/>
                <a:hlinkClick r:id="rId268"/>
              </a:rPr>
              <a:t>https://oer.uclouvain.be/jspui/handle/20.500.12279/1093</a:t>
            </a:r>
            <a:r>
              <a:rPr lang="fr-FR" sz="1400" dirty="0"/>
              <a:t> , CC BY SA.</a:t>
            </a:r>
          </a:p>
          <a:p>
            <a:endParaRPr lang="fr-FR" sz="1400"/>
          </a:p>
        </p:txBody>
      </p:sp>
      <p:pic>
        <p:nvPicPr>
          <p:cNvPr id="1114" name="Logo Uclouvain" descr="Logo Uclouvain">
            <a:extLst>
              <a:ext uri="{FF2B5EF4-FFF2-40B4-BE49-F238E27FC236}">
                <a16:creationId xmlns:a16="http://schemas.microsoft.com/office/drawing/2014/main" id="{57105387-F627-B526-A0EC-1D6AC2B53C34}"/>
              </a:ext>
            </a:extLst>
          </p:cNvPr>
          <p:cNvPicPr>
            <a:picLocks noChangeAspect="1"/>
          </p:cNvPicPr>
          <p:nvPr/>
        </p:nvPicPr>
        <p:blipFill>
          <a:blip r:embed="rId269"/>
          <a:stretch>
            <a:fillRect/>
          </a:stretch>
        </p:blipFill>
        <p:spPr>
          <a:xfrm>
            <a:off x="81818" y="6112488"/>
            <a:ext cx="1763358" cy="438542"/>
          </a:xfrm>
          <a:prstGeom prst="rect">
            <a:avLst/>
          </a:prstGeom>
        </p:spPr>
      </p:pic>
      <p:pic>
        <p:nvPicPr>
          <p:cNvPr id="1026" name="Logo Unamur" descr="Logo UNamur">
            <a:extLst>
              <a:ext uri="{FF2B5EF4-FFF2-40B4-BE49-F238E27FC236}">
                <a16:creationId xmlns:a16="http://schemas.microsoft.com/office/drawing/2014/main" id="{F66121F0-8366-4F93-C142-E350D2150D56}"/>
              </a:ext>
            </a:extLst>
          </p:cNvPr>
          <p:cNvPicPr>
            <a:picLocks noChangeAspect="1" noChangeArrowheads="1"/>
          </p:cNvPicPr>
          <p:nvPr/>
        </p:nvPicPr>
        <p:blipFill>
          <a:blip r:embed="rId270">
            <a:extLst>
              <a:ext uri="{28A0092B-C50C-407E-A947-70E740481C1C}">
                <a14:useLocalDpi xmlns:a14="http://schemas.microsoft.com/office/drawing/2010/main" val="0"/>
              </a:ext>
            </a:extLst>
          </a:blip>
          <a:srcRect/>
          <a:stretch>
            <a:fillRect/>
          </a:stretch>
        </p:blipFill>
        <p:spPr bwMode="auto">
          <a:xfrm>
            <a:off x="1486385" y="5992156"/>
            <a:ext cx="1295851" cy="863526"/>
          </a:xfrm>
          <a:prstGeom prst="rect">
            <a:avLst/>
          </a:prstGeom>
          <a:noFill/>
          <a:extLst>
            <a:ext uri="{909E8E84-426E-40DD-AFC4-6F175D3DCCD1}">
              <a14:hiddenFill xmlns:a14="http://schemas.microsoft.com/office/drawing/2010/main">
                <a:solidFill>
                  <a:srgbClr val="FFFFFF"/>
                </a:solidFill>
              </a14:hiddenFill>
            </a:ext>
          </a:extLst>
        </p:spPr>
      </p:pic>
      <p:pic>
        <p:nvPicPr>
          <p:cNvPr id="1113" name="Logo Louvain Learning Lab" descr="Logo Louvain Learning Lab">
            <a:extLst>
              <a:ext uri="{FF2B5EF4-FFF2-40B4-BE49-F238E27FC236}">
                <a16:creationId xmlns:a16="http://schemas.microsoft.com/office/drawing/2014/main" id="{2BBB40AE-B19D-49A6-D1C6-4FFD1C524F7F}"/>
              </a:ext>
            </a:extLst>
          </p:cNvPr>
          <p:cNvPicPr>
            <a:picLocks noChangeAspect="1"/>
          </p:cNvPicPr>
          <p:nvPr/>
        </p:nvPicPr>
        <p:blipFill>
          <a:blip r:embed="rId271"/>
          <a:stretch>
            <a:fillRect/>
          </a:stretch>
        </p:blipFill>
        <p:spPr>
          <a:xfrm>
            <a:off x="2621578" y="6191881"/>
            <a:ext cx="1026674" cy="336835"/>
          </a:xfrm>
          <a:prstGeom prst="rect">
            <a:avLst/>
          </a:prstGeom>
        </p:spPr>
      </p:pic>
      <p:pic>
        <p:nvPicPr>
          <p:cNvPr id="1110" name="Logo TICE" descr="Logo Cellule TICE">
            <a:extLst>
              <a:ext uri="{FF2B5EF4-FFF2-40B4-BE49-F238E27FC236}">
                <a16:creationId xmlns:a16="http://schemas.microsoft.com/office/drawing/2014/main" id="{B4A7CBD1-2D66-8AA6-6D77-0B64A7724BF6}"/>
              </a:ext>
            </a:extLst>
          </p:cNvPr>
          <p:cNvPicPr>
            <a:picLocks noChangeAspect="1"/>
          </p:cNvPicPr>
          <p:nvPr/>
        </p:nvPicPr>
        <p:blipFill>
          <a:blip r:embed="rId272">
            <a:extLst>
              <a:ext uri="{28A0092B-C50C-407E-A947-70E740481C1C}">
                <a14:useLocalDpi xmlns:a14="http://schemas.microsoft.com/office/drawing/2010/main" val="0"/>
              </a:ext>
            </a:extLst>
          </a:blip>
          <a:stretch>
            <a:fillRect/>
          </a:stretch>
        </p:blipFill>
        <p:spPr>
          <a:xfrm>
            <a:off x="3786391" y="6070016"/>
            <a:ext cx="966254" cy="586126"/>
          </a:xfrm>
          <a:prstGeom prst="rect">
            <a:avLst/>
          </a:prstGeom>
        </p:spPr>
      </p:pic>
      <p:pic>
        <p:nvPicPr>
          <p:cNvPr id="3" name="Logo Financé par l'union européenne" descr="Logo Financé par l'union européennne">
            <a:extLst>
              <a:ext uri="{FF2B5EF4-FFF2-40B4-BE49-F238E27FC236}">
                <a16:creationId xmlns:a16="http://schemas.microsoft.com/office/drawing/2014/main" id="{DF631CB0-71FD-B6A8-2520-833E205C9B0F}"/>
              </a:ext>
            </a:extLst>
          </p:cNvPr>
          <p:cNvPicPr>
            <a:picLocks noChangeAspect="1"/>
          </p:cNvPicPr>
          <p:nvPr>
            <p:custDataLst>
              <p:tags r:id="rId12"/>
            </p:custDataLst>
          </p:nvPr>
        </p:nvPicPr>
        <p:blipFill>
          <a:blip r:embed="rId273">
            <a:extLst>
              <a:ext uri="{28A0092B-C50C-407E-A947-70E740481C1C}">
                <a14:useLocalDpi xmlns:a14="http://schemas.microsoft.com/office/drawing/2010/main" val="0"/>
              </a:ext>
            </a:extLst>
          </a:blip>
          <a:stretch>
            <a:fillRect/>
          </a:stretch>
        </p:blipFill>
        <p:spPr>
          <a:xfrm>
            <a:off x="5937741" y="6155852"/>
            <a:ext cx="1195346" cy="292868"/>
          </a:xfrm>
          <a:prstGeom prst="rect">
            <a:avLst/>
          </a:prstGeom>
        </p:spPr>
      </p:pic>
      <p:pic>
        <p:nvPicPr>
          <p:cNvPr id="4" name="Logo Open Learning Lab" descr="Logo Open Learning Lab">
            <a:extLst>
              <a:ext uri="{FF2B5EF4-FFF2-40B4-BE49-F238E27FC236}">
                <a16:creationId xmlns:a16="http://schemas.microsoft.com/office/drawing/2014/main" id="{A02CC2CF-32A8-C42A-2B7E-C607CC39B212}"/>
              </a:ext>
            </a:extLst>
          </p:cNvPr>
          <p:cNvPicPr>
            <a:picLocks noChangeAspect="1"/>
          </p:cNvPicPr>
          <p:nvPr/>
        </p:nvPicPr>
        <p:blipFill>
          <a:blip r:embed="rId274">
            <a:extLst>
              <a:ext uri="{28A0092B-C50C-407E-A947-70E740481C1C}">
                <a14:useLocalDpi xmlns:a14="http://schemas.microsoft.com/office/drawing/2010/main" val="0"/>
              </a:ext>
            </a:extLst>
          </a:blip>
          <a:stretch>
            <a:fillRect/>
          </a:stretch>
        </p:blipFill>
        <p:spPr>
          <a:xfrm>
            <a:off x="4931268" y="6090505"/>
            <a:ext cx="812720" cy="537420"/>
          </a:xfrm>
          <a:prstGeom prst="rect">
            <a:avLst/>
          </a:prstGeom>
        </p:spPr>
      </p:pic>
      <p:pic>
        <p:nvPicPr>
          <p:cNvPr id="1030" name="Picture 6" descr="cette ressource est partagée sous licence Creative Commons CC BY SA. Cela signifie que vous pouvez la réutiliser, la partager et la transformer sous condition de citer la source et de la partager dans les mêmes conditions (avec la même licence CC BY NC SA 4.0)">
            <a:extLst>
              <a:ext uri="{FF2B5EF4-FFF2-40B4-BE49-F238E27FC236}">
                <a16:creationId xmlns:a16="http://schemas.microsoft.com/office/drawing/2014/main" id="{B07B5D99-7E41-A7BD-1356-F715732122CA}"/>
              </a:ext>
            </a:extLst>
          </p:cNvPr>
          <p:cNvPicPr>
            <a:picLocks noChangeAspect="1" noChangeArrowheads="1"/>
          </p:cNvPicPr>
          <p:nvPr/>
        </p:nvPicPr>
        <p:blipFill>
          <a:blip r:embed="rId275">
            <a:extLst>
              <a:ext uri="{28A0092B-C50C-407E-A947-70E740481C1C}">
                <a14:useLocalDpi xmlns:a14="http://schemas.microsoft.com/office/drawing/2010/main" val="0"/>
              </a:ext>
            </a:extLst>
          </a:blip>
          <a:srcRect/>
          <a:stretch>
            <a:fillRect/>
          </a:stretch>
        </p:blipFill>
        <p:spPr bwMode="auto">
          <a:xfrm>
            <a:off x="10532320" y="6183236"/>
            <a:ext cx="1369514" cy="48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446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nforgaphie par Justine fromentin sur les &quot;open educational resources&quot; - avec des outils pour construire son cours. L'unesco a définir les ressources éducatives libres, de l'anglais Open Educational Resources (OER), comme &quot;tout matériel pédagogique disponible gratuitement et accessible au public&quot;. Ils peuvent prendre la forme d'un livre, vidéo, image, audio, etc et relèvent du domaine public ou bien sont protégés par le droit d'auteur et publiés sous licence ouverte (CC).">
            <a:extLst>
              <a:ext uri="{FF2B5EF4-FFF2-40B4-BE49-F238E27FC236}">
                <a16:creationId xmlns:a16="http://schemas.microsoft.com/office/drawing/2014/main" id="{EDF05B20-5FC3-5FE4-C0A6-E25AFAE15C1F}"/>
              </a:ext>
            </a:extLst>
          </p:cNvPr>
          <p:cNvPicPr>
            <a:picLocks noChangeAspect="1"/>
          </p:cNvPicPr>
          <p:nvPr/>
        </p:nvPicPr>
        <p:blipFill>
          <a:blip r:embed="rId3"/>
          <a:srcRect t="155" r="-94" b="2941"/>
          <a:stretch/>
        </p:blipFill>
        <p:spPr>
          <a:xfrm>
            <a:off x="776288" y="190500"/>
            <a:ext cx="10649457" cy="6276486"/>
          </a:xfrm>
          <a:prstGeom prst="rect">
            <a:avLst/>
          </a:prstGeom>
        </p:spPr>
      </p:pic>
      <p:sp>
        <p:nvSpPr>
          <p:cNvPr id="3" name="ZoneTexte 2">
            <a:extLst>
              <a:ext uri="{FF2B5EF4-FFF2-40B4-BE49-F238E27FC236}">
                <a16:creationId xmlns:a16="http://schemas.microsoft.com/office/drawing/2014/main" id="{D80F35C0-22C8-9E68-5028-1C63B027A9D7}"/>
              </a:ext>
            </a:extLst>
          </p:cNvPr>
          <p:cNvSpPr txBox="1"/>
          <p:nvPr/>
        </p:nvSpPr>
        <p:spPr>
          <a:xfrm>
            <a:off x="904631" y="5564553"/>
            <a:ext cx="2987430"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Source </a:t>
            </a:r>
            <a:r>
              <a:rPr lang="en-US" sz="1200" err="1">
                <a:latin typeface="Times New Roman"/>
                <a:cs typeface="Times New Roman"/>
              </a:rPr>
              <a:t>originale</a:t>
            </a:r>
            <a:r>
              <a:rPr lang="en-US" sz="1200">
                <a:latin typeface="Times New Roman"/>
                <a:cs typeface="Times New Roman"/>
              </a:rPr>
              <a:t> :</a:t>
            </a:r>
            <a:endParaRPr lang="fr-FR">
              <a:latin typeface="Aptos" panose="02110004020202020204"/>
              <a:cs typeface="Times New Roman"/>
            </a:endParaRPr>
          </a:p>
          <a:p>
            <a:r>
              <a:rPr lang="en-US" sz="1200" err="1">
                <a:latin typeface="Times New Roman"/>
                <a:cs typeface="Times New Roman"/>
              </a:rPr>
              <a:t>Fromentin</a:t>
            </a:r>
            <a:r>
              <a:rPr lang="en-US" sz="1200">
                <a:latin typeface="Times New Roman"/>
                <a:cs typeface="Times New Roman"/>
              </a:rPr>
              <a:t>, J., &amp; </a:t>
            </a:r>
            <a:r>
              <a:rPr lang="en-US" sz="1200" err="1">
                <a:latin typeface="Times New Roman"/>
                <a:cs typeface="Times New Roman"/>
              </a:rPr>
              <a:t>Depoterre</a:t>
            </a:r>
            <a:r>
              <a:rPr lang="en-US" sz="1200">
                <a:latin typeface="Times New Roman"/>
                <a:cs typeface="Times New Roman"/>
              </a:rPr>
              <a:t>, S. (2024). </a:t>
            </a:r>
            <a:r>
              <a:rPr lang="en-US" sz="1200" i="1">
                <a:latin typeface="Times New Roman"/>
                <a:cs typeface="Times New Roman"/>
              </a:rPr>
              <a:t>La conception de </a:t>
            </a:r>
            <a:r>
              <a:rPr lang="en-US" sz="1200" i="1" err="1">
                <a:latin typeface="Times New Roman"/>
                <a:cs typeface="Times New Roman"/>
              </a:rPr>
              <a:t>ressources</a:t>
            </a:r>
            <a:r>
              <a:rPr lang="en-US" sz="1200" i="1">
                <a:latin typeface="Times New Roman"/>
                <a:cs typeface="Times New Roman"/>
              </a:rPr>
              <a:t> </a:t>
            </a:r>
            <a:r>
              <a:rPr lang="en-US" sz="1200" i="1" err="1">
                <a:latin typeface="Times New Roman"/>
                <a:cs typeface="Times New Roman"/>
              </a:rPr>
              <a:t>éducatives</a:t>
            </a:r>
            <a:r>
              <a:rPr lang="en-US" sz="1200" i="1">
                <a:latin typeface="Times New Roman"/>
                <a:cs typeface="Times New Roman"/>
              </a:rPr>
              <a:t> </a:t>
            </a:r>
            <a:r>
              <a:rPr lang="en-US" sz="1200" i="1" err="1">
                <a:latin typeface="Times New Roman"/>
                <a:cs typeface="Times New Roman"/>
              </a:rPr>
              <a:t>libres</a:t>
            </a:r>
            <a:r>
              <a:rPr lang="en-US" sz="1200">
                <a:latin typeface="Times New Roman"/>
                <a:cs typeface="Times New Roman"/>
              </a:rPr>
              <a:t>. </a:t>
            </a:r>
            <a:r>
              <a:rPr lang="en-US" sz="1200">
                <a:latin typeface="Times New Roman"/>
                <a:cs typeface="Times New Roman"/>
                <a:hlinkClick r:id="rId4"/>
              </a:rPr>
              <a:t>https://oer.uclouvain.be/jspui/handle/20.500.12279/1088</a:t>
            </a:r>
            <a:r>
              <a:rPr lang="en-US" sz="1200">
                <a:latin typeface="Times New Roman"/>
                <a:cs typeface="Times New Roman"/>
              </a:rPr>
              <a:t>, CC BY SA.</a:t>
            </a:r>
            <a:endParaRPr lang="fr-FR"/>
          </a:p>
          <a:p>
            <a:endParaRPr lang="en-US"/>
          </a:p>
        </p:txBody>
      </p:sp>
    </p:spTree>
    <p:extLst>
      <p:ext uri="{BB962C8B-B14F-4D97-AF65-F5344CB8AC3E}">
        <p14:creationId xmlns:p14="http://schemas.microsoft.com/office/powerpoint/2010/main" val="1649371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62F72E4B-BFAD-C0CA-B66D-DD998CC4528F}"/>
              </a:ext>
            </a:extLst>
          </p:cNvPr>
          <p:cNvSpPr>
            <a:spLocks noGrp="1"/>
          </p:cNvSpPr>
          <p:nvPr>
            <p:ph type="title"/>
          </p:nvPr>
        </p:nvSpPr>
        <p:spPr>
          <a:xfrm>
            <a:off x="816142" y="-1337208"/>
            <a:ext cx="10515600" cy="1325563"/>
          </a:xfrm>
        </p:spPr>
        <p:txBody>
          <a:bodyPr>
            <a:normAutofit fontScale="90000"/>
          </a:bodyPr>
          <a:lstStyle/>
          <a:p>
            <a:r>
              <a:rPr lang="fr-FR"/>
              <a:t>Où chercher des Open </a:t>
            </a:r>
            <a:r>
              <a:rPr lang="fr-FR" err="1"/>
              <a:t>Educational</a:t>
            </a:r>
            <a:r>
              <a:rPr lang="fr-FR"/>
              <a:t> Ressources – Des moyens pour enrichir ses cours </a:t>
            </a:r>
            <a:endParaRPr lang="fr-BE"/>
          </a:p>
        </p:txBody>
      </p:sp>
      <p:pic>
        <p:nvPicPr>
          <p:cNvPr id="4" name="Image 3">
            <a:extLst>
              <a:ext uri="{FF2B5EF4-FFF2-40B4-BE49-F238E27FC236}">
                <a16:creationId xmlns:a16="http://schemas.microsoft.com/office/drawing/2014/main" id="{06C2525B-91A9-63BB-7125-4EDA4A027D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598" t="4424" r="3209" b="84909"/>
          <a:stretch/>
        </p:blipFill>
        <p:spPr>
          <a:xfrm>
            <a:off x="320982" y="382307"/>
            <a:ext cx="4912823" cy="731521"/>
          </a:xfrm>
          <a:prstGeom prst="rect">
            <a:avLst/>
          </a:prstGeom>
        </p:spPr>
      </p:pic>
      <p:sp>
        <p:nvSpPr>
          <p:cNvPr id="6" name="ZoneTexte 5">
            <a:extLst>
              <a:ext uri="{FF2B5EF4-FFF2-40B4-BE49-F238E27FC236}">
                <a16:creationId xmlns:a16="http://schemas.microsoft.com/office/drawing/2014/main" id="{BBE4590C-2477-E9CA-001C-1EC9EB38FD4E}"/>
              </a:ext>
            </a:extLst>
          </p:cNvPr>
          <p:cNvSpPr txBox="1"/>
          <p:nvPr/>
        </p:nvSpPr>
        <p:spPr>
          <a:xfrm>
            <a:off x="5182609" y="5263629"/>
            <a:ext cx="1826782"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Times New Roman"/>
                <a:cs typeface="Times New Roman"/>
              </a:rPr>
              <a:t>Source </a:t>
            </a:r>
            <a:r>
              <a:rPr lang="en-US" sz="1200" dirty="0" err="1">
                <a:latin typeface="Times New Roman"/>
                <a:cs typeface="Times New Roman"/>
              </a:rPr>
              <a:t>originale</a:t>
            </a:r>
            <a:r>
              <a:rPr lang="en-US" sz="1200" dirty="0">
                <a:latin typeface="Times New Roman"/>
                <a:cs typeface="Times New Roman"/>
              </a:rPr>
              <a:t> : </a:t>
            </a:r>
            <a:endParaRPr lang="fr-FR" dirty="0">
              <a:latin typeface="Aptos" panose="02110004020202020204"/>
              <a:cs typeface="Times New Roman"/>
            </a:endParaRPr>
          </a:p>
          <a:p>
            <a:r>
              <a:rPr lang="en-US" sz="1200" dirty="0">
                <a:latin typeface="Times New Roman"/>
                <a:cs typeface="Times New Roman"/>
              </a:rPr>
              <a:t>Fromentin, J., &amp; Depoterre, S. (2024). </a:t>
            </a:r>
            <a:r>
              <a:rPr lang="en-US" sz="1200" i="1" dirty="0">
                <a:latin typeface="Times New Roman"/>
                <a:cs typeface="Times New Roman"/>
              </a:rPr>
              <a:t>La recherche de ressources </a:t>
            </a:r>
            <a:r>
              <a:rPr lang="en-US" sz="1200" i="1" dirty="0" err="1">
                <a:latin typeface="Times New Roman"/>
                <a:cs typeface="Times New Roman"/>
              </a:rPr>
              <a:t>éducatives</a:t>
            </a:r>
            <a:r>
              <a:rPr lang="en-US" sz="1200" i="1" dirty="0">
                <a:latin typeface="Times New Roman"/>
                <a:cs typeface="Times New Roman"/>
              </a:rPr>
              <a:t> </a:t>
            </a:r>
            <a:r>
              <a:rPr lang="en-US" sz="1200" i="1" dirty="0" err="1">
                <a:latin typeface="Times New Roman"/>
                <a:cs typeface="Times New Roman"/>
              </a:rPr>
              <a:t>libres</a:t>
            </a:r>
            <a:r>
              <a:rPr lang="en-US" sz="1200" dirty="0">
                <a:latin typeface="Times New Roman"/>
                <a:cs typeface="Times New Roman"/>
              </a:rPr>
              <a:t>. </a:t>
            </a:r>
            <a:r>
              <a:rPr lang="en-US" sz="1200" dirty="0">
                <a:latin typeface="Times New Roman"/>
                <a:cs typeface="Times New Roman"/>
                <a:hlinkClick r:id="rId4"/>
              </a:rPr>
              <a:t>https://oer.uclouvain.be/jspui/handle/20.500.12279/1092</a:t>
            </a:r>
            <a:r>
              <a:rPr lang="en-US" sz="1200" dirty="0">
                <a:latin typeface="Times New Roman"/>
                <a:cs typeface="Times New Roman"/>
              </a:rPr>
              <a:t>, CC BY SA.</a:t>
            </a:r>
            <a:endParaRPr lang="fr-FR" dirty="0"/>
          </a:p>
          <a:p>
            <a:endParaRPr lang="en-US" dirty="0"/>
          </a:p>
        </p:txBody>
      </p:sp>
      <p:sp>
        <p:nvSpPr>
          <p:cNvPr id="7" name="Rectangle 6">
            <a:extLst>
              <a:ext uri="{FF2B5EF4-FFF2-40B4-BE49-F238E27FC236}">
                <a16:creationId xmlns:a16="http://schemas.microsoft.com/office/drawing/2014/main" id="{2E9B04BE-697B-6732-FF37-6A74D0254D7C}"/>
              </a:ext>
              <a:ext uri="{C183D7F6-B498-43B3-948B-1728B52AA6E4}">
                <adec:decorative xmlns:adec="http://schemas.microsoft.com/office/drawing/2017/decorative" val="1"/>
              </a:ext>
            </a:extLst>
          </p:cNvPr>
          <p:cNvSpPr/>
          <p:nvPr/>
        </p:nvSpPr>
        <p:spPr>
          <a:xfrm>
            <a:off x="11739824" y="5978769"/>
            <a:ext cx="535912" cy="13900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Image représentant l'open course &quot;open education&quot; disponible sur le portail Open moodle de l'UClouvain.">
            <a:extLst>
              <a:ext uri="{FF2B5EF4-FFF2-40B4-BE49-F238E27FC236}">
                <a16:creationId xmlns:a16="http://schemas.microsoft.com/office/drawing/2014/main" id="{4F45F389-AE7D-6342-C819-7603DCEF3521}"/>
              </a:ext>
            </a:extLst>
          </p:cNvPr>
          <p:cNvPicPr>
            <a:picLocks noChangeAspect="1"/>
          </p:cNvPicPr>
          <p:nvPr/>
        </p:nvPicPr>
        <p:blipFill>
          <a:blip r:embed="rId5"/>
          <a:stretch>
            <a:fillRect/>
          </a:stretch>
        </p:blipFill>
        <p:spPr>
          <a:xfrm>
            <a:off x="285478" y="2535709"/>
            <a:ext cx="2724150" cy="3651250"/>
          </a:xfrm>
          <a:prstGeom prst="rect">
            <a:avLst/>
          </a:prstGeom>
        </p:spPr>
      </p:pic>
      <p:sp>
        <p:nvSpPr>
          <p:cNvPr id="9" name="ZoneTexte 8">
            <a:extLst>
              <a:ext uri="{FF2B5EF4-FFF2-40B4-BE49-F238E27FC236}">
                <a16:creationId xmlns:a16="http://schemas.microsoft.com/office/drawing/2014/main" id="{F74F5B00-3BA8-5EE0-6A0D-A437C012B1B3}"/>
              </a:ext>
            </a:extLst>
          </p:cNvPr>
          <p:cNvSpPr txBox="1"/>
          <p:nvPr/>
        </p:nvSpPr>
        <p:spPr>
          <a:xfrm>
            <a:off x="330200" y="6172200"/>
            <a:ext cx="28575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openmoodle.uclouvain.be/outrouverdesOER</a:t>
            </a:r>
            <a:r>
              <a:rPr lang="en-US"/>
              <a:t> </a:t>
            </a:r>
          </a:p>
        </p:txBody>
      </p:sp>
      <p:pic>
        <p:nvPicPr>
          <p:cNvPr id="12" name="Image 11" descr="Une image contenant texte, capture d’écran, diagramme, Police&#10;&#10;Description générée automatiquement">
            <a:extLst>
              <a:ext uri="{FF2B5EF4-FFF2-40B4-BE49-F238E27FC236}">
                <a16:creationId xmlns:a16="http://schemas.microsoft.com/office/drawing/2014/main" id="{53C7CF4B-277F-84F7-53FB-6A1375937B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6672" y="-40460"/>
            <a:ext cx="5249310" cy="6975434"/>
          </a:xfrm>
          <a:prstGeom prst="rect">
            <a:avLst/>
          </a:prstGeom>
        </p:spPr>
      </p:pic>
    </p:spTree>
    <p:extLst>
      <p:ext uri="{BB962C8B-B14F-4D97-AF65-F5344CB8AC3E}">
        <p14:creationId xmlns:p14="http://schemas.microsoft.com/office/powerpoint/2010/main" val="1444306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64D5247-A0FE-8C58-4AE0-664BC37DE107}"/>
              </a:ext>
            </a:extLst>
          </p:cNvPr>
          <p:cNvSpPr>
            <a:spLocks noGrp="1"/>
          </p:cNvSpPr>
          <p:nvPr>
            <p:ph type="title"/>
          </p:nvPr>
        </p:nvSpPr>
        <p:spPr>
          <a:xfrm>
            <a:off x="925451" y="-1633214"/>
            <a:ext cx="10515600" cy="1325563"/>
          </a:xfrm>
        </p:spPr>
        <p:txBody>
          <a:bodyPr/>
          <a:lstStyle/>
          <a:p>
            <a:r>
              <a:rPr lang="fr-FR"/>
              <a:t>Focus sur les licences libres « Creative </a:t>
            </a:r>
            <a:r>
              <a:rPr lang="fr-FR" err="1"/>
              <a:t>commons</a:t>
            </a:r>
            <a:r>
              <a:rPr lang="fr-FR"/>
              <a:t> »</a:t>
            </a:r>
            <a:endParaRPr lang="fr-BE"/>
          </a:p>
        </p:txBody>
      </p:sp>
      <p:sp>
        <p:nvSpPr>
          <p:cNvPr id="1124" name="ZoneTexte 1123">
            <a:extLst>
              <a:ext uri="{FF2B5EF4-FFF2-40B4-BE49-F238E27FC236}">
                <a16:creationId xmlns:a16="http://schemas.microsoft.com/office/drawing/2014/main" id="{74B73AF1-1AE5-546A-73C0-5E9A486BA9C6}"/>
              </a:ext>
            </a:extLst>
          </p:cNvPr>
          <p:cNvSpPr txBox="1"/>
          <p:nvPr>
            <p:custDataLst>
              <p:tags r:id="rId1"/>
            </p:custDataLst>
          </p:nvPr>
        </p:nvSpPr>
        <p:spPr>
          <a:xfrm>
            <a:off x="7734972" y="2100443"/>
            <a:ext cx="3820972" cy="2308324"/>
          </a:xfrm>
          <a:prstGeom prst="rect">
            <a:avLst/>
          </a:prstGeom>
          <a:noFill/>
        </p:spPr>
        <p:txBody>
          <a:bodyPr wrap="square" lIns="91440" tIns="45720" rIns="91440" bIns="45720" rtlCol="0" anchor="t">
            <a:spAutoFit/>
          </a:bodyPr>
          <a:lstStyle/>
          <a:p>
            <a:r>
              <a:rPr lang="fr-FR">
                <a:solidFill>
                  <a:srgbClr val="2DA4A8"/>
                </a:solidFill>
              </a:rPr>
              <a:t>Contexte : </a:t>
            </a:r>
          </a:p>
          <a:p>
            <a:endParaRPr lang="fr-FR"/>
          </a:p>
          <a:p>
            <a:r>
              <a:rPr lang="fr-FR"/>
              <a:t>En tant qu’</a:t>
            </a:r>
            <a:r>
              <a:rPr lang="fr-FR" err="1"/>
              <a:t>enseignant·e</a:t>
            </a:r>
            <a:r>
              <a:rPr lang="fr-FR"/>
              <a:t>, vous créez et réutilisez des contenus pédagogiques. Il n’est pas toujours facile de faire la part des choses entre les œuvres libres de droits et celles protégées par le droit d'auteur.</a:t>
            </a:r>
            <a:endParaRPr lang="fr-BE"/>
          </a:p>
        </p:txBody>
      </p:sp>
      <mc:AlternateContent xmlns:mc="http://schemas.openxmlformats.org/markup-compatibility/2006" xmlns:p14="http://schemas.microsoft.com/office/powerpoint/2010/main">
        <mc:Choice Requires="p14">
          <p:contentPart p14:bwMode="auto" r:id="rId192">
            <p14:nvContentPartPr>
              <p14:cNvPr id="81" name="Encre 80">
                <a:extLst>
                  <a:ext uri="{FF2B5EF4-FFF2-40B4-BE49-F238E27FC236}">
                    <a16:creationId xmlns:a16="http://schemas.microsoft.com/office/drawing/2014/main" id="{422DB5EA-96CA-F0B1-114F-8682AB65C236}"/>
                  </a:ext>
                  <a:ext uri="{C183D7F6-B498-43B3-948B-1728B52AA6E4}">
                    <adec:decorative xmlns:adec="http://schemas.microsoft.com/office/drawing/2017/decorative" val="1"/>
                  </a:ext>
                </a:extLst>
              </p14:cNvPr>
              <p14:cNvContentPartPr/>
              <p14:nvPr>
                <p:custDataLst>
                  <p:tags r:id="rId2"/>
                </p:custDataLst>
              </p14:nvPr>
            </p14:nvContentPartPr>
            <p14:xfrm>
              <a:off x="4228703" y="2645916"/>
              <a:ext cx="120240" cy="117000"/>
            </p14:xfrm>
          </p:contentPart>
        </mc:Choice>
        <mc:Fallback xmlns="">
          <p:pic>
            <p:nvPicPr>
              <p:cNvPr id="81" name="Encre 80">
                <a:extLst>
                  <a:ext uri="{FF2B5EF4-FFF2-40B4-BE49-F238E27FC236}">
                    <a16:creationId xmlns:a16="http://schemas.microsoft.com/office/drawing/2014/main" id="{422DB5EA-96CA-F0B1-114F-8682AB65C236}"/>
                  </a:ext>
                  <a:ext uri="{C183D7F6-B498-43B3-948B-1728B52AA6E4}">
                    <adec:decorative xmlns:adec="http://schemas.microsoft.com/office/drawing/2017/decorative" val="1"/>
                  </a:ext>
                </a:extLst>
              </p:cNvPr>
              <p:cNvPicPr/>
              <p:nvPr/>
            </p:nvPicPr>
            <p:blipFill>
              <a:blip r:embed="rId193"/>
              <a:stretch>
                <a:fillRect/>
              </a:stretch>
            </p:blipFill>
            <p:spPr>
              <a:xfrm>
                <a:off x="4219703" y="2636916"/>
                <a:ext cx="13788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13" name="Encre 112">
                <a:extLst>
                  <a:ext uri="{FF2B5EF4-FFF2-40B4-BE49-F238E27FC236}">
                    <a16:creationId xmlns:a16="http://schemas.microsoft.com/office/drawing/2014/main" id="{4B9EAC5D-997A-35C6-E72A-775AA42C2AEA}"/>
                  </a:ext>
                  <a:ext uri="{C183D7F6-B498-43B3-948B-1728B52AA6E4}">
                    <adec:decorative xmlns:adec="http://schemas.microsoft.com/office/drawing/2017/decorative" val="1"/>
                  </a:ext>
                </a:extLst>
              </p14:cNvPr>
              <p14:cNvContentPartPr/>
              <p14:nvPr>
                <p:custDataLst>
                  <p:tags r:id="rId3"/>
                </p:custDataLst>
              </p14:nvPr>
            </p14:nvContentPartPr>
            <p14:xfrm>
              <a:off x="3633979" y="3432565"/>
              <a:ext cx="255600" cy="698400"/>
            </p14:xfrm>
          </p:contentPart>
        </mc:Choice>
        <mc:Fallback xmlns="">
          <p:pic>
            <p:nvPicPr>
              <p:cNvPr id="113" name="Encre 112">
                <a:extLst>
                  <a:ext uri="{FF2B5EF4-FFF2-40B4-BE49-F238E27FC236}">
                    <a16:creationId xmlns:a16="http://schemas.microsoft.com/office/drawing/2014/main" id="{4B9EAC5D-997A-35C6-E72A-775AA42C2AEA}"/>
                  </a:ext>
                  <a:ext uri="{C183D7F6-B498-43B3-948B-1728B52AA6E4}">
                    <adec:decorative xmlns:adec="http://schemas.microsoft.com/office/drawing/2017/decorative" val="1"/>
                  </a:ext>
                </a:extLst>
              </p:cNvPr>
              <p:cNvPicPr/>
              <p:nvPr/>
            </p:nvPicPr>
            <p:blipFill>
              <a:blip r:embed="rId195"/>
              <a:stretch>
                <a:fillRect/>
              </a:stretch>
            </p:blipFill>
            <p:spPr>
              <a:xfrm>
                <a:off x="3624979" y="3423570"/>
                <a:ext cx="273240" cy="716031"/>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21" name="Encre 120">
                <a:extLst>
                  <a:ext uri="{FF2B5EF4-FFF2-40B4-BE49-F238E27FC236}">
                    <a16:creationId xmlns:a16="http://schemas.microsoft.com/office/drawing/2014/main" id="{984AFF53-EB57-E035-AFF7-7D6065ED193F}"/>
                  </a:ext>
                  <a:ext uri="{C183D7F6-B498-43B3-948B-1728B52AA6E4}">
                    <adec:decorative xmlns:adec="http://schemas.microsoft.com/office/drawing/2017/decorative" val="1"/>
                  </a:ext>
                </a:extLst>
              </p14:cNvPr>
              <p14:cNvContentPartPr/>
              <p14:nvPr>
                <p:custDataLst>
                  <p:tags r:id="rId4"/>
                </p:custDataLst>
              </p14:nvPr>
            </p14:nvContentPartPr>
            <p14:xfrm>
              <a:off x="4456979" y="2532893"/>
              <a:ext cx="65520" cy="385560"/>
            </p14:xfrm>
          </p:contentPart>
        </mc:Choice>
        <mc:Fallback xmlns="">
          <p:pic>
            <p:nvPicPr>
              <p:cNvPr id="121" name="Encre 120">
                <a:extLst>
                  <a:ext uri="{FF2B5EF4-FFF2-40B4-BE49-F238E27FC236}">
                    <a16:creationId xmlns:a16="http://schemas.microsoft.com/office/drawing/2014/main" id="{984AFF53-EB57-E035-AFF7-7D6065ED193F}"/>
                  </a:ext>
                  <a:ext uri="{C183D7F6-B498-43B3-948B-1728B52AA6E4}">
                    <adec:decorative xmlns:adec="http://schemas.microsoft.com/office/drawing/2017/decorative" val="1"/>
                  </a:ext>
                </a:extLst>
              </p:cNvPr>
              <p:cNvPicPr/>
              <p:nvPr/>
            </p:nvPicPr>
            <p:blipFill>
              <a:blip r:embed="rId197"/>
              <a:stretch>
                <a:fillRect/>
              </a:stretch>
            </p:blipFill>
            <p:spPr>
              <a:xfrm>
                <a:off x="4448028" y="2523885"/>
                <a:ext cx="83064" cy="403216"/>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30" name="Encre 129">
                <a:extLst>
                  <a:ext uri="{FF2B5EF4-FFF2-40B4-BE49-F238E27FC236}">
                    <a16:creationId xmlns:a16="http://schemas.microsoft.com/office/drawing/2014/main" id="{3ABC413E-C156-37E5-6DD6-0CE9189E7070}"/>
                  </a:ext>
                  <a:ext uri="{C183D7F6-B498-43B3-948B-1728B52AA6E4}">
                    <adec:decorative xmlns:adec="http://schemas.microsoft.com/office/drawing/2017/decorative" val="1"/>
                  </a:ext>
                </a:extLst>
              </p14:cNvPr>
              <p14:cNvContentPartPr/>
              <p14:nvPr>
                <p:custDataLst>
                  <p:tags r:id="rId5"/>
                </p:custDataLst>
              </p14:nvPr>
            </p14:nvContentPartPr>
            <p14:xfrm>
              <a:off x="4254712" y="2976327"/>
              <a:ext cx="145800" cy="42120"/>
            </p14:xfrm>
          </p:contentPart>
        </mc:Choice>
        <mc:Fallback xmlns="">
          <p:pic>
            <p:nvPicPr>
              <p:cNvPr id="130" name="Encre 129">
                <a:extLst>
                  <a:ext uri="{FF2B5EF4-FFF2-40B4-BE49-F238E27FC236}">
                    <a16:creationId xmlns:a16="http://schemas.microsoft.com/office/drawing/2014/main" id="{3ABC413E-C156-37E5-6DD6-0CE9189E7070}"/>
                  </a:ext>
                  <a:ext uri="{C183D7F6-B498-43B3-948B-1728B52AA6E4}">
                    <adec:decorative xmlns:adec="http://schemas.microsoft.com/office/drawing/2017/decorative" val="1"/>
                  </a:ext>
                </a:extLst>
              </p:cNvPr>
              <p:cNvPicPr/>
              <p:nvPr/>
            </p:nvPicPr>
            <p:blipFill>
              <a:blip r:embed="rId199"/>
              <a:stretch>
                <a:fillRect/>
              </a:stretch>
            </p:blipFill>
            <p:spPr>
              <a:xfrm>
                <a:off x="4245690" y="2967403"/>
                <a:ext cx="163484" cy="59611"/>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32" name="Encre 131">
                <a:extLst>
                  <a:ext uri="{FF2B5EF4-FFF2-40B4-BE49-F238E27FC236}">
                    <a16:creationId xmlns:a16="http://schemas.microsoft.com/office/drawing/2014/main" id="{4EC011C7-EFD6-A65D-E355-38D3E6FCAB89}"/>
                  </a:ext>
                  <a:ext uri="{C183D7F6-B498-43B3-948B-1728B52AA6E4}">
                    <adec:decorative xmlns:adec="http://schemas.microsoft.com/office/drawing/2017/decorative" val="1"/>
                  </a:ext>
                </a:extLst>
              </p14:cNvPr>
              <p14:cNvContentPartPr/>
              <p14:nvPr>
                <p:custDataLst>
                  <p:tags r:id="rId6"/>
                </p:custDataLst>
              </p14:nvPr>
            </p14:nvContentPartPr>
            <p14:xfrm>
              <a:off x="3635872" y="2559087"/>
              <a:ext cx="57600" cy="108360"/>
            </p14:xfrm>
          </p:contentPart>
        </mc:Choice>
        <mc:Fallback xmlns="">
          <p:pic>
            <p:nvPicPr>
              <p:cNvPr id="132" name="Encre 131">
                <a:extLst>
                  <a:ext uri="{FF2B5EF4-FFF2-40B4-BE49-F238E27FC236}">
                    <a16:creationId xmlns:a16="http://schemas.microsoft.com/office/drawing/2014/main" id="{4EC011C7-EFD6-A65D-E355-38D3E6FCAB89}"/>
                  </a:ext>
                  <a:ext uri="{C183D7F6-B498-43B3-948B-1728B52AA6E4}">
                    <adec:decorative xmlns:adec="http://schemas.microsoft.com/office/drawing/2017/decorative" val="1"/>
                  </a:ext>
                </a:extLst>
              </p:cNvPr>
              <p:cNvPicPr/>
              <p:nvPr/>
            </p:nvPicPr>
            <p:blipFill>
              <a:blip r:embed="rId201"/>
              <a:stretch>
                <a:fillRect/>
              </a:stretch>
            </p:blipFill>
            <p:spPr>
              <a:xfrm>
                <a:off x="3626872" y="2550087"/>
                <a:ext cx="7524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47" name="Encre 146">
                <a:extLst>
                  <a:ext uri="{FF2B5EF4-FFF2-40B4-BE49-F238E27FC236}">
                    <a16:creationId xmlns:a16="http://schemas.microsoft.com/office/drawing/2014/main" id="{884B830C-5258-C79B-4E7E-AB863B5452F1}"/>
                  </a:ext>
                  <a:ext uri="{C183D7F6-B498-43B3-948B-1728B52AA6E4}">
                    <adec:decorative xmlns:adec="http://schemas.microsoft.com/office/drawing/2017/decorative" val="1"/>
                  </a:ext>
                </a:extLst>
              </p14:cNvPr>
              <p14:cNvContentPartPr/>
              <p14:nvPr>
                <p:custDataLst>
                  <p:tags r:id="rId7"/>
                </p:custDataLst>
              </p14:nvPr>
            </p14:nvContentPartPr>
            <p14:xfrm>
              <a:off x="4444647" y="2976687"/>
              <a:ext cx="956880" cy="1056240"/>
            </p14:xfrm>
          </p:contentPart>
        </mc:Choice>
        <mc:Fallback xmlns="">
          <p:pic>
            <p:nvPicPr>
              <p:cNvPr id="147" name="Encre 146">
                <a:extLst>
                  <a:ext uri="{FF2B5EF4-FFF2-40B4-BE49-F238E27FC236}">
                    <a16:creationId xmlns:a16="http://schemas.microsoft.com/office/drawing/2014/main" id="{884B830C-5258-C79B-4E7E-AB863B5452F1}"/>
                  </a:ext>
                  <a:ext uri="{C183D7F6-B498-43B3-948B-1728B52AA6E4}">
                    <adec:decorative xmlns:adec="http://schemas.microsoft.com/office/drawing/2017/decorative" val="1"/>
                  </a:ext>
                </a:extLst>
              </p:cNvPr>
              <p:cNvPicPr/>
              <p:nvPr/>
            </p:nvPicPr>
            <p:blipFill>
              <a:blip r:embed="rId203"/>
              <a:stretch>
                <a:fillRect/>
              </a:stretch>
            </p:blipFill>
            <p:spPr>
              <a:xfrm>
                <a:off x="4435647" y="2967687"/>
                <a:ext cx="974520" cy="107388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48" name="Encre 147">
                <a:extLst>
                  <a:ext uri="{FF2B5EF4-FFF2-40B4-BE49-F238E27FC236}">
                    <a16:creationId xmlns:a16="http://schemas.microsoft.com/office/drawing/2014/main" id="{FF38287F-FA9E-0DD1-AD9D-863E78E7E936}"/>
                  </a:ext>
                  <a:ext uri="{C183D7F6-B498-43B3-948B-1728B52AA6E4}">
                    <adec:decorative xmlns:adec="http://schemas.microsoft.com/office/drawing/2017/decorative" val="1"/>
                  </a:ext>
                </a:extLst>
              </p14:cNvPr>
              <p14:cNvContentPartPr/>
              <p14:nvPr>
                <p:custDataLst>
                  <p:tags r:id="rId8"/>
                </p:custDataLst>
              </p14:nvPr>
            </p14:nvContentPartPr>
            <p14:xfrm>
              <a:off x="4023253" y="3513213"/>
              <a:ext cx="65520" cy="790560"/>
            </p14:xfrm>
          </p:contentPart>
        </mc:Choice>
        <mc:Fallback xmlns="">
          <p:pic>
            <p:nvPicPr>
              <p:cNvPr id="148" name="Encre 147">
                <a:extLst>
                  <a:ext uri="{FF2B5EF4-FFF2-40B4-BE49-F238E27FC236}">
                    <a16:creationId xmlns:a16="http://schemas.microsoft.com/office/drawing/2014/main" id="{FF38287F-FA9E-0DD1-AD9D-863E78E7E936}"/>
                  </a:ext>
                  <a:ext uri="{C183D7F6-B498-43B3-948B-1728B52AA6E4}">
                    <adec:decorative xmlns:adec="http://schemas.microsoft.com/office/drawing/2017/decorative" val="1"/>
                  </a:ext>
                </a:extLst>
              </p:cNvPr>
              <p:cNvPicPr/>
              <p:nvPr/>
            </p:nvPicPr>
            <p:blipFill>
              <a:blip r:embed="rId205"/>
              <a:stretch>
                <a:fillRect/>
              </a:stretch>
            </p:blipFill>
            <p:spPr>
              <a:xfrm>
                <a:off x="4014253" y="3504213"/>
                <a:ext cx="83160" cy="80820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69" name="Encre 168">
                <a:extLst>
                  <a:ext uri="{FF2B5EF4-FFF2-40B4-BE49-F238E27FC236}">
                    <a16:creationId xmlns:a16="http://schemas.microsoft.com/office/drawing/2014/main" id="{923DFA12-B07E-EA60-C930-4775E6130130}"/>
                  </a:ext>
                  <a:ext uri="{C183D7F6-B498-43B3-948B-1728B52AA6E4}">
                    <adec:decorative xmlns:adec="http://schemas.microsoft.com/office/drawing/2017/decorative" val="1"/>
                  </a:ext>
                </a:extLst>
              </p14:cNvPr>
              <p14:cNvContentPartPr/>
              <p14:nvPr>
                <p:custDataLst>
                  <p:tags r:id="rId9"/>
                </p:custDataLst>
              </p14:nvPr>
            </p14:nvContentPartPr>
            <p14:xfrm>
              <a:off x="3390352" y="4678645"/>
              <a:ext cx="524880" cy="236880"/>
            </p14:xfrm>
          </p:contentPart>
        </mc:Choice>
        <mc:Fallback xmlns="">
          <p:pic>
            <p:nvPicPr>
              <p:cNvPr id="169" name="Encre 168">
                <a:extLst>
                  <a:ext uri="{FF2B5EF4-FFF2-40B4-BE49-F238E27FC236}">
                    <a16:creationId xmlns:a16="http://schemas.microsoft.com/office/drawing/2014/main" id="{923DFA12-B07E-EA60-C930-4775E6130130}"/>
                  </a:ext>
                  <a:ext uri="{C183D7F6-B498-43B3-948B-1728B52AA6E4}">
                    <adec:decorative xmlns:adec="http://schemas.microsoft.com/office/drawing/2017/decorative" val="1"/>
                  </a:ext>
                </a:extLst>
              </p:cNvPr>
              <p:cNvPicPr/>
              <p:nvPr/>
            </p:nvPicPr>
            <p:blipFill>
              <a:blip r:embed="rId207"/>
              <a:stretch>
                <a:fillRect/>
              </a:stretch>
            </p:blipFill>
            <p:spPr>
              <a:xfrm>
                <a:off x="3381352" y="4669645"/>
                <a:ext cx="54252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79" name="Encre 178">
                <a:extLst>
                  <a:ext uri="{FF2B5EF4-FFF2-40B4-BE49-F238E27FC236}">
                    <a16:creationId xmlns:a16="http://schemas.microsoft.com/office/drawing/2014/main" id="{FBAF0A67-2928-F383-4571-5D64E8070E7E}"/>
                  </a:ext>
                  <a:ext uri="{C183D7F6-B498-43B3-948B-1728B52AA6E4}">
                    <adec:decorative xmlns:adec="http://schemas.microsoft.com/office/drawing/2017/decorative" val="1"/>
                  </a:ext>
                </a:extLst>
              </p14:cNvPr>
              <p14:cNvContentPartPr/>
              <p14:nvPr>
                <p:custDataLst>
                  <p:tags r:id="rId10"/>
                </p:custDataLst>
              </p14:nvPr>
            </p14:nvContentPartPr>
            <p14:xfrm>
              <a:off x="3406797" y="4784677"/>
              <a:ext cx="282240" cy="155160"/>
            </p14:xfrm>
          </p:contentPart>
        </mc:Choice>
        <mc:Fallback xmlns="">
          <p:pic>
            <p:nvPicPr>
              <p:cNvPr id="179" name="Encre 178">
                <a:extLst>
                  <a:ext uri="{FF2B5EF4-FFF2-40B4-BE49-F238E27FC236}">
                    <a16:creationId xmlns:a16="http://schemas.microsoft.com/office/drawing/2014/main" id="{FBAF0A67-2928-F383-4571-5D64E8070E7E}"/>
                  </a:ext>
                  <a:ext uri="{C183D7F6-B498-43B3-948B-1728B52AA6E4}">
                    <adec:decorative xmlns:adec="http://schemas.microsoft.com/office/drawing/2017/decorative" val="1"/>
                  </a:ext>
                </a:extLst>
              </p:cNvPr>
              <p:cNvPicPr/>
              <p:nvPr/>
            </p:nvPicPr>
            <p:blipFill>
              <a:blip r:embed="rId209"/>
              <a:stretch>
                <a:fillRect/>
              </a:stretch>
            </p:blipFill>
            <p:spPr>
              <a:xfrm>
                <a:off x="3397808" y="4775677"/>
                <a:ext cx="299858" cy="172800"/>
              </a:xfrm>
              <a:prstGeom prst="rect">
                <a:avLst/>
              </a:prstGeom>
            </p:spPr>
          </p:pic>
        </mc:Fallback>
      </mc:AlternateContent>
      <p:sp>
        <p:nvSpPr>
          <p:cNvPr id="225" name="Rectangle 224">
            <a:extLst>
              <a:ext uri="{FF2B5EF4-FFF2-40B4-BE49-F238E27FC236}">
                <a16:creationId xmlns:a16="http://schemas.microsoft.com/office/drawing/2014/main" id="{ABA5EA27-03DB-55D3-03C8-BCC9EE7A1FD6}"/>
              </a:ext>
              <a:ext uri="{C183D7F6-B498-43B3-948B-1728B52AA6E4}">
                <adec:decorative xmlns:adec="http://schemas.microsoft.com/office/drawing/2017/decorative" val="1"/>
              </a:ext>
            </a:extLst>
          </p:cNvPr>
          <p:cNvSpPr/>
          <p:nvPr>
            <p:custDataLst>
              <p:tags r:id="rId11"/>
            </p:custDataLst>
          </p:nvPr>
        </p:nvSpPr>
        <p:spPr>
          <a:xfrm>
            <a:off x="2040463" y="1091737"/>
            <a:ext cx="1111047" cy="134609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mc:AlternateContent xmlns:mc="http://schemas.openxmlformats.org/markup-compatibility/2006" xmlns:p14="http://schemas.microsoft.com/office/powerpoint/2010/main">
        <mc:Choice Requires="p14">
          <p:contentPart p14:bwMode="auto" r:id="rId210">
            <p14:nvContentPartPr>
              <p14:cNvPr id="229" name="Encre 228">
                <a:extLst>
                  <a:ext uri="{FF2B5EF4-FFF2-40B4-BE49-F238E27FC236}">
                    <a16:creationId xmlns:a16="http://schemas.microsoft.com/office/drawing/2014/main" id="{F9475377-B337-1935-17ED-C3AEDCA7DD5D}"/>
                  </a:ext>
                  <a:ext uri="{C183D7F6-B498-43B3-948B-1728B52AA6E4}">
                    <adec:decorative xmlns:adec="http://schemas.microsoft.com/office/drawing/2017/decorative" val="1"/>
                  </a:ext>
                </a:extLst>
              </p14:cNvPr>
              <p14:cNvContentPartPr/>
              <p14:nvPr>
                <p:custDataLst>
                  <p:tags r:id="rId12"/>
                </p:custDataLst>
              </p14:nvPr>
            </p14:nvContentPartPr>
            <p14:xfrm>
              <a:off x="2037824" y="2442393"/>
              <a:ext cx="1073160" cy="24840"/>
            </p14:xfrm>
          </p:contentPart>
        </mc:Choice>
        <mc:Fallback xmlns="">
          <p:pic>
            <p:nvPicPr>
              <p:cNvPr id="229" name="Encre 228">
                <a:extLst>
                  <a:ext uri="{FF2B5EF4-FFF2-40B4-BE49-F238E27FC236}">
                    <a16:creationId xmlns:a16="http://schemas.microsoft.com/office/drawing/2014/main" id="{F9475377-B337-1935-17ED-C3AEDCA7DD5D}"/>
                  </a:ext>
                  <a:ext uri="{C183D7F6-B498-43B3-948B-1728B52AA6E4}">
                    <adec:decorative xmlns:adec="http://schemas.microsoft.com/office/drawing/2017/decorative" val="1"/>
                  </a:ext>
                </a:extLst>
              </p:cNvPr>
              <p:cNvPicPr/>
              <p:nvPr/>
            </p:nvPicPr>
            <p:blipFill>
              <a:blip r:embed="rId211"/>
              <a:stretch>
                <a:fillRect/>
              </a:stretch>
            </p:blipFill>
            <p:spPr>
              <a:xfrm>
                <a:off x="2028824" y="2433393"/>
                <a:ext cx="109080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231" name="Encre 230">
                <a:extLst>
                  <a:ext uri="{FF2B5EF4-FFF2-40B4-BE49-F238E27FC236}">
                    <a16:creationId xmlns:a16="http://schemas.microsoft.com/office/drawing/2014/main" id="{F2615F6D-6345-055C-B951-BEBFDB38FE24}"/>
                  </a:ext>
                  <a:ext uri="{C183D7F6-B498-43B3-948B-1728B52AA6E4}">
                    <adec:decorative xmlns:adec="http://schemas.microsoft.com/office/drawing/2017/decorative" val="1"/>
                  </a:ext>
                </a:extLst>
              </p14:cNvPr>
              <p14:cNvContentPartPr/>
              <p14:nvPr>
                <p:custDataLst>
                  <p:tags r:id="rId13"/>
                </p:custDataLst>
              </p14:nvPr>
            </p14:nvContentPartPr>
            <p14:xfrm>
              <a:off x="3151664" y="1094553"/>
              <a:ext cx="16200" cy="1336320"/>
            </p14:xfrm>
          </p:contentPart>
        </mc:Choice>
        <mc:Fallback xmlns="">
          <p:pic>
            <p:nvPicPr>
              <p:cNvPr id="231" name="Encre 230">
                <a:extLst>
                  <a:ext uri="{FF2B5EF4-FFF2-40B4-BE49-F238E27FC236}">
                    <a16:creationId xmlns:a16="http://schemas.microsoft.com/office/drawing/2014/main" id="{F2615F6D-6345-055C-B951-BEBFDB38FE24}"/>
                  </a:ext>
                  <a:ext uri="{C183D7F6-B498-43B3-948B-1728B52AA6E4}">
                    <adec:decorative xmlns:adec="http://schemas.microsoft.com/office/drawing/2017/decorative" val="1"/>
                  </a:ext>
                </a:extLst>
              </p:cNvPr>
              <p:cNvPicPr/>
              <p:nvPr/>
            </p:nvPicPr>
            <p:blipFill>
              <a:blip r:embed="rId213"/>
              <a:stretch>
                <a:fillRect/>
              </a:stretch>
            </p:blipFill>
            <p:spPr>
              <a:xfrm>
                <a:off x="3142664" y="1085553"/>
                <a:ext cx="33840" cy="135396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232" name="Encre 231">
                <a:extLst>
                  <a:ext uri="{FF2B5EF4-FFF2-40B4-BE49-F238E27FC236}">
                    <a16:creationId xmlns:a16="http://schemas.microsoft.com/office/drawing/2014/main" id="{F8BA19FF-80E4-93CA-5986-5201203B5AA7}"/>
                  </a:ext>
                  <a:ext uri="{C183D7F6-B498-43B3-948B-1728B52AA6E4}">
                    <adec:decorative xmlns:adec="http://schemas.microsoft.com/office/drawing/2017/decorative" val="1"/>
                  </a:ext>
                </a:extLst>
              </p14:cNvPr>
              <p14:cNvContentPartPr/>
              <p14:nvPr>
                <p:custDataLst>
                  <p:tags r:id="rId14"/>
                </p:custDataLst>
              </p14:nvPr>
            </p14:nvContentPartPr>
            <p14:xfrm>
              <a:off x="2026664" y="1090953"/>
              <a:ext cx="1121760" cy="37800"/>
            </p14:xfrm>
          </p:contentPart>
        </mc:Choice>
        <mc:Fallback xmlns="">
          <p:pic>
            <p:nvPicPr>
              <p:cNvPr id="232" name="Encre 231">
                <a:extLst>
                  <a:ext uri="{FF2B5EF4-FFF2-40B4-BE49-F238E27FC236}">
                    <a16:creationId xmlns:a16="http://schemas.microsoft.com/office/drawing/2014/main" id="{F8BA19FF-80E4-93CA-5986-5201203B5AA7}"/>
                  </a:ext>
                  <a:ext uri="{C183D7F6-B498-43B3-948B-1728B52AA6E4}">
                    <adec:decorative xmlns:adec="http://schemas.microsoft.com/office/drawing/2017/decorative" val="1"/>
                  </a:ext>
                </a:extLst>
              </p:cNvPr>
              <p:cNvPicPr/>
              <p:nvPr/>
            </p:nvPicPr>
            <p:blipFill>
              <a:blip r:embed="rId215"/>
              <a:stretch>
                <a:fillRect/>
              </a:stretch>
            </p:blipFill>
            <p:spPr>
              <a:xfrm>
                <a:off x="2017664" y="1081953"/>
                <a:ext cx="113940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227" name="Encre 226">
                <a:extLst>
                  <a:ext uri="{FF2B5EF4-FFF2-40B4-BE49-F238E27FC236}">
                    <a16:creationId xmlns:a16="http://schemas.microsoft.com/office/drawing/2014/main" id="{87651BAE-2CFB-889D-0CFE-3D07679562D4}"/>
                  </a:ext>
                  <a:ext uri="{C183D7F6-B498-43B3-948B-1728B52AA6E4}">
                    <adec:decorative xmlns:adec="http://schemas.microsoft.com/office/drawing/2017/decorative" val="1"/>
                  </a:ext>
                </a:extLst>
              </p14:cNvPr>
              <p14:cNvContentPartPr/>
              <p14:nvPr>
                <p:custDataLst>
                  <p:tags r:id="rId15"/>
                </p:custDataLst>
              </p14:nvPr>
            </p14:nvContentPartPr>
            <p14:xfrm>
              <a:off x="2034584" y="1105713"/>
              <a:ext cx="24840" cy="1343520"/>
            </p14:xfrm>
          </p:contentPart>
        </mc:Choice>
        <mc:Fallback xmlns="">
          <p:pic>
            <p:nvPicPr>
              <p:cNvPr id="227" name="Encre 226">
                <a:extLst>
                  <a:ext uri="{FF2B5EF4-FFF2-40B4-BE49-F238E27FC236}">
                    <a16:creationId xmlns:a16="http://schemas.microsoft.com/office/drawing/2014/main" id="{87651BAE-2CFB-889D-0CFE-3D07679562D4}"/>
                  </a:ext>
                  <a:ext uri="{C183D7F6-B498-43B3-948B-1728B52AA6E4}">
                    <adec:decorative xmlns:adec="http://schemas.microsoft.com/office/drawing/2017/decorative" val="1"/>
                  </a:ext>
                </a:extLst>
              </p:cNvPr>
              <p:cNvPicPr/>
              <p:nvPr/>
            </p:nvPicPr>
            <p:blipFill>
              <a:blip r:embed="rId217"/>
              <a:stretch>
                <a:fillRect/>
              </a:stretch>
            </p:blipFill>
            <p:spPr>
              <a:xfrm>
                <a:off x="2025584" y="1096713"/>
                <a:ext cx="42480" cy="136116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237" name="Encre 236">
                <a:extLst>
                  <a:ext uri="{FF2B5EF4-FFF2-40B4-BE49-F238E27FC236}">
                    <a16:creationId xmlns:a16="http://schemas.microsoft.com/office/drawing/2014/main" id="{D5AAC4A2-571B-342A-3F7E-618E8F43F16A}"/>
                  </a:ext>
                  <a:ext uri="{C183D7F6-B498-43B3-948B-1728B52AA6E4}">
                    <adec:decorative xmlns:adec="http://schemas.microsoft.com/office/drawing/2017/decorative" val="0"/>
                  </a:ext>
                </a:extLst>
              </p14:cNvPr>
              <p14:cNvContentPartPr/>
              <p14:nvPr>
                <p:custDataLst>
                  <p:tags r:id="rId16"/>
                </p:custDataLst>
              </p14:nvPr>
            </p14:nvContentPartPr>
            <p14:xfrm>
              <a:off x="2212784" y="1248633"/>
              <a:ext cx="722160" cy="16560"/>
            </p14:xfrm>
          </p:contentPart>
        </mc:Choice>
        <mc:Fallback xmlns="">
          <p:pic>
            <p:nvPicPr>
              <p:cNvPr id="237" name="Encre 236">
                <a:extLst>
                  <a:ext uri="{FF2B5EF4-FFF2-40B4-BE49-F238E27FC236}">
                    <a16:creationId xmlns:a16="http://schemas.microsoft.com/office/drawing/2014/main" id="{D5AAC4A2-571B-342A-3F7E-618E8F43F16A}"/>
                  </a:ext>
                  <a:ext uri="{C183D7F6-B498-43B3-948B-1728B52AA6E4}">
                    <adec:decorative xmlns:adec="http://schemas.microsoft.com/office/drawing/2017/decorative" val="0"/>
                  </a:ext>
                </a:extLst>
              </p:cNvPr>
              <p:cNvPicPr/>
              <p:nvPr/>
            </p:nvPicPr>
            <p:blipFill>
              <a:blip r:embed="rId219"/>
              <a:stretch>
                <a:fillRect/>
              </a:stretch>
            </p:blipFill>
            <p:spPr>
              <a:xfrm>
                <a:off x="2203784" y="1239433"/>
                <a:ext cx="739800" cy="34592"/>
              </a:xfrm>
              <a:prstGeom prst="rect">
                <a:avLst/>
              </a:prstGeom>
            </p:spPr>
          </p:pic>
        </mc:Fallback>
      </mc:AlternateContent>
      <p:grpSp>
        <p:nvGrpSpPr>
          <p:cNvPr id="264" name="Groupe 263">
            <a:extLst>
              <a:ext uri="{FF2B5EF4-FFF2-40B4-BE49-F238E27FC236}">
                <a16:creationId xmlns:a16="http://schemas.microsoft.com/office/drawing/2014/main" id="{95808229-8148-A704-B0C5-163DA2BB8161}"/>
              </a:ext>
              <a:ext uri="{C183D7F6-B498-43B3-948B-1728B52AA6E4}">
                <adec:decorative xmlns:adec="http://schemas.microsoft.com/office/drawing/2017/decorative" val="1"/>
              </a:ext>
            </a:extLst>
          </p:cNvPr>
          <p:cNvGrpSpPr/>
          <p:nvPr>
            <p:custDataLst>
              <p:tags r:id="rId17"/>
            </p:custDataLst>
          </p:nvPr>
        </p:nvGrpSpPr>
        <p:grpSpPr>
          <a:xfrm>
            <a:off x="2114144" y="1437633"/>
            <a:ext cx="985320" cy="919080"/>
            <a:chOff x="1636473" y="1437633"/>
            <a:chExt cx="985320" cy="919080"/>
          </a:xfrm>
        </p:grpSpPr>
        <mc:AlternateContent xmlns:mc="http://schemas.openxmlformats.org/markup-compatibility/2006" xmlns:p14="http://schemas.microsoft.com/office/powerpoint/2010/main">
          <mc:Choice Requires="p14">
            <p:contentPart p14:bwMode="auto" r:id="rId220">
              <p14:nvContentPartPr>
                <p14:cNvPr id="238" name="Encre 237">
                  <a:extLst>
                    <a:ext uri="{FF2B5EF4-FFF2-40B4-BE49-F238E27FC236}">
                      <a16:creationId xmlns:a16="http://schemas.microsoft.com/office/drawing/2014/main" id="{75ECE674-D8CC-6198-DBDA-E33D28395F3B}"/>
                    </a:ext>
                  </a:extLst>
                </p14:cNvPr>
                <p14:cNvContentPartPr/>
                <p14:nvPr/>
              </p14:nvContentPartPr>
              <p14:xfrm>
                <a:off x="1832313" y="1437633"/>
                <a:ext cx="725400" cy="21960"/>
              </p14:xfrm>
            </p:contentPart>
          </mc:Choice>
          <mc:Fallback xmlns="">
            <p:pic>
              <p:nvPicPr>
                <p:cNvPr id="238" name="Encre 237">
                  <a:extLst>
                    <a:ext uri="{FF2B5EF4-FFF2-40B4-BE49-F238E27FC236}">
                      <a16:creationId xmlns:a16="http://schemas.microsoft.com/office/drawing/2014/main" id="{75ECE674-D8CC-6198-DBDA-E33D28395F3B}"/>
                    </a:ext>
                  </a:extLst>
                </p:cNvPr>
                <p:cNvPicPr/>
                <p:nvPr/>
              </p:nvPicPr>
              <p:blipFill>
                <a:blip r:embed="rId221"/>
                <a:stretch>
                  <a:fillRect/>
                </a:stretch>
              </p:blipFill>
              <p:spPr>
                <a:xfrm>
                  <a:off x="1823313" y="1428483"/>
                  <a:ext cx="743040" cy="39894"/>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239" name="Encre 238">
                  <a:extLst>
                    <a:ext uri="{FF2B5EF4-FFF2-40B4-BE49-F238E27FC236}">
                      <a16:creationId xmlns:a16="http://schemas.microsoft.com/office/drawing/2014/main" id="{065D20A0-1128-D1CD-7CBB-C3A785092442}"/>
                    </a:ext>
                  </a:extLst>
                </p14:cNvPr>
                <p14:cNvContentPartPr/>
                <p14:nvPr/>
              </p14:nvContentPartPr>
              <p14:xfrm>
                <a:off x="1653393" y="1517193"/>
                <a:ext cx="906840" cy="15480"/>
              </p14:xfrm>
            </p:contentPart>
          </mc:Choice>
          <mc:Fallback xmlns="">
            <p:pic>
              <p:nvPicPr>
                <p:cNvPr id="239" name="Encre 238">
                  <a:extLst>
                    <a:ext uri="{FF2B5EF4-FFF2-40B4-BE49-F238E27FC236}">
                      <a16:creationId xmlns:a16="http://schemas.microsoft.com/office/drawing/2014/main" id="{065D20A0-1128-D1CD-7CBB-C3A785092442}"/>
                    </a:ext>
                  </a:extLst>
                </p:cNvPr>
                <p:cNvPicPr/>
                <p:nvPr/>
              </p:nvPicPr>
              <p:blipFill>
                <a:blip r:embed="rId223"/>
                <a:stretch>
                  <a:fillRect/>
                </a:stretch>
              </p:blipFill>
              <p:spPr>
                <a:xfrm>
                  <a:off x="1644393" y="1508193"/>
                  <a:ext cx="92448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242" name="Encre 241">
                  <a:extLst>
                    <a:ext uri="{FF2B5EF4-FFF2-40B4-BE49-F238E27FC236}">
                      <a16:creationId xmlns:a16="http://schemas.microsoft.com/office/drawing/2014/main" id="{E8A45DC7-9248-6C70-23F6-6229E9384531}"/>
                    </a:ext>
                  </a:extLst>
                </p14:cNvPr>
                <p14:cNvContentPartPr/>
                <p14:nvPr/>
              </p14:nvContentPartPr>
              <p14:xfrm>
                <a:off x="1641873" y="1577673"/>
                <a:ext cx="943200" cy="18000"/>
              </p14:xfrm>
            </p:contentPart>
          </mc:Choice>
          <mc:Fallback xmlns="">
            <p:pic>
              <p:nvPicPr>
                <p:cNvPr id="242" name="Encre 241">
                  <a:extLst>
                    <a:ext uri="{FF2B5EF4-FFF2-40B4-BE49-F238E27FC236}">
                      <a16:creationId xmlns:a16="http://schemas.microsoft.com/office/drawing/2014/main" id="{E8A45DC7-9248-6C70-23F6-6229E9384531}"/>
                    </a:ext>
                  </a:extLst>
                </p:cNvPr>
                <p:cNvPicPr/>
                <p:nvPr/>
              </p:nvPicPr>
              <p:blipFill>
                <a:blip r:embed="rId225"/>
                <a:stretch>
                  <a:fillRect/>
                </a:stretch>
              </p:blipFill>
              <p:spPr>
                <a:xfrm>
                  <a:off x="1632870" y="1568673"/>
                  <a:ext cx="960847"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243" name="Encre 242">
                  <a:extLst>
                    <a:ext uri="{FF2B5EF4-FFF2-40B4-BE49-F238E27FC236}">
                      <a16:creationId xmlns:a16="http://schemas.microsoft.com/office/drawing/2014/main" id="{8D96017A-4D21-88E5-F5CE-770EE3B5C0C3}"/>
                    </a:ext>
                  </a:extLst>
                </p14:cNvPr>
                <p14:cNvContentPartPr/>
                <p14:nvPr/>
              </p14:nvContentPartPr>
              <p14:xfrm>
                <a:off x="1671033" y="1629153"/>
                <a:ext cx="928080" cy="54000"/>
              </p14:xfrm>
            </p:contentPart>
          </mc:Choice>
          <mc:Fallback xmlns="">
            <p:pic>
              <p:nvPicPr>
                <p:cNvPr id="243" name="Encre 242">
                  <a:extLst>
                    <a:ext uri="{FF2B5EF4-FFF2-40B4-BE49-F238E27FC236}">
                      <a16:creationId xmlns:a16="http://schemas.microsoft.com/office/drawing/2014/main" id="{8D96017A-4D21-88E5-F5CE-770EE3B5C0C3}"/>
                    </a:ext>
                  </a:extLst>
                </p:cNvPr>
                <p:cNvPicPr/>
                <p:nvPr/>
              </p:nvPicPr>
              <p:blipFill>
                <a:blip r:embed="rId227"/>
                <a:stretch>
                  <a:fillRect/>
                </a:stretch>
              </p:blipFill>
              <p:spPr>
                <a:xfrm>
                  <a:off x="1662033" y="1620153"/>
                  <a:ext cx="94572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245" name="Encre 244">
                  <a:extLst>
                    <a:ext uri="{FF2B5EF4-FFF2-40B4-BE49-F238E27FC236}">
                      <a16:creationId xmlns:a16="http://schemas.microsoft.com/office/drawing/2014/main" id="{F127992A-62D5-EECE-9C44-57EEFC353910}"/>
                    </a:ext>
                  </a:extLst>
                </p14:cNvPr>
                <p14:cNvContentPartPr/>
                <p14:nvPr/>
              </p14:nvContentPartPr>
              <p14:xfrm>
                <a:off x="1687953" y="1704753"/>
                <a:ext cx="872280" cy="28080"/>
              </p14:xfrm>
            </p:contentPart>
          </mc:Choice>
          <mc:Fallback xmlns="">
            <p:pic>
              <p:nvPicPr>
                <p:cNvPr id="245" name="Encre 244">
                  <a:extLst>
                    <a:ext uri="{FF2B5EF4-FFF2-40B4-BE49-F238E27FC236}">
                      <a16:creationId xmlns:a16="http://schemas.microsoft.com/office/drawing/2014/main" id="{F127992A-62D5-EECE-9C44-57EEFC353910}"/>
                    </a:ext>
                  </a:extLst>
                </p:cNvPr>
                <p:cNvPicPr/>
                <p:nvPr/>
              </p:nvPicPr>
              <p:blipFill>
                <a:blip r:embed="rId229"/>
                <a:stretch>
                  <a:fillRect/>
                </a:stretch>
              </p:blipFill>
              <p:spPr>
                <a:xfrm>
                  <a:off x="1678953" y="1695753"/>
                  <a:ext cx="88992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247" name="Encre 246">
                  <a:extLst>
                    <a:ext uri="{FF2B5EF4-FFF2-40B4-BE49-F238E27FC236}">
                      <a16:creationId xmlns:a16="http://schemas.microsoft.com/office/drawing/2014/main" id="{5D46305A-D9D0-1705-2BEF-DE889A63E156}"/>
                    </a:ext>
                  </a:extLst>
                </p14:cNvPr>
                <p14:cNvContentPartPr/>
                <p14:nvPr/>
              </p14:nvContentPartPr>
              <p14:xfrm>
                <a:off x="1824033" y="1790433"/>
                <a:ext cx="737640" cy="24840"/>
              </p14:xfrm>
            </p:contentPart>
          </mc:Choice>
          <mc:Fallback xmlns="">
            <p:pic>
              <p:nvPicPr>
                <p:cNvPr id="247" name="Encre 246">
                  <a:extLst>
                    <a:ext uri="{FF2B5EF4-FFF2-40B4-BE49-F238E27FC236}">
                      <a16:creationId xmlns:a16="http://schemas.microsoft.com/office/drawing/2014/main" id="{5D46305A-D9D0-1705-2BEF-DE889A63E156}"/>
                    </a:ext>
                  </a:extLst>
                </p:cNvPr>
                <p:cNvPicPr/>
                <p:nvPr/>
              </p:nvPicPr>
              <p:blipFill>
                <a:blip r:embed="rId231"/>
                <a:stretch>
                  <a:fillRect/>
                </a:stretch>
              </p:blipFill>
              <p:spPr>
                <a:xfrm>
                  <a:off x="1815033" y="1781433"/>
                  <a:ext cx="75528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248" name="Encre 247">
                  <a:extLst>
                    <a:ext uri="{FF2B5EF4-FFF2-40B4-BE49-F238E27FC236}">
                      <a16:creationId xmlns:a16="http://schemas.microsoft.com/office/drawing/2014/main" id="{12CC03E8-CF20-139C-6445-D87BBD602A35}"/>
                    </a:ext>
                  </a:extLst>
                </p14:cNvPr>
                <p14:cNvContentPartPr/>
                <p14:nvPr/>
              </p14:nvContentPartPr>
              <p14:xfrm>
                <a:off x="1675713" y="1853793"/>
                <a:ext cx="806400" cy="26640"/>
              </p14:xfrm>
            </p:contentPart>
          </mc:Choice>
          <mc:Fallback xmlns="">
            <p:pic>
              <p:nvPicPr>
                <p:cNvPr id="248" name="Encre 247">
                  <a:extLst>
                    <a:ext uri="{FF2B5EF4-FFF2-40B4-BE49-F238E27FC236}">
                      <a16:creationId xmlns:a16="http://schemas.microsoft.com/office/drawing/2014/main" id="{12CC03E8-CF20-139C-6445-D87BBD602A35}"/>
                    </a:ext>
                  </a:extLst>
                </p:cNvPr>
                <p:cNvPicPr/>
                <p:nvPr/>
              </p:nvPicPr>
              <p:blipFill>
                <a:blip r:embed="rId233"/>
                <a:stretch>
                  <a:fillRect/>
                </a:stretch>
              </p:blipFill>
              <p:spPr>
                <a:xfrm>
                  <a:off x="1666717" y="1844913"/>
                  <a:ext cx="824032" cy="44045"/>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249" name="Encre 248">
                  <a:extLst>
                    <a:ext uri="{FF2B5EF4-FFF2-40B4-BE49-F238E27FC236}">
                      <a16:creationId xmlns:a16="http://schemas.microsoft.com/office/drawing/2014/main" id="{847386FA-2712-E1F1-9408-E81778B1438B}"/>
                    </a:ext>
                  </a:extLst>
                </p14:cNvPr>
                <p14:cNvContentPartPr/>
                <p14:nvPr/>
              </p14:nvContentPartPr>
              <p14:xfrm>
                <a:off x="1668873" y="1909953"/>
                <a:ext cx="822240" cy="35280"/>
              </p14:xfrm>
            </p:contentPart>
          </mc:Choice>
          <mc:Fallback xmlns="">
            <p:pic>
              <p:nvPicPr>
                <p:cNvPr id="249" name="Encre 248">
                  <a:extLst>
                    <a:ext uri="{FF2B5EF4-FFF2-40B4-BE49-F238E27FC236}">
                      <a16:creationId xmlns:a16="http://schemas.microsoft.com/office/drawing/2014/main" id="{847386FA-2712-E1F1-9408-E81778B1438B}"/>
                    </a:ext>
                  </a:extLst>
                </p:cNvPr>
                <p:cNvPicPr/>
                <p:nvPr/>
              </p:nvPicPr>
              <p:blipFill>
                <a:blip r:embed="rId235"/>
                <a:stretch>
                  <a:fillRect/>
                </a:stretch>
              </p:blipFill>
              <p:spPr>
                <a:xfrm>
                  <a:off x="1659873" y="1900953"/>
                  <a:ext cx="83988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250" name="Encre 249">
                  <a:extLst>
                    <a:ext uri="{FF2B5EF4-FFF2-40B4-BE49-F238E27FC236}">
                      <a16:creationId xmlns:a16="http://schemas.microsoft.com/office/drawing/2014/main" id="{F019FFFD-94D2-FEAA-2F23-C220372FB7EB}"/>
                    </a:ext>
                  </a:extLst>
                </p14:cNvPr>
                <p14:cNvContentPartPr/>
                <p14:nvPr/>
              </p14:nvContentPartPr>
              <p14:xfrm>
                <a:off x="1636473" y="1981953"/>
                <a:ext cx="861480" cy="34560"/>
              </p14:xfrm>
            </p:contentPart>
          </mc:Choice>
          <mc:Fallback xmlns="">
            <p:pic>
              <p:nvPicPr>
                <p:cNvPr id="250" name="Encre 249">
                  <a:extLst>
                    <a:ext uri="{FF2B5EF4-FFF2-40B4-BE49-F238E27FC236}">
                      <a16:creationId xmlns:a16="http://schemas.microsoft.com/office/drawing/2014/main" id="{F019FFFD-94D2-FEAA-2F23-C220372FB7EB}"/>
                    </a:ext>
                  </a:extLst>
                </p:cNvPr>
                <p:cNvPicPr/>
                <p:nvPr/>
              </p:nvPicPr>
              <p:blipFill>
                <a:blip r:embed="rId237"/>
                <a:stretch>
                  <a:fillRect/>
                </a:stretch>
              </p:blipFill>
              <p:spPr>
                <a:xfrm>
                  <a:off x="1627473" y="1972953"/>
                  <a:ext cx="87912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252" name="Encre 251">
                  <a:extLst>
                    <a:ext uri="{FF2B5EF4-FFF2-40B4-BE49-F238E27FC236}">
                      <a16:creationId xmlns:a16="http://schemas.microsoft.com/office/drawing/2014/main" id="{3520E552-C65D-8A5C-D39F-93E261FE81BA}"/>
                    </a:ext>
                  </a:extLst>
                </p14:cNvPr>
                <p14:cNvContentPartPr/>
                <p14:nvPr/>
              </p14:nvContentPartPr>
              <p14:xfrm>
                <a:off x="1698393" y="2024793"/>
                <a:ext cx="920160" cy="27360"/>
              </p14:xfrm>
            </p:contentPart>
          </mc:Choice>
          <mc:Fallback xmlns="">
            <p:pic>
              <p:nvPicPr>
                <p:cNvPr id="252" name="Encre 251">
                  <a:extLst>
                    <a:ext uri="{FF2B5EF4-FFF2-40B4-BE49-F238E27FC236}">
                      <a16:creationId xmlns:a16="http://schemas.microsoft.com/office/drawing/2014/main" id="{3520E552-C65D-8A5C-D39F-93E261FE81BA}"/>
                    </a:ext>
                  </a:extLst>
                </p:cNvPr>
                <p:cNvPicPr/>
                <p:nvPr/>
              </p:nvPicPr>
              <p:blipFill>
                <a:blip r:embed="rId239"/>
                <a:stretch>
                  <a:fillRect/>
                </a:stretch>
              </p:blipFill>
              <p:spPr>
                <a:xfrm>
                  <a:off x="1689389" y="2015793"/>
                  <a:ext cx="937807"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253" name="Encre 252">
                  <a:extLst>
                    <a:ext uri="{FF2B5EF4-FFF2-40B4-BE49-F238E27FC236}">
                      <a16:creationId xmlns:a16="http://schemas.microsoft.com/office/drawing/2014/main" id="{3EB25E86-97E3-53EE-CAFD-C8816BF12A97}"/>
                    </a:ext>
                  </a:extLst>
                </p14:cNvPr>
                <p14:cNvContentPartPr/>
                <p14:nvPr/>
              </p14:nvContentPartPr>
              <p14:xfrm>
                <a:off x="2274753" y="2105433"/>
                <a:ext cx="325800" cy="24120"/>
              </p14:xfrm>
            </p:contentPart>
          </mc:Choice>
          <mc:Fallback xmlns="">
            <p:pic>
              <p:nvPicPr>
                <p:cNvPr id="253" name="Encre 252">
                  <a:extLst>
                    <a:ext uri="{FF2B5EF4-FFF2-40B4-BE49-F238E27FC236}">
                      <a16:creationId xmlns:a16="http://schemas.microsoft.com/office/drawing/2014/main" id="{3EB25E86-97E3-53EE-CAFD-C8816BF12A97}"/>
                    </a:ext>
                  </a:extLst>
                </p:cNvPr>
                <p:cNvPicPr/>
                <p:nvPr/>
              </p:nvPicPr>
              <p:blipFill>
                <a:blip r:embed="rId241"/>
                <a:stretch>
                  <a:fillRect/>
                </a:stretch>
              </p:blipFill>
              <p:spPr>
                <a:xfrm>
                  <a:off x="2265753" y="2096433"/>
                  <a:ext cx="34344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254" name="Encre 253">
                  <a:extLst>
                    <a:ext uri="{FF2B5EF4-FFF2-40B4-BE49-F238E27FC236}">
                      <a16:creationId xmlns:a16="http://schemas.microsoft.com/office/drawing/2014/main" id="{E844403A-2AFB-D65D-C675-83A4EF4406CD}"/>
                    </a:ext>
                  </a:extLst>
                </p14:cNvPr>
                <p14:cNvContentPartPr/>
                <p14:nvPr/>
              </p14:nvContentPartPr>
              <p14:xfrm>
                <a:off x="2317233" y="2147193"/>
                <a:ext cx="246240" cy="26280"/>
              </p14:xfrm>
            </p:contentPart>
          </mc:Choice>
          <mc:Fallback xmlns="">
            <p:pic>
              <p:nvPicPr>
                <p:cNvPr id="254" name="Encre 253">
                  <a:extLst>
                    <a:ext uri="{FF2B5EF4-FFF2-40B4-BE49-F238E27FC236}">
                      <a16:creationId xmlns:a16="http://schemas.microsoft.com/office/drawing/2014/main" id="{E844403A-2AFB-D65D-C675-83A4EF4406CD}"/>
                    </a:ext>
                  </a:extLst>
                </p:cNvPr>
                <p:cNvPicPr/>
                <p:nvPr/>
              </p:nvPicPr>
              <p:blipFill>
                <a:blip r:embed="rId243"/>
                <a:stretch>
                  <a:fillRect/>
                </a:stretch>
              </p:blipFill>
              <p:spPr>
                <a:xfrm>
                  <a:off x="2308246" y="2138193"/>
                  <a:ext cx="263854"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255" name="Encre 254">
                  <a:extLst>
                    <a:ext uri="{FF2B5EF4-FFF2-40B4-BE49-F238E27FC236}">
                      <a16:creationId xmlns:a16="http://schemas.microsoft.com/office/drawing/2014/main" id="{D87FECB5-8168-DAA1-43CA-F7E4CF0804C2}"/>
                    </a:ext>
                  </a:extLst>
                </p14:cNvPr>
                <p14:cNvContentPartPr/>
                <p14:nvPr/>
              </p14:nvContentPartPr>
              <p14:xfrm>
                <a:off x="2319753" y="2190753"/>
                <a:ext cx="238680" cy="15840"/>
              </p14:xfrm>
            </p:contentPart>
          </mc:Choice>
          <mc:Fallback xmlns="">
            <p:pic>
              <p:nvPicPr>
                <p:cNvPr id="255" name="Encre 254">
                  <a:extLst>
                    <a:ext uri="{FF2B5EF4-FFF2-40B4-BE49-F238E27FC236}">
                      <a16:creationId xmlns:a16="http://schemas.microsoft.com/office/drawing/2014/main" id="{D87FECB5-8168-DAA1-43CA-F7E4CF0804C2}"/>
                    </a:ext>
                  </a:extLst>
                </p:cNvPr>
                <p:cNvPicPr/>
                <p:nvPr/>
              </p:nvPicPr>
              <p:blipFill>
                <a:blip r:embed="rId245"/>
                <a:stretch>
                  <a:fillRect/>
                </a:stretch>
              </p:blipFill>
              <p:spPr>
                <a:xfrm>
                  <a:off x="2310753" y="2181753"/>
                  <a:ext cx="25632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256" name="Encre 255">
                  <a:extLst>
                    <a:ext uri="{FF2B5EF4-FFF2-40B4-BE49-F238E27FC236}">
                      <a16:creationId xmlns:a16="http://schemas.microsoft.com/office/drawing/2014/main" id="{1A2795A8-91E1-C894-0EE1-2B0391B6B9DA}"/>
                    </a:ext>
                  </a:extLst>
                </p14:cNvPr>
                <p14:cNvContentPartPr/>
                <p14:nvPr/>
              </p14:nvContentPartPr>
              <p14:xfrm>
                <a:off x="2340633" y="2271753"/>
                <a:ext cx="165960" cy="7560"/>
              </p14:xfrm>
            </p:contentPart>
          </mc:Choice>
          <mc:Fallback xmlns="">
            <p:pic>
              <p:nvPicPr>
                <p:cNvPr id="256" name="Encre 255">
                  <a:extLst>
                    <a:ext uri="{FF2B5EF4-FFF2-40B4-BE49-F238E27FC236}">
                      <a16:creationId xmlns:a16="http://schemas.microsoft.com/office/drawing/2014/main" id="{1A2795A8-91E1-C894-0EE1-2B0391B6B9DA}"/>
                    </a:ext>
                  </a:extLst>
                </p:cNvPr>
                <p:cNvPicPr/>
                <p:nvPr/>
              </p:nvPicPr>
              <p:blipFill>
                <a:blip r:embed="rId247"/>
                <a:stretch>
                  <a:fillRect/>
                </a:stretch>
              </p:blipFill>
              <p:spPr>
                <a:xfrm>
                  <a:off x="2331633" y="2262753"/>
                  <a:ext cx="1836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257" name="Encre 256">
                  <a:extLst>
                    <a:ext uri="{FF2B5EF4-FFF2-40B4-BE49-F238E27FC236}">
                      <a16:creationId xmlns:a16="http://schemas.microsoft.com/office/drawing/2014/main" id="{163CCE7C-4D01-6FEC-0D85-4BF66FD7287C}"/>
                    </a:ext>
                  </a:extLst>
                </p14:cNvPr>
                <p14:cNvContentPartPr/>
                <p14:nvPr/>
              </p14:nvContentPartPr>
              <p14:xfrm>
                <a:off x="2338113" y="2331153"/>
                <a:ext cx="275040" cy="4320"/>
              </p14:xfrm>
            </p:contentPart>
          </mc:Choice>
          <mc:Fallback xmlns="">
            <p:pic>
              <p:nvPicPr>
                <p:cNvPr id="257" name="Encre 256">
                  <a:extLst>
                    <a:ext uri="{FF2B5EF4-FFF2-40B4-BE49-F238E27FC236}">
                      <a16:creationId xmlns:a16="http://schemas.microsoft.com/office/drawing/2014/main" id="{163CCE7C-4D01-6FEC-0D85-4BF66FD7287C}"/>
                    </a:ext>
                  </a:extLst>
                </p:cNvPr>
                <p:cNvPicPr/>
                <p:nvPr/>
              </p:nvPicPr>
              <p:blipFill>
                <a:blip r:embed="rId249"/>
                <a:stretch>
                  <a:fillRect/>
                </a:stretch>
              </p:blipFill>
              <p:spPr>
                <a:xfrm>
                  <a:off x="2329101" y="2322153"/>
                  <a:ext cx="292703"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258" name="Encre 257">
                  <a:extLst>
                    <a:ext uri="{FF2B5EF4-FFF2-40B4-BE49-F238E27FC236}">
                      <a16:creationId xmlns:a16="http://schemas.microsoft.com/office/drawing/2014/main" id="{3E994EAB-1690-EDEE-8CF4-21891EB88E9F}"/>
                    </a:ext>
                  </a:extLst>
                </p14:cNvPr>
                <p14:cNvContentPartPr/>
                <p14:nvPr/>
              </p14:nvContentPartPr>
              <p14:xfrm>
                <a:off x="2368713" y="2217033"/>
                <a:ext cx="253080" cy="17280"/>
              </p14:xfrm>
            </p:contentPart>
          </mc:Choice>
          <mc:Fallback xmlns="">
            <p:pic>
              <p:nvPicPr>
                <p:cNvPr id="258" name="Encre 257">
                  <a:extLst>
                    <a:ext uri="{FF2B5EF4-FFF2-40B4-BE49-F238E27FC236}">
                      <a16:creationId xmlns:a16="http://schemas.microsoft.com/office/drawing/2014/main" id="{3E994EAB-1690-EDEE-8CF4-21891EB88E9F}"/>
                    </a:ext>
                  </a:extLst>
                </p:cNvPr>
                <p:cNvPicPr/>
                <p:nvPr/>
              </p:nvPicPr>
              <p:blipFill>
                <a:blip r:embed="rId251"/>
                <a:stretch>
                  <a:fillRect/>
                </a:stretch>
              </p:blipFill>
              <p:spPr>
                <a:xfrm>
                  <a:off x="2359713" y="2207842"/>
                  <a:ext cx="270720" cy="35295"/>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259" name="Encre 258">
                  <a:extLst>
                    <a:ext uri="{FF2B5EF4-FFF2-40B4-BE49-F238E27FC236}">
                      <a16:creationId xmlns:a16="http://schemas.microsoft.com/office/drawing/2014/main" id="{86E0F1E3-D0F3-DB96-DDB2-C564FA7AB79C}"/>
                    </a:ext>
                  </a:extLst>
                </p14:cNvPr>
                <p14:cNvContentPartPr/>
                <p14:nvPr/>
              </p14:nvContentPartPr>
              <p14:xfrm>
                <a:off x="1716753" y="2117313"/>
                <a:ext cx="561960" cy="234360"/>
              </p14:xfrm>
            </p:contentPart>
          </mc:Choice>
          <mc:Fallback xmlns="">
            <p:pic>
              <p:nvPicPr>
                <p:cNvPr id="259" name="Encre 258">
                  <a:extLst>
                    <a:ext uri="{FF2B5EF4-FFF2-40B4-BE49-F238E27FC236}">
                      <a16:creationId xmlns:a16="http://schemas.microsoft.com/office/drawing/2014/main" id="{86E0F1E3-D0F3-DB96-DDB2-C564FA7AB79C}"/>
                    </a:ext>
                  </a:extLst>
                </p:cNvPr>
                <p:cNvPicPr/>
                <p:nvPr/>
              </p:nvPicPr>
              <p:blipFill>
                <a:blip r:embed="rId253"/>
                <a:stretch>
                  <a:fillRect/>
                </a:stretch>
              </p:blipFill>
              <p:spPr>
                <a:xfrm>
                  <a:off x="1707753" y="2108299"/>
                  <a:ext cx="579600" cy="252027"/>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260" name="Encre 259">
                  <a:extLst>
                    <a:ext uri="{FF2B5EF4-FFF2-40B4-BE49-F238E27FC236}">
                      <a16:creationId xmlns:a16="http://schemas.microsoft.com/office/drawing/2014/main" id="{54746463-E4E6-D12A-2CAD-EDF4441F64DD}"/>
                    </a:ext>
                  </a:extLst>
                </p14:cNvPr>
                <p14:cNvContentPartPr/>
                <p14:nvPr/>
              </p14:nvContentPartPr>
              <p14:xfrm>
                <a:off x="2198073" y="2128833"/>
                <a:ext cx="66960" cy="209160"/>
              </p14:xfrm>
            </p:contentPart>
          </mc:Choice>
          <mc:Fallback xmlns="">
            <p:pic>
              <p:nvPicPr>
                <p:cNvPr id="260" name="Encre 259">
                  <a:extLst>
                    <a:ext uri="{FF2B5EF4-FFF2-40B4-BE49-F238E27FC236}">
                      <a16:creationId xmlns:a16="http://schemas.microsoft.com/office/drawing/2014/main" id="{54746463-E4E6-D12A-2CAD-EDF4441F64DD}"/>
                    </a:ext>
                  </a:extLst>
                </p:cNvPr>
                <p:cNvPicPr/>
                <p:nvPr/>
              </p:nvPicPr>
              <p:blipFill>
                <a:blip r:embed="rId255"/>
                <a:stretch>
                  <a:fillRect/>
                </a:stretch>
              </p:blipFill>
              <p:spPr>
                <a:xfrm>
                  <a:off x="2189073" y="2119833"/>
                  <a:ext cx="8460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261" name="Encre 260">
                  <a:extLst>
                    <a:ext uri="{FF2B5EF4-FFF2-40B4-BE49-F238E27FC236}">
                      <a16:creationId xmlns:a16="http://schemas.microsoft.com/office/drawing/2014/main" id="{FB59DC2E-304E-5F3C-EC6E-4EA33D7813A9}"/>
                    </a:ext>
                  </a:extLst>
                </p14:cNvPr>
                <p14:cNvContentPartPr/>
                <p14:nvPr/>
              </p14:nvContentPartPr>
              <p14:xfrm>
                <a:off x="1762833" y="2173473"/>
                <a:ext cx="199800" cy="141120"/>
              </p14:xfrm>
            </p:contentPart>
          </mc:Choice>
          <mc:Fallback xmlns="">
            <p:pic>
              <p:nvPicPr>
                <p:cNvPr id="261" name="Encre 260">
                  <a:extLst>
                    <a:ext uri="{FF2B5EF4-FFF2-40B4-BE49-F238E27FC236}">
                      <a16:creationId xmlns:a16="http://schemas.microsoft.com/office/drawing/2014/main" id="{FB59DC2E-304E-5F3C-EC6E-4EA33D7813A9}"/>
                    </a:ext>
                  </a:extLst>
                </p:cNvPr>
                <p:cNvPicPr/>
                <p:nvPr/>
              </p:nvPicPr>
              <p:blipFill>
                <a:blip r:embed="rId257"/>
                <a:stretch>
                  <a:fillRect/>
                </a:stretch>
              </p:blipFill>
              <p:spPr>
                <a:xfrm>
                  <a:off x="1753833" y="2164473"/>
                  <a:ext cx="21744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262" name="Encre 261">
                  <a:extLst>
                    <a:ext uri="{FF2B5EF4-FFF2-40B4-BE49-F238E27FC236}">
                      <a16:creationId xmlns:a16="http://schemas.microsoft.com/office/drawing/2014/main" id="{8C592A0A-CA2F-A747-77EE-BE73826A66C1}"/>
                    </a:ext>
                  </a:extLst>
                </p14:cNvPr>
                <p14:cNvContentPartPr/>
                <p14:nvPr/>
              </p14:nvContentPartPr>
              <p14:xfrm>
                <a:off x="1884873" y="2206593"/>
                <a:ext cx="281520" cy="150120"/>
              </p14:xfrm>
            </p:contentPart>
          </mc:Choice>
          <mc:Fallback xmlns="">
            <p:pic>
              <p:nvPicPr>
                <p:cNvPr id="262" name="Encre 261">
                  <a:extLst>
                    <a:ext uri="{FF2B5EF4-FFF2-40B4-BE49-F238E27FC236}">
                      <a16:creationId xmlns:a16="http://schemas.microsoft.com/office/drawing/2014/main" id="{8C592A0A-CA2F-A747-77EE-BE73826A66C1}"/>
                    </a:ext>
                  </a:extLst>
                </p:cNvPr>
                <p:cNvPicPr/>
                <p:nvPr/>
              </p:nvPicPr>
              <p:blipFill>
                <a:blip r:embed="rId259"/>
                <a:stretch>
                  <a:fillRect/>
                </a:stretch>
              </p:blipFill>
              <p:spPr>
                <a:xfrm>
                  <a:off x="1875861" y="2197593"/>
                  <a:ext cx="299183"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263" name="Encre 262">
                  <a:extLst>
                    <a:ext uri="{FF2B5EF4-FFF2-40B4-BE49-F238E27FC236}">
                      <a16:creationId xmlns:a16="http://schemas.microsoft.com/office/drawing/2014/main" id="{8EFBE15F-C4ED-DF01-12C5-1056103C8509}"/>
                    </a:ext>
                  </a:extLst>
                </p14:cNvPr>
                <p14:cNvContentPartPr/>
                <p14:nvPr/>
              </p14:nvContentPartPr>
              <p14:xfrm>
                <a:off x="2113113" y="2200473"/>
                <a:ext cx="101160" cy="79200"/>
              </p14:xfrm>
            </p:contentPart>
          </mc:Choice>
          <mc:Fallback xmlns="">
            <p:pic>
              <p:nvPicPr>
                <p:cNvPr id="263" name="Encre 262">
                  <a:extLst>
                    <a:ext uri="{FF2B5EF4-FFF2-40B4-BE49-F238E27FC236}">
                      <a16:creationId xmlns:a16="http://schemas.microsoft.com/office/drawing/2014/main" id="{8EFBE15F-C4ED-DF01-12C5-1056103C8509}"/>
                    </a:ext>
                  </a:extLst>
                </p:cNvPr>
                <p:cNvPicPr/>
                <p:nvPr/>
              </p:nvPicPr>
              <p:blipFill>
                <a:blip r:embed="rId261"/>
                <a:stretch>
                  <a:fillRect/>
                </a:stretch>
              </p:blipFill>
              <p:spPr>
                <a:xfrm>
                  <a:off x="2104113" y="2191432"/>
                  <a:ext cx="118800" cy="96921"/>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2">
            <p14:nvContentPartPr>
              <p14:cNvPr id="265" name="Encre 264">
                <a:extLst>
                  <a:ext uri="{FF2B5EF4-FFF2-40B4-BE49-F238E27FC236}">
                    <a16:creationId xmlns:a16="http://schemas.microsoft.com/office/drawing/2014/main" id="{49A4CB7C-E0F5-779F-0D42-A9812D2AAFE2}"/>
                  </a:ext>
                  <a:ext uri="{C183D7F6-B498-43B3-948B-1728B52AA6E4}">
                    <adec:decorative xmlns:adec="http://schemas.microsoft.com/office/drawing/2017/decorative" val="1"/>
                  </a:ext>
                </a:extLst>
              </p14:cNvPr>
              <p14:cNvContentPartPr/>
              <p14:nvPr>
                <p:custDataLst>
                  <p:tags r:id="rId18"/>
                </p:custDataLst>
              </p14:nvPr>
            </p14:nvContentPartPr>
            <p14:xfrm>
              <a:off x="682634" y="3080802"/>
              <a:ext cx="27360" cy="1212120"/>
            </p14:xfrm>
          </p:contentPart>
        </mc:Choice>
        <mc:Fallback xmlns="">
          <p:pic>
            <p:nvPicPr>
              <p:cNvPr id="265" name="Encre 264">
                <a:extLst>
                  <a:ext uri="{FF2B5EF4-FFF2-40B4-BE49-F238E27FC236}">
                    <a16:creationId xmlns:a16="http://schemas.microsoft.com/office/drawing/2014/main" id="{49A4CB7C-E0F5-779F-0D42-A9812D2AAFE2}"/>
                  </a:ext>
                  <a:ext uri="{C183D7F6-B498-43B3-948B-1728B52AA6E4}">
                    <adec:decorative xmlns:adec="http://schemas.microsoft.com/office/drawing/2017/decorative" val="1"/>
                  </a:ext>
                </a:extLst>
              </p:cNvPr>
              <p:cNvPicPr/>
              <p:nvPr/>
            </p:nvPicPr>
            <p:blipFill>
              <a:blip r:embed="rId263"/>
              <a:stretch>
                <a:fillRect/>
              </a:stretch>
            </p:blipFill>
            <p:spPr>
              <a:xfrm>
                <a:off x="673634" y="3071802"/>
                <a:ext cx="45000" cy="1229760"/>
              </a:xfrm>
              <a:prstGeom prst="rect">
                <a:avLst/>
              </a:prstGeom>
            </p:spPr>
          </p:pic>
        </mc:Fallback>
      </mc:AlternateContent>
      <p:sp>
        <p:nvSpPr>
          <p:cNvPr id="342" name="Rectangle 340">
            <a:extLst>
              <a:ext uri="{FF2B5EF4-FFF2-40B4-BE49-F238E27FC236}">
                <a16:creationId xmlns:a16="http://schemas.microsoft.com/office/drawing/2014/main" id="{56A47A33-047B-398E-58DE-E791D27ACFCB}"/>
              </a:ext>
              <a:ext uri="{C183D7F6-B498-43B3-948B-1728B52AA6E4}">
                <adec:decorative xmlns:adec="http://schemas.microsoft.com/office/drawing/2017/decorative" val="1"/>
              </a:ext>
            </a:extLst>
          </p:cNvPr>
          <p:cNvSpPr/>
          <p:nvPr>
            <p:custDataLst>
              <p:tags r:id="rId19"/>
            </p:custDataLst>
          </p:nvPr>
        </p:nvSpPr>
        <p:spPr>
          <a:xfrm>
            <a:off x="670982" y="3018447"/>
            <a:ext cx="166085" cy="1346104"/>
          </a:xfrm>
          <a:custGeom>
            <a:avLst/>
            <a:gdLst>
              <a:gd name="connsiteX0" fmla="*/ 0 w 925759"/>
              <a:gd name="connsiteY0" fmla="*/ 0 h 1309966"/>
              <a:gd name="connsiteX1" fmla="*/ 925759 w 925759"/>
              <a:gd name="connsiteY1" fmla="*/ 0 h 1309966"/>
              <a:gd name="connsiteX2" fmla="*/ 925759 w 925759"/>
              <a:gd name="connsiteY2" fmla="*/ 1309966 h 1309966"/>
              <a:gd name="connsiteX3" fmla="*/ 0 w 925759"/>
              <a:gd name="connsiteY3" fmla="*/ 1309966 h 1309966"/>
              <a:gd name="connsiteX4" fmla="*/ 0 w 925759"/>
              <a:gd name="connsiteY4" fmla="*/ 0 h 1309966"/>
              <a:gd name="connsiteX0" fmla="*/ 0 w 925759"/>
              <a:gd name="connsiteY0" fmla="*/ 143220 h 1453186"/>
              <a:gd name="connsiteX1" fmla="*/ 848641 w 925759"/>
              <a:gd name="connsiteY1" fmla="*/ 0 h 1453186"/>
              <a:gd name="connsiteX2" fmla="*/ 925759 w 925759"/>
              <a:gd name="connsiteY2" fmla="*/ 1453186 h 1453186"/>
              <a:gd name="connsiteX3" fmla="*/ 0 w 925759"/>
              <a:gd name="connsiteY3" fmla="*/ 1453186 h 1453186"/>
              <a:gd name="connsiteX4" fmla="*/ 0 w 925759"/>
              <a:gd name="connsiteY4" fmla="*/ 143220 h 1453186"/>
              <a:gd name="connsiteX0" fmla="*/ 0 w 936776"/>
              <a:gd name="connsiteY0" fmla="*/ 253389 h 1453186"/>
              <a:gd name="connsiteX1" fmla="*/ 859658 w 936776"/>
              <a:gd name="connsiteY1" fmla="*/ 0 h 1453186"/>
              <a:gd name="connsiteX2" fmla="*/ 936776 w 936776"/>
              <a:gd name="connsiteY2" fmla="*/ 1453186 h 1453186"/>
              <a:gd name="connsiteX3" fmla="*/ 11017 w 936776"/>
              <a:gd name="connsiteY3" fmla="*/ 1453186 h 1453186"/>
              <a:gd name="connsiteX4" fmla="*/ 0 w 936776"/>
              <a:gd name="connsiteY4" fmla="*/ 253389 h 1453186"/>
              <a:gd name="connsiteX0" fmla="*/ 0 w 859658"/>
              <a:gd name="connsiteY0" fmla="*/ 253389 h 1453186"/>
              <a:gd name="connsiteX1" fmla="*/ 859658 w 859658"/>
              <a:gd name="connsiteY1" fmla="*/ 0 h 1453186"/>
              <a:gd name="connsiteX2" fmla="*/ 826607 w 859658"/>
              <a:gd name="connsiteY2" fmla="*/ 1177764 h 1453186"/>
              <a:gd name="connsiteX3" fmla="*/ 11017 w 859658"/>
              <a:gd name="connsiteY3" fmla="*/ 1453186 h 1453186"/>
              <a:gd name="connsiteX4" fmla="*/ 0 w 859658"/>
              <a:gd name="connsiteY4" fmla="*/ 253389 h 1453186"/>
              <a:gd name="connsiteX0" fmla="*/ 0 w 870675"/>
              <a:gd name="connsiteY0" fmla="*/ 253389 h 1453186"/>
              <a:gd name="connsiteX1" fmla="*/ 859658 w 870675"/>
              <a:gd name="connsiteY1" fmla="*/ 0 h 1453186"/>
              <a:gd name="connsiteX2" fmla="*/ 870675 w 870675"/>
              <a:gd name="connsiteY2" fmla="*/ 1199798 h 1453186"/>
              <a:gd name="connsiteX3" fmla="*/ 11017 w 870675"/>
              <a:gd name="connsiteY3" fmla="*/ 1453186 h 1453186"/>
              <a:gd name="connsiteX4" fmla="*/ 0 w 870675"/>
              <a:gd name="connsiteY4" fmla="*/ 253389 h 1453186"/>
              <a:gd name="connsiteX0" fmla="*/ 0 w 870675"/>
              <a:gd name="connsiteY0" fmla="*/ 253389 h 1453186"/>
              <a:gd name="connsiteX1" fmla="*/ 859658 w 870675"/>
              <a:gd name="connsiteY1" fmla="*/ 0 h 1453186"/>
              <a:gd name="connsiteX2" fmla="*/ 870675 w 870675"/>
              <a:gd name="connsiteY2" fmla="*/ 1199798 h 1453186"/>
              <a:gd name="connsiteX3" fmla="*/ 66101 w 870675"/>
              <a:gd name="connsiteY3" fmla="*/ 1453186 h 1453186"/>
              <a:gd name="connsiteX4" fmla="*/ 0 w 870675"/>
              <a:gd name="connsiteY4" fmla="*/ 253389 h 1453186"/>
              <a:gd name="connsiteX0" fmla="*/ 22034 w 804574"/>
              <a:gd name="connsiteY0" fmla="*/ 83603 h 1453186"/>
              <a:gd name="connsiteX1" fmla="*/ 793557 w 804574"/>
              <a:gd name="connsiteY1" fmla="*/ 0 h 1453186"/>
              <a:gd name="connsiteX2" fmla="*/ 804574 w 804574"/>
              <a:gd name="connsiteY2" fmla="*/ 1199798 h 1453186"/>
              <a:gd name="connsiteX3" fmla="*/ 0 w 804574"/>
              <a:gd name="connsiteY3" fmla="*/ 1453186 h 1453186"/>
              <a:gd name="connsiteX4" fmla="*/ 22034 w 804574"/>
              <a:gd name="connsiteY4" fmla="*/ 83603 h 1453186"/>
              <a:gd name="connsiteX0" fmla="*/ 22034 w 804574"/>
              <a:gd name="connsiteY0" fmla="*/ 0 h 1369583"/>
              <a:gd name="connsiteX1" fmla="*/ 187630 w 804574"/>
              <a:gd name="connsiteY1" fmla="*/ 128631 h 1369583"/>
              <a:gd name="connsiteX2" fmla="*/ 804574 w 804574"/>
              <a:gd name="connsiteY2" fmla="*/ 1116195 h 1369583"/>
              <a:gd name="connsiteX3" fmla="*/ 0 w 804574"/>
              <a:gd name="connsiteY3" fmla="*/ 1369583 h 1369583"/>
              <a:gd name="connsiteX4" fmla="*/ 22034 w 804574"/>
              <a:gd name="connsiteY4" fmla="*/ 0 h 1369583"/>
              <a:gd name="connsiteX0" fmla="*/ 22034 w 187630"/>
              <a:gd name="connsiteY0" fmla="*/ 0 h 1370876"/>
              <a:gd name="connsiteX1" fmla="*/ 187630 w 187630"/>
              <a:gd name="connsiteY1" fmla="*/ 128631 h 1370876"/>
              <a:gd name="connsiteX2" fmla="*/ 176613 w 187630"/>
              <a:gd name="connsiteY2" fmla="*/ 1370876 h 1370876"/>
              <a:gd name="connsiteX3" fmla="*/ 0 w 187630"/>
              <a:gd name="connsiteY3" fmla="*/ 1369583 h 1370876"/>
              <a:gd name="connsiteX4" fmla="*/ 22034 w 187630"/>
              <a:gd name="connsiteY4" fmla="*/ 0 h 1370876"/>
              <a:gd name="connsiteX0" fmla="*/ 11018 w 176614"/>
              <a:gd name="connsiteY0" fmla="*/ 0 h 1370876"/>
              <a:gd name="connsiteX1" fmla="*/ 176614 w 176614"/>
              <a:gd name="connsiteY1" fmla="*/ 128631 h 1370876"/>
              <a:gd name="connsiteX2" fmla="*/ 165597 w 176614"/>
              <a:gd name="connsiteY2" fmla="*/ 1370876 h 1370876"/>
              <a:gd name="connsiteX3" fmla="*/ 0 w 176614"/>
              <a:gd name="connsiteY3" fmla="*/ 1274078 h 1370876"/>
              <a:gd name="connsiteX4" fmla="*/ 11018 w 176614"/>
              <a:gd name="connsiteY4" fmla="*/ 0 h 1370876"/>
              <a:gd name="connsiteX0" fmla="*/ 11018 w 176614"/>
              <a:gd name="connsiteY0" fmla="*/ 0 h 1296594"/>
              <a:gd name="connsiteX1" fmla="*/ 176614 w 176614"/>
              <a:gd name="connsiteY1" fmla="*/ 128631 h 1296594"/>
              <a:gd name="connsiteX2" fmla="*/ 165597 w 176614"/>
              <a:gd name="connsiteY2" fmla="*/ 1296594 h 1296594"/>
              <a:gd name="connsiteX3" fmla="*/ 0 w 176614"/>
              <a:gd name="connsiteY3" fmla="*/ 1274078 h 1296594"/>
              <a:gd name="connsiteX4" fmla="*/ 11018 w 176614"/>
              <a:gd name="connsiteY4" fmla="*/ 0 h 1296594"/>
              <a:gd name="connsiteX0" fmla="*/ 489 w 166085"/>
              <a:gd name="connsiteY0" fmla="*/ 0 h 1296594"/>
              <a:gd name="connsiteX1" fmla="*/ 166085 w 166085"/>
              <a:gd name="connsiteY1" fmla="*/ 128631 h 1296594"/>
              <a:gd name="connsiteX2" fmla="*/ 155068 w 166085"/>
              <a:gd name="connsiteY2" fmla="*/ 1296594 h 1296594"/>
              <a:gd name="connsiteX3" fmla="*/ 11505 w 166085"/>
              <a:gd name="connsiteY3" fmla="*/ 1189184 h 1296594"/>
              <a:gd name="connsiteX4" fmla="*/ 489 w 166085"/>
              <a:gd name="connsiteY4" fmla="*/ 0 h 1296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85" h="1296594">
                <a:moveTo>
                  <a:pt x="489" y="0"/>
                </a:moveTo>
                <a:lnTo>
                  <a:pt x="166085" y="128631"/>
                </a:lnTo>
                <a:cubicBezTo>
                  <a:pt x="162413" y="542713"/>
                  <a:pt x="158740" y="882512"/>
                  <a:pt x="155068" y="1296594"/>
                </a:cubicBezTo>
                <a:lnTo>
                  <a:pt x="11505" y="1189184"/>
                </a:lnTo>
                <a:cubicBezTo>
                  <a:pt x="15178" y="764491"/>
                  <a:pt x="-3184" y="424693"/>
                  <a:pt x="489" y="0"/>
                </a:cubicBez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1" name="Rectangle 340">
            <a:extLst>
              <a:ext uri="{FF2B5EF4-FFF2-40B4-BE49-F238E27FC236}">
                <a16:creationId xmlns:a16="http://schemas.microsoft.com/office/drawing/2014/main" id="{2A0EE97D-1B1E-6FB2-0C2B-781C1E2543C9}"/>
              </a:ext>
              <a:ext uri="{C183D7F6-B498-43B3-948B-1728B52AA6E4}">
                <adec:decorative xmlns:adec="http://schemas.microsoft.com/office/drawing/2017/decorative" val="1"/>
              </a:ext>
            </a:extLst>
          </p:cNvPr>
          <p:cNvSpPr/>
          <p:nvPr>
            <p:custDataLst>
              <p:tags r:id="rId20"/>
            </p:custDataLst>
          </p:nvPr>
        </p:nvSpPr>
        <p:spPr>
          <a:xfrm>
            <a:off x="783974" y="2900092"/>
            <a:ext cx="870675" cy="1508675"/>
          </a:xfrm>
          <a:custGeom>
            <a:avLst/>
            <a:gdLst>
              <a:gd name="connsiteX0" fmla="*/ 0 w 925759"/>
              <a:gd name="connsiteY0" fmla="*/ 0 h 1309966"/>
              <a:gd name="connsiteX1" fmla="*/ 925759 w 925759"/>
              <a:gd name="connsiteY1" fmla="*/ 0 h 1309966"/>
              <a:gd name="connsiteX2" fmla="*/ 925759 w 925759"/>
              <a:gd name="connsiteY2" fmla="*/ 1309966 h 1309966"/>
              <a:gd name="connsiteX3" fmla="*/ 0 w 925759"/>
              <a:gd name="connsiteY3" fmla="*/ 1309966 h 1309966"/>
              <a:gd name="connsiteX4" fmla="*/ 0 w 925759"/>
              <a:gd name="connsiteY4" fmla="*/ 0 h 1309966"/>
              <a:gd name="connsiteX0" fmla="*/ 0 w 925759"/>
              <a:gd name="connsiteY0" fmla="*/ 143220 h 1453186"/>
              <a:gd name="connsiteX1" fmla="*/ 848641 w 925759"/>
              <a:gd name="connsiteY1" fmla="*/ 0 h 1453186"/>
              <a:gd name="connsiteX2" fmla="*/ 925759 w 925759"/>
              <a:gd name="connsiteY2" fmla="*/ 1453186 h 1453186"/>
              <a:gd name="connsiteX3" fmla="*/ 0 w 925759"/>
              <a:gd name="connsiteY3" fmla="*/ 1453186 h 1453186"/>
              <a:gd name="connsiteX4" fmla="*/ 0 w 925759"/>
              <a:gd name="connsiteY4" fmla="*/ 143220 h 1453186"/>
              <a:gd name="connsiteX0" fmla="*/ 0 w 936776"/>
              <a:gd name="connsiteY0" fmla="*/ 253389 h 1453186"/>
              <a:gd name="connsiteX1" fmla="*/ 859658 w 936776"/>
              <a:gd name="connsiteY1" fmla="*/ 0 h 1453186"/>
              <a:gd name="connsiteX2" fmla="*/ 936776 w 936776"/>
              <a:gd name="connsiteY2" fmla="*/ 1453186 h 1453186"/>
              <a:gd name="connsiteX3" fmla="*/ 11017 w 936776"/>
              <a:gd name="connsiteY3" fmla="*/ 1453186 h 1453186"/>
              <a:gd name="connsiteX4" fmla="*/ 0 w 936776"/>
              <a:gd name="connsiteY4" fmla="*/ 253389 h 1453186"/>
              <a:gd name="connsiteX0" fmla="*/ 0 w 859658"/>
              <a:gd name="connsiteY0" fmla="*/ 253389 h 1453186"/>
              <a:gd name="connsiteX1" fmla="*/ 859658 w 859658"/>
              <a:gd name="connsiteY1" fmla="*/ 0 h 1453186"/>
              <a:gd name="connsiteX2" fmla="*/ 826607 w 859658"/>
              <a:gd name="connsiteY2" fmla="*/ 1177764 h 1453186"/>
              <a:gd name="connsiteX3" fmla="*/ 11017 w 859658"/>
              <a:gd name="connsiteY3" fmla="*/ 1453186 h 1453186"/>
              <a:gd name="connsiteX4" fmla="*/ 0 w 859658"/>
              <a:gd name="connsiteY4" fmla="*/ 253389 h 1453186"/>
              <a:gd name="connsiteX0" fmla="*/ 0 w 870675"/>
              <a:gd name="connsiteY0" fmla="*/ 253389 h 1453186"/>
              <a:gd name="connsiteX1" fmla="*/ 859658 w 870675"/>
              <a:gd name="connsiteY1" fmla="*/ 0 h 1453186"/>
              <a:gd name="connsiteX2" fmla="*/ 870675 w 870675"/>
              <a:gd name="connsiteY2" fmla="*/ 1199798 h 1453186"/>
              <a:gd name="connsiteX3" fmla="*/ 11017 w 870675"/>
              <a:gd name="connsiteY3" fmla="*/ 1453186 h 1453186"/>
              <a:gd name="connsiteX4" fmla="*/ 0 w 870675"/>
              <a:gd name="connsiteY4" fmla="*/ 253389 h 1453186"/>
              <a:gd name="connsiteX0" fmla="*/ 0 w 870675"/>
              <a:gd name="connsiteY0" fmla="*/ 253389 h 1453186"/>
              <a:gd name="connsiteX1" fmla="*/ 859658 w 870675"/>
              <a:gd name="connsiteY1" fmla="*/ 0 h 1453186"/>
              <a:gd name="connsiteX2" fmla="*/ 870675 w 870675"/>
              <a:gd name="connsiteY2" fmla="*/ 1199798 h 1453186"/>
              <a:gd name="connsiteX3" fmla="*/ 66101 w 870675"/>
              <a:gd name="connsiteY3" fmla="*/ 1453186 h 1453186"/>
              <a:gd name="connsiteX4" fmla="*/ 0 w 870675"/>
              <a:gd name="connsiteY4" fmla="*/ 253389 h 145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675" h="1453186">
                <a:moveTo>
                  <a:pt x="0" y="253389"/>
                </a:moveTo>
                <a:lnTo>
                  <a:pt x="859658" y="0"/>
                </a:lnTo>
                <a:lnTo>
                  <a:pt x="870675" y="1199798"/>
                </a:lnTo>
                <a:lnTo>
                  <a:pt x="66101" y="1453186"/>
                </a:lnTo>
                <a:lnTo>
                  <a:pt x="0" y="253389"/>
                </a:ln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mc:AlternateContent xmlns:mc="http://schemas.openxmlformats.org/markup-compatibility/2006" xmlns:p14="http://schemas.microsoft.com/office/powerpoint/2010/main">
        <mc:Choice Requires="p14">
          <p:contentPart p14:bwMode="auto" r:id="rId264">
            <p14:nvContentPartPr>
              <p14:cNvPr id="317" name="Encre 316">
                <a:extLst>
                  <a:ext uri="{FF2B5EF4-FFF2-40B4-BE49-F238E27FC236}">
                    <a16:creationId xmlns:a16="http://schemas.microsoft.com/office/drawing/2014/main" id="{BE4411CA-2D72-2221-C2EF-1E8832DC9A92}"/>
                  </a:ext>
                  <a:ext uri="{C183D7F6-B498-43B3-948B-1728B52AA6E4}">
                    <adec:decorative xmlns:adec="http://schemas.microsoft.com/office/drawing/2017/decorative" val="1"/>
                  </a:ext>
                </a:extLst>
              </p14:cNvPr>
              <p14:cNvContentPartPr/>
              <p14:nvPr>
                <p:custDataLst>
                  <p:tags r:id="rId21"/>
                </p:custDataLst>
              </p14:nvPr>
            </p14:nvContentPartPr>
            <p14:xfrm>
              <a:off x="758594" y="3844002"/>
              <a:ext cx="50760" cy="409320"/>
            </p14:xfrm>
          </p:contentPart>
        </mc:Choice>
        <mc:Fallback xmlns="">
          <p:pic>
            <p:nvPicPr>
              <p:cNvPr id="317" name="Encre 316">
                <a:extLst>
                  <a:ext uri="{FF2B5EF4-FFF2-40B4-BE49-F238E27FC236}">
                    <a16:creationId xmlns:a16="http://schemas.microsoft.com/office/drawing/2014/main" id="{BE4411CA-2D72-2221-C2EF-1E8832DC9A92}"/>
                  </a:ext>
                  <a:ext uri="{C183D7F6-B498-43B3-948B-1728B52AA6E4}">
                    <adec:decorative xmlns:adec="http://schemas.microsoft.com/office/drawing/2017/decorative" val="1"/>
                  </a:ext>
                </a:extLst>
              </p:cNvPr>
              <p:cNvPicPr/>
              <p:nvPr/>
            </p:nvPicPr>
            <p:blipFill>
              <a:blip r:embed="rId265"/>
              <a:stretch>
                <a:fillRect/>
              </a:stretch>
            </p:blipFill>
            <p:spPr>
              <a:xfrm>
                <a:off x="749594" y="3835010"/>
                <a:ext cx="68400" cy="426944"/>
              </a:xfrm>
              <a:prstGeom prst="rect">
                <a:avLst/>
              </a:prstGeom>
            </p:spPr>
          </p:pic>
        </mc:Fallback>
      </mc:AlternateContent>
      <p:sp>
        <p:nvSpPr>
          <p:cNvPr id="343" name="Rectangle 342">
            <a:extLst>
              <a:ext uri="{FF2B5EF4-FFF2-40B4-BE49-F238E27FC236}">
                <a16:creationId xmlns:a16="http://schemas.microsoft.com/office/drawing/2014/main" id="{B0D2B692-3AE7-5DC1-80AC-C72B28F5ABB8}"/>
              </a:ext>
              <a:ext uri="{C183D7F6-B498-43B3-948B-1728B52AA6E4}">
                <adec:decorative xmlns:adec="http://schemas.microsoft.com/office/drawing/2017/decorative" val="1"/>
              </a:ext>
            </a:extLst>
          </p:cNvPr>
          <p:cNvSpPr/>
          <p:nvPr>
            <p:custDataLst>
              <p:tags r:id="rId22"/>
            </p:custDataLst>
          </p:nvPr>
        </p:nvSpPr>
        <p:spPr>
          <a:xfrm>
            <a:off x="2192863" y="1244137"/>
            <a:ext cx="1111047" cy="134609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mc:AlternateContent xmlns:mc="http://schemas.openxmlformats.org/markup-compatibility/2006" xmlns:p14="http://schemas.microsoft.com/office/powerpoint/2010/main">
        <mc:Choice Requires="p14">
          <p:contentPart p14:bwMode="auto" r:id="rId266">
            <p14:nvContentPartPr>
              <p14:cNvPr id="344" name="Encre 343">
                <a:extLst>
                  <a:ext uri="{FF2B5EF4-FFF2-40B4-BE49-F238E27FC236}">
                    <a16:creationId xmlns:a16="http://schemas.microsoft.com/office/drawing/2014/main" id="{DD461DC0-7E7E-4BA6-B078-38CCC0C8D0A8}"/>
                  </a:ext>
                  <a:ext uri="{C183D7F6-B498-43B3-948B-1728B52AA6E4}">
                    <adec:decorative xmlns:adec="http://schemas.microsoft.com/office/drawing/2017/decorative" val="1"/>
                  </a:ext>
                </a:extLst>
              </p14:cNvPr>
              <p14:cNvContentPartPr/>
              <p14:nvPr>
                <p:custDataLst>
                  <p:tags r:id="rId23"/>
                </p:custDataLst>
              </p14:nvPr>
            </p14:nvContentPartPr>
            <p14:xfrm>
              <a:off x="2186984" y="1258113"/>
              <a:ext cx="24840" cy="1343520"/>
            </p14:xfrm>
          </p:contentPart>
        </mc:Choice>
        <mc:Fallback xmlns="">
          <p:pic>
            <p:nvPicPr>
              <p:cNvPr id="344" name="Encre 343">
                <a:extLst>
                  <a:ext uri="{FF2B5EF4-FFF2-40B4-BE49-F238E27FC236}">
                    <a16:creationId xmlns:a16="http://schemas.microsoft.com/office/drawing/2014/main" id="{DD461DC0-7E7E-4BA6-B078-38CCC0C8D0A8}"/>
                  </a:ext>
                  <a:ext uri="{C183D7F6-B498-43B3-948B-1728B52AA6E4}">
                    <adec:decorative xmlns:adec="http://schemas.microsoft.com/office/drawing/2017/decorative" val="1"/>
                  </a:ext>
                </a:extLst>
              </p:cNvPr>
              <p:cNvPicPr/>
              <p:nvPr/>
            </p:nvPicPr>
            <p:blipFill>
              <a:blip r:embed="rId217"/>
              <a:stretch>
                <a:fillRect/>
              </a:stretch>
            </p:blipFill>
            <p:spPr>
              <a:xfrm>
                <a:off x="2177984" y="1249113"/>
                <a:ext cx="42480" cy="136116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345" name="Encre 344">
                <a:extLst>
                  <a:ext uri="{FF2B5EF4-FFF2-40B4-BE49-F238E27FC236}">
                    <a16:creationId xmlns:a16="http://schemas.microsoft.com/office/drawing/2014/main" id="{E08D353A-78A6-107F-1A05-F1FF05E1E2BF}"/>
                  </a:ext>
                  <a:ext uri="{C183D7F6-B498-43B3-948B-1728B52AA6E4}">
                    <adec:decorative xmlns:adec="http://schemas.microsoft.com/office/drawing/2017/decorative" val="1"/>
                  </a:ext>
                </a:extLst>
              </p14:cNvPr>
              <p14:cNvContentPartPr/>
              <p14:nvPr>
                <p:custDataLst>
                  <p:tags r:id="rId24"/>
                </p:custDataLst>
              </p14:nvPr>
            </p14:nvContentPartPr>
            <p14:xfrm>
              <a:off x="2190224" y="2594793"/>
              <a:ext cx="1073160" cy="24840"/>
            </p14:xfrm>
          </p:contentPart>
        </mc:Choice>
        <mc:Fallback xmlns="">
          <p:pic>
            <p:nvPicPr>
              <p:cNvPr id="345" name="Encre 344">
                <a:extLst>
                  <a:ext uri="{FF2B5EF4-FFF2-40B4-BE49-F238E27FC236}">
                    <a16:creationId xmlns:a16="http://schemas.microsoft.com/office/drawing/2014/main" id="{E08D353A-78A6-107F-1A05-F1FF05E1E2BF}"/>
                  </a:ext>
                  <a:ext uri="{C183D7F6-B498-43B3-948B-1728B52AA6E4}">
                    <adec:decorative xmlns:adec="http://schemas.microsoft.com/office/drawing/2017/decorative" val="1"/>
                  </a:ext>
                </a:extLst>
              </p:cNvPr>
              <p:cNvPicPr/>
              <p:nvPr/>
            </p:nvPicPr>
            <p:blipFill>
              <a:blip r:embed="rId211"/>
              <a:stretch>
                <a:fillRect/>
              </a:stretch>
            </p:blipFill>
            <p:spPr>
              <a:xfrm>
                <a:off x="2181224" y="2585793"/>
                <a:ext cx="109080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346" name="Encre 345">
                <a:extLst>
                  <a:ext uri="{FF2B5EF4-FFF2-40B4-BE49-F238E27FC236}">
                    <a16:creationId xmlns:a16="http://schemas.microsoft.com/office/drawing/2014/main" id="{42DA97C9-5D3D-D94C-63F4-85EB061C443B}"/>
                  </a:ext>
                  <a:ext uri="{C183D7F6-B498-43B3-948B-1728B52AA6E4}">
                    <adec:decorative xmlns:adec="http://schemas.microsoft.com/office/drawing/2017/decorative" val="1"/>
                  </a:ext>
                </a:extLst>
              </p14:cNvPr>
              <p14:cNvContentPartPr/>
              <p14:nvPr>
                <p:custDataLst>
                  <p:tags r:id="rId25"/>
                </p:custDataLst>
              </p14:nvPr>
            </p14:nvContentPartPr>
            <p14:xfrm>
              <a:off x="3304064" y="1246953"/>
              <a:ext cx="16200" cy="1336320"/>
            </p14:xfrm>
          </p:contentPart>
        </mc:Choice>
        <mc:Fallback xmlns="">
          <p:pic>
            <p:nvPicPr>
              <p:cNvPr id="346" name="Encre 345">
                <a:extLst>
                  <a:ext uri="{FF2B5EF4-FFF2-40B4-BE49-F238E27FC236}">
                    <a16:creationId xmlns:a16="http://schemas.microsoft.com/office/drawing/2014/main" id="{42DA97C9-5D3D-D94C-63F4-85EB061C443B}"/>
                  </a:ext>
                  <a:ext uri="{C183D7F6-B498-43B3-948B-1728B52AA6E4}">
                    <adec:decorative xmlns:adec="http://schemas.microsoft.com/office/drawing/2017/decorative" val="1"/>
                  </a:ext>
                </a:extLst>
              </p:cNvPr>
              <p:cNvPicPr/>
              <p:nvPr/>
            </p:nvPicPr>
            <p:blipFill>
              <a:blip r:embed="rId213"/>
              <a:stretch>
                <a:fillRect/>
              </a:stretch>
            </p:blipFill>
            <p:spPr>
              <a:xfrm>
                <a:off x="3295064" y="1237953"/>
                <a:ext cx="33840" cy="135396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347" name="Encre 346">
                <a:extLst>
                  <a:ext uri="{FF2B5EF4-FFF2-40B4-BE49-F238E27FC236}">
                    <a16:creationId xmlns:a16="http://schemas.microsoft.com/office/drawing/2014/main" id="{FD097E5B-8929-836D-DE75-B83324F8A098}"/>
                  </a:ext>
                  <a:ext uri="{C183D7F6-B498-43B3-948B-1728B52AA6E4}">
                    <adec:decorative xmlns:adec="http://schemas.microsoft.com/office/drawing/2017/decorative" val="1"/>
                  </a:ext>
                </a:extLst>
              </p14:cNvPr>
              <p14:cNvContentPartPr/>
              <p14:nvPr>
                <p:custDataLst>
                  <p:tags r:id="rId26"/>
                </p:custDataLst>
              </p14:nvPr>
            </p14:nvContentPartPr>
            <p14:xfrm>
              <a:off x="2179064" y="1243353"/>
              <a:ext cx="1121760" cy="37800"/>
            </p14:xfrm>
          </p:contentPart>
        </mc:Choice>
        <mc:Fallback xmlns="">
          <p:pic>
            <p:nvPicPr>
              <p:cNvPr id="347" name="Encre 346">
                <a:extLst>
                  <a:ext uri="{FF2B5EF4-FFF2-40B4-BE49-F238E27FC236}">
                    <a16:creationId xmlns:a16="http://schemas.microsoft.com/office/drawing/2014/main" id="{FD097E5B-8929-836D-DE75-B83324F8A098}"/>
                  </a:ext>
                  <a:ext uri="{C183D7F6-B498-43B3-948B-1728B52AA6E4}">
                    <adec:decorative xmlns:adec="http://schemas.microsoft.com/office/drawing/2017/decorative" val="1"/>
                  </a:ext>
                </a:extLst>
              </p:cNvPr>
              <p:cNvPicPr/>
              <p:nvPr/>
            </p:nvPicPr>
            <p:blipFill>
              <a:blip r:embed="rId215"/>
              <a:stretch>
                <a:fillRect/>
              </a:stretch>
            </p:blipFill>
            <p:spPr>
              <a:xfrm>
                <a:off x="2170064" y="1234353"/>
                <a:ext cx="113940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348" name="Encre 347">
                <a:extLst>
                  <a:ext uri="{FF2B5EF4-FFF2-40B4-BE49-F238E27FC236}">
                    <a16:creationId xmlns:a16="http://schemas.microsoft.com/office/drawing/2014/main" id="{55BDFBDD-F6AB-8517-312C-37459DE8BEA6}"/>
                  </a:ext>
                  <a:ext uri="{C183D7F6-B498-43B3-948B-1728B52AA6E4}">
                    <adec:decorative xmlns:adec="http://schemas.microsoft.com/office/drawing/2017/decorative" val="1"/>
                  </a:ext>
                </a:extLst>
              </p14:cNvPr>
              <p14:cNvContentPartPr/>
              <p14:nvPr>
                <p:custDataLst>
                  <p:tags r:id="rId27"/>
                </p:custDataLst>
              </p14:nvPr>
            </p14:nvContentPartPr>
            <p14:xfrm>
              <a:off x="2365184" y="1401033"/>
              <a:ext cx="722160" cy="16560"/>
            </p14:xfrm>
          </p:contentPart>
        </mc:Choice>
        <mc:Fallback xmlns="">
          <p:pic>
            <p:nvPicPr>
              <p:cNvPr id="348" name="Encre 347">
                <a:extLst>
                  <a:ext uri="{FF2B5EF4-FFF2-40B4-BE49-F238E27FC236}">
                    <a16:creationId xmlns:a16="http://schemas.microsoft.com/office/drawing/2014/main" id="{55BDFBDD-F6AB-8517-312C-37459DE8BEA6}"/>
                  </a:ext>
                  <a:ext uri="{C183D7F6-B498-43B3-948B-1728B52AA6E4}">
                    <adec:decorative xmlns:adec="http://schemas.microsoft.com/office/drawing/2017/decorative" val="1"/>
                  </a:ext>
                </a:extLst>
              </p:cNvPr>
              <p:cNvPicPr/>
              <p:nvPr/>
            </p:nvPicPr>
            <p:blipFill>
              <a:blip r:embed="rId219"/>
              <a:stretch>
                <a:fillRect/>
              </a:stretch>
            </p:blipFill>
            <p:spPr>
              <a:xfrm>
                <a:off x="2356184" y="1391833"/>
                <a:ext cx="739800" cy="34592"/>
              </a:xfrm>
              <a:prstGeom prst="rect">
                <a:avLst/>
              </a:prstGeom>
            </p:spPr>
          </p:pic>
        </mc:Fallback>
      </mc:AlternateContent>
      <p:grpSp>
        <p:nvGrpSpPr>
          <p:cNvPr id="349" name="Groupe 348">
            <a:extLst>
              <a:ext uri="{FF2B5EF4-FFF2-40B4-BE49-F238E27FC236}">
                <a16:creationId xmlns:a16="http://schemas.microsoft.com/office/drawing/2014/main" id="{19D50EE6-839B-C2AC-7F11-89D483A84C5C}"/>
              </a:ext>
            </a:extLst>
          </p:cNvPr>
          <p:cNvGrpSpPr/>
          <p:nvPr>
            <p:custDataLst>
              <p:tags r:id="rId28"/>
            </p:custDataLst>
          </p:nvPr>
        </p:nvGrpSpPr>
        <p:grpSpPr>
          <a:xfrm>
            <a:off x="2266544" y="1590033"/>
            <a:ext cx="985320" cy="919080"/>
            <a:chOff x="1636473" y="1437633"/>
            <a:chExt cx="985320" cy="919080"/>
          </a:xfrm>
        </p:grpSpPr>
        <mc:AlternateContent xmlns:mc="http://schemas.openxmlformats.org/markup-compatibility/2006" xmlns:p14="http://schemas.microsoft.com/office/powerpoint/2010/main">
          <mc:Choice Requires="p14">
            <p:contentPart p14:bwMode="auto" r:id="rId271">
              <p14:nvContentPartPr>
                <p14:cNvPr id="350" name="Encre 349">
                  <a:extLst>
                    <a:ext uri="{FF2B5EF4-FFF2-40B4-BE49-F238E27FC236}">
                      <a16:creationId xmlns:a16="http://schemas.microsoft.com/office/drawing/2014/main" id="{9652D22A-7077-6347-357F-FCB1172282B5}"/>
                    </a:ext>
                  </a:extLst>
                </p14:cNvPr>
                <p14:cNvContentPartPr/>
                <p14:nvPr/>
              </p14:nvContentPartPr>
              <p14:xfrm>
                <a:off x="1832313" y="1437633"/>
                <a:ext cx="725400" cy="21960"/>
              </p14:xfrm>
            </p:contentPart>
          </mc:Choice>
          <mc:Fallback xmlns="">
            <p:pic>
              <p:nvPicPr>
                <p:cNvPr id="350" name="Encre 349">
                  <a:extLst>
                    <a:ext uri="{FF2B5EF4-FFF2-40B4-BE49-F238E27FC236}">
                      <a16:creationId xmlns:a16="http://schemas.microsoft.com/office/drawing/2014/main" id="{9652D22A-7077-6347-357F-FCB1172282B5}"/>
                    </a:ext>
                  </a:extLst>
                </p:cNvPr>
                <p:cNvPicPr/>
                <p:nvPr/>
              </p:nvPicPr>
              <p:blipFill>
                <a:blip r:embed="rId221"/>
                <a:stretch>
                  <a:fillRect/>
                </a:stretch>
              </p:blipFill>
              <p:spPr>
                <a:xfrm>
                  <a:off x="1823313" y="1428483"/>
                  <a:ext cx="743040" cy="39894"/>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351" name="Encre 350">
                  <a:extLst>
                    <a:ext uri="{FF2B5EF4-FFF2-40B4-BE49-F238E27FC236}">
                      <a16:creationId xmlns:a16="http://schemas.microsoft.com/office/drawing/2014/main" id="{638AC3FA-8B02-C5A0-CE2E-ECCC631DCCD1}"/>
                    </a:ext>
                  </a:extLst>
                </p14:cNvPr>
                <p14:cNvContentPartPr/>
                <p14:nvPr/>
              </p14:nvContentPartPr>
              <p14:xfrm>
                <a:off x="1653393" y="1517193"/>
                <a:ext cx="906840" cy="15480"/>
              </p14:xfrm>
            </p:contentPart>
          </mc:Choice>
          <mc:Fallback xmlns="">
            <p:pic>
              <p:nvPicPr>
                <p:cNvPr id="351" name="Encre 350">
                  <a:extLst>
                    <a:ext uri="{FF2B5EF4-FFF2-40B4-BE49-F238E27FC236}">
                      <a16:creationId xmlns:a16="http://schemas.microsoft.com/office/drawing/2014/main" id="{638AC3FA-8B02-C5A0-CE2E-ECCC631DCCD1}"/>
                    </a:ext>
                  </a:extLst>
                </p:cNvPr>
                <p:cNvPicPr/>
                <p:nvPr/>
              </p:nvPicPr>
              <p:blipFill>
                <a:blip r:embed="rId223"/>
                <a:stretch>
                  <a:fillRect/>
                </a:stretch>
              </p:blipFill>
              <p:spPr>
                <a:xfrm>
                  <a:off x="1644393" y="1508193"/>
                  <a:ext cx="92448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352" name="Encre 351">
                  <a:extLst>
                    <a:ext uri="{FF2B5EF4-FFF2-40B4-BE49-F238E27FC236}">
                      <a16:creationId xmlns:a16="http://schemas.microsoft.com/office/drawing/2014/main" id="{F2FDCC1D-F27B-DBF6-EBB9-E993EDA18530}"/>
                    </a:ext>
                  </a:extLst>
                </p14:cNvPr>
                <p14:cNvContentPartPr/>
                <p14:nvPr/>
              </p14:nvContentPartPr>
              <p14:xfrm>
                <a:off x="1641873" y="1577673"/>
                <a:ext cx="943200" cy="18000"/>
              </p14:xfrm>
            </p:contentPart>
          </mc:Choice>
          <mc:Fallback xmlns="">
            <p:pic>
              <p:nvPicPr>
                <p:cNvPr id="352" name="Encre 351">
                  <a:extLst>
                    <a:ext uri="{FF2B5EF4-FFF2-40B4-BE49-F238E27FC236}">
                      <a16:creationId xmlns:a16="http://schemas.microsoft.com/office/drawing/2014/main" id="{F2FDCC1D-F27B-DBF6-EBB9-E993EDA18530}"/>
                    </a:ext>
                  </a:extLst>
                </p:cNvPr>
                <p:cNvPicPr/>
                <p:nvPr/>
              </p:nvPicPr>
              <p:blipFill>
                <a:blip r:embed="rId225"/>
                <a:stretch>
                  <a:fillRect/>
                </a:stretch>
              </p:blipFill>
              <p:spPr>
                <a:xfrm>
                  <a:off x="1632870" y="1568673"/>
                  <a:ext cx="960847"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353" name="Encre 352">
                  <a:extLst>
                    <a:ext uri="{FF2B5EF4-FFF2-40B4-BE49-F238E27FC236}">
                      <a16:creationId xmlns:a16="http://schemas.microsoft.com/office/drawing/2014/main" id="{6C80EF03-12F0-39E3-3CB3-5E95F9ED7B35}"/>
                    </a:ext>
                  </a:extLst>
                </p14:cNvPr>
                <p14:cNvContentPartPr/>
                <p14:nvPr/>
              </p14:nvContentPartPr>
              <p14:xfrm>
                <a:off x="1671033" y="1629153"/>
                <a:ext cx="928080" cy="54000"/>
              </p14:xfrm>
            </p:contentPart>
          </mc:Choice>
          <mc:Fallback xmlns="">
            <p:pic>
              <p:nvPicPr>
                <p:cNvPr id="353" name="Encre 352">
                  <a:extLst>
                    <a:ext uri="{FF2B5EF4-FFF2-40B4-BE49-F238E27FC236}">
                      <a16:creationId xmlns:a16="http://schemas.microsoft.com/office/drawing/2014/main" id="{6C80EF03-12F0-39E3-3CB3-5E95F9ED7B35}"/>
                    </a:ext>
                  </a:extLst>
                </p:cNvPr>
                <p:cNvPicPr/>
                <p:nvPr/>
              </p:nvPicPr>
              <p:blipFill>
                <a:blip r:embed="rId227"/>
                <a:stretch>
                  <a:fillRect/>
                </a:stretch>
              </p:blipFill>
              <p:spPr>
                <a:xfrm>
                  <a:off x="1662033" y="1620153"/>
                  <a:ext cx="94572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354" name="Encre 353">
                  <a:extLst>
                    <a:ext uri="{FF2B5EF4-FFF2-40B4-BE49-F238E27FC236}">
                      <a16:creationId xmlns:a16="http://schemas.microsoft.com/office/drawing/2014/main" id="{63BCA3DE-6B54-6918-527B-5FFBC14F645C}"/>
                    </a:ext>
                  </a:extLst>
                </p14:cNvPr>
                <p14:cNvContentPartPr/>
                <p14:nvPr/>
              </p14:nvContentPartPr>
              <p14:xfrm>
                <a:off x="1687953" y="1704753"/>
                <a:ext cx="872280" cy="28080"/>
              </p14:xfrm>
            </p:contentPart>
          </mc:Choice>
          <mc:Fallback xmlns="">
            <p:pic>
              <p:nvPicPr>
                <p:cNvPr id="354" name="Encre 353">
                  <a:extLst>
                    <a:ext uri="{FF2B5EF4-FFF2-40B4-BE49-F238E27FC236}">
                      <a16:creationId xmlns:a16="http://schemas.microsoft.com/office/drawing/2014/main" id="{63BCA3DE-6B54-6918-527B-5FFBC14F645C}"/>
                    </a:ext>
                  </a:extLst>
                </p:cNvPr>
                <p:cNvPicPr/>
                <p:nvPr/>
              </p:nvPicPr>
              <p:blipFill>
                <a:blip r:embed="rId229"/>
                <a:stretch>
                  <a:fillRect/>
                </a:stretch>
              </p:blipFill>
              <p:spPr>
                <a:xfrm>
                  <a:off x="1678953" y="1695753"/>
                  <a:ext cx="88992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355" name="Encre 354">
                  <a:extLst>
                    <a:ext uri="{FF2B5EF4-FFF2-40B4-BE49-F238E27FC236}">
                      <a16:creationId xmlns:a16="http://schemas.microsoft.com/office/drawing/2014/main" id="{E18B1936-7318-E88C-D166-F32341356D97}"/>
                    </a:ext>
                  </a:extLst>
                </p14:cNvPr>
                <p14:cNvContentPartPr/>
                <p14:nvPr/>
              </p14:nvContentPartPr>
              <p14:xfrm>
                <a:off x="1824033" y="1790433"/>
                <a:ext cx="737640" cy="24840"/>
              </p14:xfrm>
            </p:contentPart>
          </mc:Choice>
          <mc:Fallback xmlns="">
            <p:pic>
              <p:nvPicPr>
                <p:cNvPr id="355" name="Encre 354">
                  <a:extLst>
                    <a:ext uri="{FF2B5EF4-FFF2-40B4-BE49-F238E27FC236}">
                      <a16:creationId xmlns:a16="http://schemas.microsoft.com/office/drawing/2014/main" id="{E18B1936-7318-E88C-D166-F32341356D97}"/>
                    </a:ext>
                  </a:extLst>
                </p:cNvPr>
                <p:cNvPicPr/>
                <p:nvPr/>
              </p:nvPicPr>
              <p:blipFill>
                <a:blip r:embed="rId231"/>
                <a:stretch>
                  <a:fillRect/>
                </a:stretch>
              </p:blipFill>
              <p:spPr>
                <a:xfrm>
                  <a:off x="1815033" y="1781433"/>
                  <a:ext cx="75528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356" name="Encre 355">
                  <a:extLst>
                    <a:ext uri="{FF2B5EF4-FFF2-40B4-BE49-F238E27FC236}">
                      <a16:creationId xmlns:a16="http://schemas.microsoft.com/office/drawing/2014/main" id="{485BF182-03CE-FA6C-FB59-FE850186328F}"/>
                    </a:ext>
                  </a:extLst>
                </p14:cNvPr>
                <p14:cNvContentPartPr/>
                <p14:nvPr/>
              </p14:nvContentPartPr>
              <p14:xfrm>
                <a:off x="1675713" y="1853793"/>
                <a:ext cx="806400" cy="26640"/>
              </p14:xfrm>
            </p:contentPart>
          </mc:Choice>
          <mc:Fallback xmlns="">
            <p:pic>
              <p:nvPicPr>
                <p:cNvPr id="356" name="Encre 355">
                  <a:extLst>
                    <a:ext uri="{FF2B5EF4-FFF2-40B4-BE49-F238E27FC236}">
                      <a16:creationId xmlns:a16="http://schemas.microsoft.com/office/drawing/2014/main" id="{485BF182-03CE-FA6C-FB59-FE850186328F}"/>
                    </a:ext>
                  </a:extLst>
                </p:cNvPr>
                <p:cNvPicPr/>
                <p:nvPr/>
              </p:nvPicPr>
              <p:blipFill>
                <a:blip r:embed="rId233"/>
                <a:stretch>
                  <a:fillRect/>
                </a:stretch>
              </p:blipFill>
              <p:spPr>
                <a:xfrm>
                  <a:off x="1666717" y="1844913"/>
                  <a:ext cx="824032" cy="44045"/>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357" name="Encre 356">
                  <a:extLst>
                    <a:ext uri="{FF2B5EF4-FFF2-40B4-BE49-F238E27FC236}">
                      <a16:creationId xmlns:a16="http://schemas.microsoft.com/office/drawing/2014/main" id="{3F177E6F-3D62-C3A2-3817-51A6BA2F7903}"/>
                    </a:ext>
                  </a:extLst>
                </p14:cNvPr>
                <p14:cNvContentPartPr/>
                <p14:nvPr/>
              </p14:nvContentPartPr>
              <p14:xfrm>
                <a:off x="1668873" y="1909953"/>
                <a:ext cx="822240" cy="35280"/>
              </p14:xfrm>
            </p:contentPart>
          </mc:Choice>
          <mc:Fallback xmlns="">
            <p:pic>
              <p:nvPicPr>
                <p:cNvPr id="357" name="Encre 356">
                  <a:extLst>
                    <a:ext uri="{FF2B5EF4-FFF2-40B4-BE49-F238E27FC236}">
                      <a16:creationId xmlns:a16="http://schemas.microsoft.com/office/drawing/2014/main" id="{3F177E6F-3D62-C3A2-3817-51A6BA2F7903}"/>
                    </a:ext>
                  </a:extLst>
                </p:cNvPr>
                <p:cNvPicPr/>
                <p:nvPr/>
              </p:nvPicPr>
              <p:blipFill>
                <a:blip r:embed="rId235"/>
                <a:stretch>
                  <a:fillRect/>
                </a:stretch>
              </p:blipFill>
              <p:spPr>
                <a:xfrm>
                  <a:off x="1659873" y="1900953"/>
                  <a:ext cx="83988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358" name="Encre 357">
                  <a:extLst>
                    <a:ext uri="{FF2B5EF4-FFF2-40B4-BE49-F238E27FC236}">
                      <a16:creationId xmlns:a16="http://schemas.microsoft.com/office/drawing/2014/main" id="{D1487695-0D9D-AABF-D05D-2FEEC63C22D5}"/>
                    </a:ext>
                  </a:extLst>
                </p14:cNvPr>
                <p14:cNvContentPartPr/>
                <p14:nvPr/>
              </p14:nvContentPartPr>
              <p14:xfrm>
                <a:off x="1636473" y="1981953"/>
                <a:ext cx="861480" cy="34560"/>
              </p14:xfrm>
            </p:contentPart>
          </mc:Choice>
          <mc:Fallback xmlns="">
            <p:pic>
              <p:nvPicPr>
                <p:cNvPr id="358" name="Encre 357">
                  <a:extLst>
                    <a:ext uri="{FF2B5EF4-FFF2-40B4-BE49-F238E27FC236}">
                      <a16:creationId xmlns:a16="http://schemas.microsoft.com/office/drawing/2014/main" id="{D1487695-0D9D-AABF-D05D-2FEEC63C22D5}"/>
                    </a:ext>
                  </a:extLst>
                </p:cNvPr>
                <p:cNvPicPr/>
                <p:nvPr/>
              </p:nvPicPr>
              <p:blipFill>
                <a:blip r:embed="rId237"/>
                <a:stretch>
                  <a:fillRect/>
                </a:stretch>
              </p:blipFill>
              <p:spPr>
                <a:xfrm>
                  <a:off x="1627473" y="1972953"/>
                  <a:ext cx="87912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359" name="Encre 358">
                  <a:extLst>
                    <a:ext uri="{FF2B5EF4-FFF2-40B4-BE49-F238E27FC236}">
                      <a16:creationId xmlns:a16="http://schemas.microsoft.com/office/drawing/2014/main" id="{241614A6-6AB0-C2B9-A4B1-75ED80B3B472}"/>
                    </a:ext>
                  </a:extLst>
                </p14:cNvPr>
                <p14:cNvContentPartPr/>
                <p14:nvPr/>
              </p14:nvContentPartPr>
              <p14:xfrm>
                <a:off x="1698393" y="2024793"/>
                <a:ext cx="920160" cy="27360"/>
              </p14:xfrm>
            </p:contentPart>
          </mc:Choice>
          <mc:Fallback xmlns="">
            <p:pic>
              <p:nvPicPr>
                <p:cNvPr id="359" name="Encre 358">
                  <a:extLst>
                    <a:ext uri="{FF2B5EF4-FFF2-40B4-BE49-F238E27FC236}">
                      <a16:creationId xmlns:a16="http://schemas.microsoft.com/office/drawing/2014/main" id="{241614A6-6AB0-C2B9-A4B1-75ED80B3B472}"/>
                    </a:ext>
                  </a:extLst>
                </p:cNvPr>
                <p:cNvPicPr/>
                <p:nvPr/>
              </p:nvPicPr>
              <p:blipFill>
                <a:blip r:embed="rId239"/>
                <a:stretch>
                  <a:fillRect/>
                </a:stretch>
              </p:blipFill>
              <p:spPr>
                <a:xfrm>
                  <a:off x="1689389" y="2015793"/>
                  <a:ext cx="937807"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360" name="Encre 359">
                  <a:extLst>
                    <a:ext uri="{FF2B5EF4-FFF2-40B4-BE49-F238E27FC236}">
                      <a16:creationId xmlns:a16="http://schemas.microsoft.com/office/drawing/2014/main" id="{0A53E19A-6461-3743-4169-FAF9870C70F4}"/>
                    </a:ext>
                  </a:extLst>
                </p14:cNvPr>
                <p14:cNvContentPartPr/>
                <p14:nvPr/>
              </p14:nvContentPartPr>
              <p14:xfrm>
                <a:off x="2274753" y="2105433"/>
                <a:ext cx="325800" cy="24120"/>
              </p14:xfrm>
            </p:contentPart>
          </mc:Choice>
          <mc:Fallback xmlns="">
            <p:pic>
              <p:nvPicPr>
                <p:cNvPr id="360" name="Encre 359">
                  <a:extLst>
                    <a:ext uri="{FF2B5EF4-FFF2-40B4-BE49-F238E27FC236}">
                      <a16:creationId xmlns:a16="http://schemas.microsoft.com/office/drawing/2014/main" id="{0A53E19A-6461-3743-4169-FAF9870C70F4}"/>
                    </a:ext>
                  </a:extLst>
                </p:cNvPr>
                <p:cNvPicPr/>
                <p:nvPr/>
              </p:nvPicPr>
              <p:blipFill>
                <a:blip r:embed="rId241"/>
                <a:stretch>
                  <a:fillRect/>
                </a:stretch>
              </p:blipFill>
              <p:spPr>
                <a:xfrm>
                  <a:off x="2265753" y="2096433"/>
                  <a:ext cx="34344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361" name="Encre 360">
                  <a:extLst>
                    <a:ext uri="{FF2B5EF4-FFF2-40B4-BE49-F238E27FC236}">
                      <a16:creationId xmlns:a16="http://schemas.microsoft.com/office/drawing/2014/main" id="{7B0F07AD-1C87-22D7-65C2-325C79C1FAF8}"/>
                    </a:ext>
                  </a:extLst>
                </p14:cNvPr>
                <p14:cNvContentPartPr/>
                <p14:nvPr/>
              </p14:nvContentPartPr>
              <p14:xfrm>
                <a:off x="2317233" y="2147193"/>
                <a:ext cx="246240" cy="26280"/>
              </p14:xfrm>
            </p:contentPart>
          </mc:Choice>
          <mc:Fallback xmlns="">
            <p:pic>
              <p:nvPicPr>
                <p:cNvPr id="361" name="Encre 360">
                  <a:extLst>
                    <a:ext uri="{FF2B5EF4-FFF2-40B4-BE49-F238E27FC236}">
                      <a16:creationId xmlns:a16="http://schemas.microsoft.com/office/drawing/2014/main" id="{7B0F07AD-1C87-22D7-65C2-325C79C1FAF8}"/>
                    </a:ext>
                  </a:extLst>
                </p:cNvPr>
                <p:cNvPicPr/>
                <p:nvPr/>
              </p:nvPicPr>
              <p:blipFill>
                <a:blip r:embed="rId243"/>
                <a:stretch>
                  <a:fillRect/>
                </a:stretch>
              </p:blipFill>
              <p:spPr>
                <a:xfrm>
                  <a:off x="2308246" y="2138193"/>
                  <a:ext cx="263854"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362" name="Encre 361">
                  <a:extLst>
                    <a:ext uri="{FF2B5EF4-FFF2-40B4-BE49-F238E27FC236}">
                      <a16:creationId xmlns:a16="http://schemas.microsoft.com/office/drawing/2014/main" id="{BE1FED54-68AF-1907-5FC0-6727C176BFE9}"/>
                    </a:ext>
                  </a:extLst>
                </p14:cNvPr>
                <p14:cNvContentPartPr/>
                <p14:nvPr/>
              </p14:nvContentPartPr>
              <p14:xfrm>
                <a:off x="2319753" y="2190753"/>
                <a:ext cx="238680" cy="15840"/>
              </p14:xfrm>
            </p:contentPart>
          </mc:Choice>
          <mc:Fallback xmlns="">
            <p:pic>
              <p:nvPicPr>
                <p:cNvPr id="362" name="Encre 361">
                  <a:extLst>
                    <a:ext uri="{FF2B5EF4-FFF2-40B4-BE49-F238E27FC236}">
                      <a16:creationId xmlns:a16="http://schemas.microsoft.com/office/drawing/2014/main" id="{BE1FED54-68AF-1907-5FC0-6727C176BFE9}"/>
                    </a:ext>
                  </a:extLst>
                </p:cNvPr>
                <p:cNvPicPr/>
                <p:nvPr/>
              </p:nvPicPr>
              <p:blipFill>
                <a:blip r:embed="rId245"/>
                <a:stretch>
                  <a:fillRect/>
                </a:stretch>
              </p:blipFill>
              <p:spPr>
                <a:xfrm>
                  <a:off x="2310753" y="2181753"/>
                  <a:ext cx="25632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363" name="Encre 362">
                  <a:extLst>
                    <a:ext uri="{FF2B5EF4-FFF2-40B4-BE49-F238E27FC236}">
                      <a16:creationId xmlns:a16="http://schemas.microsoft.com/office/drawing/2014/main" id="{D2262721-74DE-7169-41EB-989E916552B5}"/>
                    </a:ext>
                  </a:extLst>
                </p14:cNvPr>
                <p14:cNvContentPartPr/>
                <p14:nvPr/>
              </p14:nvContentPartPr>
              <p14:xfrm>
                <a:off x="2340633" y="2271753"/>
                <a:ext cx="165960" cy="7560"/>
              </p14:xfrm>
            </p:contentPart>
          </mc:Choice>
          <mc:Fallback xmlns="">
            <p:pic>
              <p:nvPicPr>
                <p:cNvPr id="363" name="Encre 362">
                  <a:extLst>
                    <a:ext uri="{FF2B5EF4-FFF2-40B4-BE49-F238E27FC236}">
                      <a16:creationId xmlns:a16="http://schemas.microsoft.com/office/drawing/2014/main" id="{D2262721-74DE-7169-41EB-989E916552B5}"/>
                    </a:ext>
                  </a:extLst>
                </p:cNvPr>
                <p:cNvPicPr/>
                <p:nvPr/>
              </p:nvPicPr>
              <p:blipFill>
                <a:blip r:embed="rId247"/>
                <a:stretch>
                  <a:fillRect/>
                </a:stretch>
              </p:blipFill>
              <p:spPr>
                <a:xfrm>
                  <a:off x="2331633" y="2262753"/>
                  <a:ext cx="1836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364" name="Encre 363">
                  <a:extLst>
                    <a:ext uri="{FF2B5EF4-FFF2-40B4-BE49-F238E27FC236}">
                      <a16:creationId xmlns:a16="http://schemas.microsoft.com/office/drawing/2014/main" id="{5E903CD7-C438-C6E1-7754-5082ED0FFBB8}"/>
                    </a:ext>
                  </a:extLst>
                </p14:cNvPr>
                <p14:cNvContentPartPr/>
                <p14:nvPr/>
              </p14:nvContentPartPr>
              <p14:xfrm>
                <a:off x="2338113" y="2331153"/>
                <a:ext cx="275040" cy="4320"/>
              </p14:xfrm>
            </p:contentPart>
          </mc:Choice>
          <mc:Fallback xmlns="">
            <p:pic>
              <p:nvPicPr>
                <p:cNvPr id="364" name="Encre 363">
                  <a:extLst>
                    <a:ext uri="{FF2B5EF4-FFF2-40B4-BE49-F238E27FC236}">
                      <a16:creationId xmlns:a16="http://schemas.microsoft.com/office/drawing/2014/main" id="{5E903CD7-C438-C6E1-7754-5082ED0FFBB8}"/>
                    </a:ext>
                  </a:extLst>
                </p:cNvPr>
                <p:cNvPicPr/>
                <p:nvPr/>
              </p:nvPicPr>
              <p:blipFill>
                <a:blip r:embed="rId249"/>
                <a:stretch>
                  <a:fillRect/>
                </a:stretch>
              </p:blipFill>
              <p:spPr>
                <a:xfrm>
                  <a:off x="2329101" y="2322153"/>
                  <a:ext cx="292703"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365" name="Encre 364">
                  <a:extLst>
                    <a:ext uri="{FF2B5EF4-FFF2-40B4-BE49-F238E27FC236}">
                      <a16:creationId xmlns:a16="http://schemas.microsoft.com/office/drawing/2014/main" id="{48CB0C82-D5E2-9E44-EA10-905680F02AE4}"/>
                    </a:ext>
                  </a:extLst>
                </p14:cNvPr>
                <p14:cNvContentPartPr/>
                <p14:nvPr/>
              </p14:nvContentPartPr>
              <p14:xfrm>
                <a:off x="2368713" y="2217033"/>
                <a:ext cx="253080" cy="17280"/>
              </p14:xfrm>
            </p:contentPart>
          </mc:Choice>
          <mc:Fallback xmlns="">
            <p:pic>
              <p:nvPicPr>
                <p:cNvPr id="365" name="Encre 364">
                  <a:extLst>
                    <a:ext uri="{FF2B5EF4-FFF2-40B4-BE49-F238E27FC236}">
                      <a16:creationId xmlns:a16="http://schemas.microsoft.com/office/drawing/2014/main" id="{48CB0C82-D5E2-9E44-EA10-905680F02AE4}"/>
                    </a:ext>
                  </a:extLst>
                </p:cNvPr>
                <p:cNvPicPr/>
                <p:nvPr/>
              </p:nvPicPr>
              <p:blipFill>
                <a:blip r:embed="rId251"/>
                <a:stretch>
                  <a:fillRect/>
                </a:stretch>
              </p:blipFill>
              <p:spPr>
                <a:xfrm>
                  <a:off x="2359713" y="2207842"/>
                  <a:ext cx="270720" cy="35295"/>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366" name="Encre 365">
                  <a:extLst>
                    <a:ext uri="{FF2B5EF4-FFF2-40B4-BE49-F238E27FC236}">
                      <a16:creationId xmlns:a16="http://schemas.microsoft.com/office/drawing/2014/main" id="{854422DD-A6F3-5E41-27D2-1E4AF96A37CD}"/>
                    </a:ext>
                  </a:extLst>
                </p14:cNvPr>
                <p14:cNvContentPartPr/>
                <p14:nvPr/>
              </p14:nvContentPartPr>
              <p14:xfrm>
                <a:off x="1716753" y="2117313"/>
                <a:ext cx="561960" cy="234360"/>
              </p14:xfrm>
            </p:contentPart>
          </mc:Choice>
          <mc:Fallback xmlns="">
            <p:pic>
              <p:nvPicPr>
                <p:cNvPr id="366" name="Encre 365">
                  <a:extLst>
                    <a:ext uri="{FF2B5EF4-FFF2-40B4-BE49-F238E27FC236}">
                      <a16:creationId xmlns:a16="http://schemas.microsoft.com/office/drawing/2014/main" id="{854422DD-A6F3-5E41-27D2-1E4AF96A37CD}"/>
                    </a:ext>
                  </a:extLst>
                </p:cNvPr>
                <p:cNvPicPr/>
                <p:nvPr/>
              </p:nvPicPr>
              <p:blipFill>
                <a:blip r:embed="rId253"/>
                <a:stretch>
                  <a:fillRect/>
                </a:stretch>
              </p:blipFill>
              <p:spPr>
                <a:xfrm>
                  <a:off x="1707753" y="2108299"/>
                  <a:ext cx="579600" cy="252027"/>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367" name="Encre 366">
                  <a:extLst>
                    <a:ext uri="{FF2B5EF4-FFF2-40B4-BE49-F238E27FC236}">
                      <a16:creationId xmlns:a16="http://schemas.microsoft.com/office/drawing/2014/main" id="{F497AA8F-B28E-17BD-9099-761C7A3A058D}"/>
                    </a:ext>
                  </a:extLst>
                </p14:cNvPr>
                <p14:cNvContentPartPr/>
                <p14:nvPr/>
              </p14:nvContentPartPr>
              <p14:xfrm>
                <a:off x="2198073" y="2128833"/>
                <a:ext cx="66960" cy="209160"/>
              </p14:xfrm>
            </p:contentPart>
          </mc:Choice>
          <mc:Fallback xmlns="">
            <p:pic>
              <p:nvPicPr>
                <p:cNvPr id="367" name="Encre 366">
                  <a:extLst>
                    <a:ext uri="{FF2B5EF4-FFF2-40B4-BE49-F238E27FC236}">
                      <a16:creationId xmlns:a16="http://schemas.microsoft.com/office/drawing/2014/main" id="{F497AA8F-B28E-17BD-9099-761C7A3A058D}"/>
                    </a:ext>
                  </a:extLst>
                </p:cNvPr>
                <p:cNvPicPr/>
                <p:nvPr/>
              </p:nvPicPr>
              <p:blipFill>
                <a:blip r:embed="rId255"/>
                <a:stretch>
                  <a:fillRect/>
                </a:stretch>
              </p:blipFill>
              <p:spPr>
                <a:xfrm>
                  <a:off x="2189073" y="2119833"/>
                  <a:ext cx="8460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368" name="Encre 367">
                  <a:extLst>
                    <a:ext uri="{FF2B5EF4-FFF2-40B4-BE49-F238E27FC236}">
                      <a16:creationId xmlns:a16="http://schemas.microsoft.com/office/drawing/2014/main" id="{4C087D0D-2200-F5C9-FE80-74F9D1A9DE26}"/>
                    </a:ext>
                  </a:extLst>
                </p14:cNvPr>
                <p14:cNvContentPartPr/>
                <p14:nvPr/>
              </p14:nvContentPartPr>
              <p14:xfrm>
                <a:off x="1762833" y="2173473"/>
                <a:ext cx="199800" cy="141120"/>
              </p14:xfrm>
            </p:contentPart>
          </mc:Choice>
          <mc:Fallback xmlns="">
            <p:pic>
              <p:nvPicPr>
                <p:cNvPr id="368" name="Encre 367">
                  <a:extLst>
                    <a:ext uri="{FF2B5EF4-FFF2-40B4-BE49-F238E27FC236}">
                      <a16:creationId xmlns:a16="http://schemas.microsoft.com/office/drawing/2014/main" id="{4C087D0D-2200-F5C9-FE80-74F9D1A9DE26}"/>
                    </a:ext>
                  </a:extLst>
                </p:cNvPr>
                <p:cNvPicPr/>
                <p:nvPr/>
              </p:nvPicPr>
              <p:blipFill>
                <a:blip r:embed="rId257"/>
                <a:stretch>
                  <a:fillRect/>
                </a:stretch>
              </p:blipFill>
              <p:spPr>
                <a:xfrm>
                  <a:off x="1753833" y="2164473"/>
                  <a:ext cx="21744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369" name="Encre 368">
                  <a:extLst>
                    <a:ext uri="{FF2B5EF4-FFF2-40B4-BE49-F238E27FC236}">
                      <a16:creationId xmlns:a16="http://schemas.microsoft.com/office/drawing/2014/main" id="{0F3B59E0-0906-1E8E-3A7D-50E57753830D}"/>
                    </a:ext>
                  </a:extLst>
                </p14:cNvPr>
                <p14:cNvContentPartPr/>
                <p14:nvPr/>
              </p14:nvContentPartPr>
              <p14:xfrm>
                <a:off x="1884873" y="2206593"/>
                <a:ext cx="281520" cy="150120"/>
              </p14:xfrm>
            </p:contentPart>
          </mc:Choice>
          <mc:Fallback xmlns="">
            <p:pic>
              <p:nvPicPr>
                <p:cNvPr id="369" name="Encre 368">
                  <a:extLst>
                    <a:ext uri="{FF2B5EF4-FFF2-40B4-BE49-F238E27FC236}">
                      <a16:creationId xmlns:a16="http://schemas.microsoft.com/office/drawing/2014/main" id="{0F3B59E0-0906-1E8E-3A7D-50E57753830D}"/>
                    </a:ext>
                  </a:extLst>
                </p:cNvPr>
                <p:cNvPicPr/>
                <p:nvPr/>
              </p:nvPicPr>
              <p:blipFill>
                <a:blip r:embed="rId259"/>
                <a:stretch>
                  <a:fillRect/>
                </a:stretch>
              </p:blipFill>
              <p:spPr>
                <a:xfrm>
                  <a:off x="1875861" y="2197593"/>
                  <a:ext cx="299183"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370" name="Encre 369">
                  <a:extLst>
                    <a:ext uri="{FF2B5EF4-FFF2-40B4-BE49-F238E27FC236}">
                      <a16:creationId xmlns:a16="http://schemas.microsoft.com/office/drawing/2014/main" id="{CA0FF89A-6DDE-F5DB-AF5C-4D7BE6747A7B}"/>
                    </a:ext>
                  </a:extLst>
                </p14:cNvPr>
                <p14:cNvContentPartPr/>
                <p14:nvPr/>
              </p14:nvContentPartPr>
              <p14:xfrm>
                <a:off x="2113113" y="2200473"/>
                <a:ext cx="101160" cy="79200"/>
              </p14:xfrm>
            </p:contentPart>
          </mc:Choice>
          <mc:Fallback xmlns="">
            <p:pic>
              <p:nvPicPr>
                <p:cNvPr id="370" name="Encre 369">
                  <a:extLst>
                    <a:ext uri="{FF2B5EF4-FFF2-40B4-BE49-F238E27FC236}">
                      <a16:creationId xmlns:a16="http://schemas.microsoft.com/office/drawing/2014/main" id="{CA0FF89A-6DDE-F5DB-AF5C-4D7BE6747A7B}"/>
                    </a:ext>
                  </a:extLst>
                </p:cNvPr>
                <p:cNvPicPr/>
                <p:nvPr/>
              </p:nvPicPr>
              <p:blipFill>
                <a:blip r:embed="rId261"/>
                <a:stretch>
                  <a:fillRect/>
                </a:stretch>
              </p:blipFill>
              <p:spPr>
                <a:xfrm>
                  <a:off x="2104113" y="2191432"/>
                  <a:ext cx="118800" cy="96921"/>
                </a:xfrm>
                <a:prstGeom prst="rect">
                  <a:avLst/>
                </a:prstGeom>
              </p:spPr>
            </p:pic>
          </mc:Fallback>
        </mc:AlternateContent>
      </p:grpSp>
      <p:sp>
        <p:nvSpPr>
          <p:cNvPr id="371" name="Rectangle 370">
            <a:extLst>
              <a:ext uri="{FF2B5EF4-FFF2-40B4-BE49-F238E27FC236}">
                <a16:creationId xmlns:a16="http://schemas.microsoft.com/office/drawing/2014/main" id="{E1AA526B-C500-7A0B-017B-8172FE3946C6}"/>
              </a:ext>
              <a:ext uri="{C183D7F6-B498-43B3-948B-1728B52AA6E4}">
                <adec:decorative xmlns:adec="http://schemas.microsoft.com/office/drawing/2017/decorative" val="1"/>
              </a:ext>
            </a:extLst>
          </p:cNvPr>
          <p:cNvSpPr/>
          <p:nvPr>
            <p:custDataLst>
              <p:tags r:id="rId29"/>
            </p:custDataLst>
          </p:nvPr>
        </p:nvSpPr>
        <p:spPr>
          <a:xfrm>
            <a:off x="281860" y="1321348"/>
            <a:ext cx="1111047" cy="1346099"/>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mc:AlternateContent xmlns:mc="http://schemas.openxmlformats.org/markup-compatibility/2006" xmlns:p14="http://schemas.microsoft.com/office/powerpoint/2010/main">
        <mc:Choice Requires="p14">
          <p:contentPart p14:bwMode="auto" r:id="rId292">
            <p14:nvContentPartPr>
              <p14:cNvPr id="372" name="Encre 371">
                <a:extLst>
                  <a:ext uri="{FF2B5EF4-FFF2-40B4-BE49-F238E27FC236}">
                    <a16:creationId xmlns:a16="http://schemas.microsoft.com/office/drawing/2014/main" id="{C9191883-6248-1666-2C2D-602F981AA3FE}"/>
                  </a:ext>
                  <a:ext uri="{C183D7F6-B498-43B3-948B-1728B52AA6E4}">
                    <adec:decorative xmlns:adec="http://schemas.microsoft.com/office/drawing/2017/decorative" val="1"/>
                  </a:ext>
                </a:extLst>
              </p14:cNvPr>
              <p14:cNvContentPartPr/>
              <p14:nvPr>
                <p:custDataLst>
                  <p:tags r:id="rId30"/>
                </p:custDataLst>
              </p14:nvPr>
            </p14:nvContentPartPr>
            <p14:xfrm>
              <a:off x="275981" y="1335324"/>
              <a:ext cx="24840" cy="1343520"/>
            </p14:xfrm>
          </p:contentPart>
        </mc:Choice>
        <mc:Fallback xmlns="">
          <p:pic>
            <p:nvPicPr>
              <p:cNvPr id="372" name="Encre 371">
                <a:extLst>
                  <a:ext uri="{FF2B5EF4-FFF2-40B4-BE49-F238E27FC236}">
                    <a16:creationId xmlns:a16="http://schemas.microsoft.com/office/drawing/2014/main" id="{C9191883-6248-1666-2C2D-602F981AA3FE}"/>
                  </a:ext>
                  <a:ext uri="{C183D7F6-B498-43B3-948B-1728B52AA6E4}">
                    <adec:decorative xmlns:adec="http://schemas.microsoft.com/office/drawing/2017/decorative" val="1"/>
                  </a:ext>
                </a:extLst>
              </p:cNvPr>
              <p:cNvPicPr/>
              <p:nvPr/>
            </p:nvPicPr>
            <p:blipFill>
              <a:blip r:embed="rId217"/>
              <a:stretch>
                <a:fillRect/>
              </a:stretch>
            </p:blipFill>
            <p:spPr>
              <a:xfrm>
                <a:off x="266981" y="1326324"/>
                <a:ext cx="42480" cy="1361160"/>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373" name="Encre 372">
                <a:extLst>
                  <a:ext uri="{FF2B5EF4-FFF2-40B4-BE49-F238E27FC236}">
                    <a16:creationId xmlns:a16="http://schemas.microsoft.com/office/drawing/2014/main" id="{3E9DFC24-0671-2949-2EE2-67C684DFFFB1}"/>
                  </a:ext>
                  <a:ext uri="{C183D7F6-B498-43B3-948B-1728B52AA6E4}">
                    <adec:decorative xmlns:adec="http://schemas.microsoft.com/office/drawing/2017/decorative" val="1"/>
                  </a:ext>
                </a:extLst>
              </p14:cNvPr>
              <p14:cNvContentPartPr/>
              <p14:nvPr>
                <p:custDataLst>
                  <p:tags r:id="rId31"/>
                </p:custDataLst>
              </p14:nvPr>
            </p14:nvContentPartPr>
            <p14:xfrm>
              <a:off x="279221" y="2672004"/>
              <a:ext cx="1073160" cy="24840"/>
            </p14:xfrm>
          </p:contentPart>
        </mc:Choice>
        <mc:Fallback xmlns="">
          <p:pic>
            <p:nvPicPr>
              <p:cNvPr id="373" name="Encre 372">
                <a:extLst>
                  <a:ext uri="{FF2B5EF4-FFF2-40B4-BE49-F238E27FC236}">
                    <a16:creationId xmlns:a16="http://schemas.microsoft.com/office/drawing/2014/main" id="{3E9DFC24-0671-2949-2EE2-67C684DFFFB1}"/>
                  </a:ext>
                  <a:ext uri="{C183D7F6-B498-43B3-948B-1728B52AA6E4}">
                    <adec:decorative xmlns:adec="http://schemas.microsoft.com/office/drawing/2017/decorative" val="1"/>
                  </a:ext>
                </a:extLst>
              </p:cNvPr>
              <p:cNvPicPr/>
              <p:nvPr/>
            </p:nvPicPr>
            <p:blipFill>
              <a:blip r:embed="rId211"/>
              <a:stretch>
                <a:fillRect/>
              </a:stretch>
            </p:blipFill>
            <p:spPr>
              <a:xfrm>
                <a:off x="270221" y="2663004"/>
                <a:ext cx="109080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374" name="Encre 373">
                <a:extLst>
                  <a:ext uri="{FF2B5EF4-FFF2-40B4-BE49-F238E27FC236}">
                    <a16:creationId xmlns:a16="http://schemas.microsoft.com/office/drawing/2014/main" id="{D4B0420F-B5C0-FDFF-DB0C-225ABF5663FD}"/>
                  </a:ext>
                  <a:ext uri="{C183D7F6-B498-43B3-948B-1728B52AA6E4}">
                    <adec:decorative xmlns:adec="http://schemas.microsoft.com/office/drawing/2017/decorative" val="1"/>
                  </a:ext>
                </a:extLst>
              </p14:cNvPr>
              <p14:cNvContentPartPr/>
              <p14:nvPr>
                <p:custDataLst>
                  <p:tags r:id="rId32"/>
                </p:custDataLst>
              </p14:nvPr>
            </p14:nvContentPartPr>
            <p14:xfrm>
              <a:off x="1393061" y="1324164"/>
              <a:ext cx="16200" cy="1336320"/>
            </p14:xfrm>
          </p:contentPart>
        </mc:Choice>
        <mc:Fallback xmlns="">
          <p:pic>
            <p:nvPicPr>
              <p:cNvPr id="374" name="Encre 373">
                <a:extLst>
                  <a:ext uri="{FF2B5EF4-FFF2-40B4-BE49-F238E27FC236}">
                    <a16:creationId xmlns:a16="http://schemas.microsoft.com/office/drawing/2014/main" id="{D4B0420F-B5C0-FDFF-DB0C-225ABF5663FD}"/>
                  </a:ext>
                  <a:ext uri="{C183D7F6-B498-43B3-948B-1728B52AA6E4}">
                    <adec:decorative xmlns:adec="http://schemas.microsoft.com/office/drawing/2017/decorative" val="1"/>
                  </a:ext>
                </a:extLst>
              </p:cNvPr>
              <p:cNvPicPr/>
              <p:nvPr/>
            </p:nvPicPr>
            <p:blipFill>
              <a:blip r:embed="rId213"/>
              <a:stretch>
                <a:fillRect/>
              </a:stretch>
            </p:blipFill>
            <p:spPr>
              <a:xfrm>
                <a:off x="1384061" y="1315164"/>
                <a:ext cx="33840" cy="1353960"/>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375" name="Encre 374">
                <a:extLst>
                  <a:ext uri="{FF2B5EF4-FFF2-40B4-BE49-F238E27FC236}">
                    <a16:creationId xmlns:a16="http://schemas.microsoft.com/office/drawing/2014/main" id="{350783C2-8EA4-ED6E-0109-7633AEAEAF2B}"/>
                  </a:ext>
                  <a:ext uri="{C183D7F6-B498-43B3-948B-1728B52AA6E4}">
                    <adec:decorative xmlns:adec="http://schemas.microsoft.com/office/drawing/2017/decorative" val="1"/>
                  </a:ext>
                </a:extLst>
              </p14:cNvPr>
              <p14:cNvContentPartPr/>
              <p14:nvPr>
                <p:custDataLst>
                  <p:tags r:id="rId33"/>
                </p:custDataLst>
              </p14:nvPr>
            </p14:nvContentPartPr>
            <p14:xfrm>
              <a:off x="268061" y="1320564"/>
              <a:ext cx="1121760" cy="37800"/>
            </p14:xfrm>
          </p:contentPart>
        </mc:Choice>
        <mc:Fallback xmlns="">
          <p:pic>
            <p:nvPicPr>
              <p:cNvPr id="375" name="Encre 374">
                <a:extLst>
                  <a:ext uri="{FF2B5EF4-FFF2-40B4-BE49-F238E27FC236}">
                    <a16:creationId xmlns:a16="http://schemas.microsoft.com/office/drawing/2014/main" id="{350783C2-8EA4-ED6E-0109-7633AEAEAF2B}"/>
                  </a:ext>
                  <a:ext uri="{C183D7F6-B498-43B3-948B-1728B52AA6E4}">
                    <adec:decorative xmlns:adec="http://schemas.microsoft.com/office/drawing/2017/decorative" val="1"/>
                  </a:ext>
                </a:extLst>
              </p:cNvPr>
              <p:cNvPicPr/>
              <p:nvPr/>
            </p:nvPicPr>
            <p:blipFill>
              <a:blip r:embed="rId215"/>
              <a:stretch>
                <a:fillRect/>
              </a:stretch>
            </p:blipFill>
            <p:spPr>
              <a:xfrm>
                <a:off x="259061" y="1311564"/>
                <a:ext cx="113940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376" name="Encre 375">
                <a:extLst>
                  <a:ext uri="{FF2B5EF4-FFF2-40B4-BE49-F238E27FC236}">
                    <a16:creationId xmlns:a16="http://schemas.microsoft.com/office/drawing/2014/main" id="{348F91C7-DB04-F4FA-1E8C-C1308B841481}"/>
                  </a:ext>
                  <a:ext uri="{C183D7F6-B498-43B3-948B-1728B52AA6E4}">
                    <adec:decorative xmlns:adec="http://schemas.microsoft.com/office/drawing/2017/decorative" val="1"/>
                  </a:ext>
                </a:extLst>
              </p14:cNvPr>
              <p14:cNvContentPartPr/>
              <p14:nvPr>
                <p:custDataLst>
                  <p:tags r:id="rId34"/>
                </p:custDataLst>
              </p14:nvPr>
            </p14:nvContentPartPr>
            <p14:xfrm>
              <a:off x="454181" y="1478244"/>
              <a:ext cx="722160" cy="16560"/>
            </p14:xfrm>
          </p:contentPart>
        </mc:Choice>
        <mc:Fallback xmlns="">
          <p:pic>
            <p:nvPicPr>
              <p:cNvPr id="376" name="Encre 375">
                <a:extLst>
                  <a:ext uri="{FF2B5EF4-FFF2-40B4-BE49-F238E27FC236}">
                    <a16:creationId xmlns:a16="http://schemas.microsoft.com/office/drawing/2014/main" id="{348F91C7-DB04-F4FA-1E8C-C1308B841481}"/>
                  </a:ext>
                  <a:ext uri="{C183D7F6-B498-43B3-948B-1728B52AA6E4}">
                    <adec:decorative xmlns:adec="http://schemas.microsoft.com/office/drawing/2017/decorative" val="1"/>
                  </a:ext>
                </a:extLst>
              </p:cNvPr>
              <p:cNvPicPr/>
              <p:nvPr/>
            </p:nvPicPr>
            <p:blipFill>
              <a:blip r:embed="rId219"/>
              <a:stretch>
                <a:fillRect/>
              </a:stretch>
            </p:blipFill>
            <p:spPr>
              <a:xfrm>
                <a:off x="445181" y="1469044"/>
                <a:ext cx="739800" cy="34592"/>
              </a:xfrm>
              <a:prstGeom prst="rect">
                <a:avLst/>
              </a:prstGeom>
            </p:spPr>
          </p:pic>
        </mc:Fallback>
      </mc:AlternateContent>
      <mc:AlternateContent xmlns:mc="http://schemas.openxmlformats.org/markup-compatibility/2006" xmlns:p14="http://schemas.microsoft.com/office/powerpoint/2010/main">
        <mc:Choice Requires="p14">
          <p:contentPart p14:bwMode="auto" r:id="rId297">
            <p14:nvContentPartPr>
              <p14:cNvPr id="380" name="Encre 379">
                <a:extLst>
                  <a:ext uri="{FF2B5EF4-FFF2-40B4-BE49-F238E27FC236}">
                    <a16:creationId xmlns:a16="http://schemas.microsoft.com/office/drawing/2014/main" id="{85F8EA66-12C6-EC16-8D51-4F3DA7F0F9AC}"/>
                  </a:ext>
                  <a:ext uri="{C183D7F6-B498-43B3-948B-1728B52AA6E4}">
                    <adec:decorative xmlns:adec="http://schemas.microsoft.com/office/drawing/2017/decorative" val="1"/>
                  </a:ext>
                </a:extLst>
              </p14:cNvPr>
              <p14:cNvContentPartPr/>
              <p14:nvPr>
                <p:custDataLst>
                  <p:tags r:id="rId35"/>
                </p:custDataLst>
              </p14:nvPr>
            </p14:nvContentPartPr>
            <p14:xfrm>
              <a:off x="405288" y="2582170"/>
              <a:ext cx="943200" cy="18000"/>
            </p14:xfrm>
          </p:contentPart>
        </mc:Choice>
        <mc:Fallback xmlns="">
          <p:pic>
            <p:nvPicPr>
              <p:cNvPr id="380" name="Encre 379">
                <a:extLst>
                  <a:ext uri="{FF2B5EF4-FFF2-40B4-BE49-F238E27FC236}">
                    <a16:creationId xmlns:a16="http://schemas.microsoft.com/office/drawing/2014/main" id="{85F8EA66-12C6-EC16-8D51-4F3DA7F0F9AC}"/>
                  </a:ext>
                  <a:ext uri="{C183D7F6-B498-43B3-948B-1728B52AA6E4}">
                    <adec:decorative xmlns:adec="http://schemas.microsoft.com/office/drawing/2017/decorative" val="1"/>
                  </a:ext>
                </a:extLst>
              </p:cNvPr>
              <p:cNvPicPr/>
              <p:nvPr/>
            </p:nvPicPr>
            <p:blipFill>
              <a:blip r:embed="rId225"/>
              <a:stretch>
                <a:fillRect/>
              </a:stretch>
            </p:blipFill>
            <p:spPr>
              <a:xfrm>
                <a:off x="396285" y="2573170"/>
                <a:ext cx="960847"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446" name="Encre 445">
                <a:extLst>
                  <a:ext uri="{FF2B5EF4-FFF2-40B4-BE49-F238E27FC236}">
                    <a16:creationId xmlns:a16="http://schemas.microsoft.com/office/drawing/2014/main" id="{B4CC5596-370E-77E2-0BB0-9139D654A99F}"/>
                  </a:ext>
                  <a:ext uri="{C183D7F6-B498-43B3-948B-1728B52AA6E4}">
                    <adec:decorative xmlns:adec="http://schemas.microsoft.com/office/drawing/2017/decorative" val="1"/>
                  </a:ext>
                </a:extLst>
              </p14:cNvPr>
              <p14:cNvContentPartPr/>
              <p14:nvPr>
                <p:custDataLst>
                  <p:tags r:id="rId36"/>
                </p:custDataLst>
              </p14:nvPr>
            </p14:nvContentPartPr>
            <p14:xfrm>
              <a:off x="884930" y="6204322"/>
              <a:ext cx="972000" cy="22320"/>
            </p14:xfrm>
          </p:contentPart>
        </mc:Choice>
        <mc:Fallback xmlns="">
          <p:pic>
            <p:nvPicPr>
              <p:cNvPr id="446" name="Encre 445">
                <a:extLst>
                  <a:ext uri="{FF2B5EF4-FFF2-40B4-BE49-F238E27FC236}">
                    <a16:creationId xmlns:a16="http://schemas.microsoft.com/office/drawing/2014/main" id="{B4CC5596-370E-77E2-0BB0-9139D654A99F}"/>
                  </a:ext>
                  <a:ext uri="{C183D7F6-B498-43B3-948B-1728B52AA6E4}">
                    <adec:decorative xmlns:adec="http://schemas.microsoft.com/office/drawing/2017/decorative" val="1"/>
                  </a:ext>
                </a:extLst>
              </p:cNvPr>
              <p:cNvPicPr/>
              <p:nvPr/>
            </p:nvPicPr>
            <p:blipFill>
              <a:blip r:embed="rId299"/>
              <a:stretch>
                <a:fillRect/>
              </a:stretch>
            </p:blipFill>
            <p:spPr>
              <a:xfrm>
                <a:off x="875930" y="6195322"/>
                <a:ext cx="98964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521" name="Encre 520">
                <a:extLst>
                  <a:ext uri="{FF2B5EF4-FFF2-40B4-BE49-F238E27FC236}">
                    <a16:creationId xmlns:a16="http://schemas.microsoft.com/office/drawing/2014/main" id="{C28CFF3E-9B06-B159-A3D3-AFB1943A735B}"/>
                  </a:ext>
                  <a:ext uri="{C183D7F6-B498-43B3-948B-1728B52AA6E4}">
                    <adec:decorative xmlns:adec="http://schemas.microsoft.com/office/drawing/2017/decorative" val="1"/>
                  </a:ext>
                </a:extLst>
              </p14:cNvPr>
              <p14:cNvContentPartPr/>
              <p14:nvPr>
                <p:custDataLst>
                  <p:tags r:id="rId37"/>
                </p:custDataLst>
              </p14:nvPr>
            </p14:nvContentPartPr>
            <p14:xfrm>
              <a:off x="1490206" y="5298648"/>
              <a:ext cx="59400" cy="33840"/>
            </p14:xfrm>
          </p:contentPart>
        </mc:Choice>
        <mc:Fallback xmlns="">
          <p:pic>
            <p:nvPicPr>
              <p:cNvPr id="521" name="Encre 520">
                <a:extLst>
                  <a:ext uri="{FF2B5EF4-FFF2-40B4-BE49-F238E27FC236}">
                    <a16:creationId xmlns:a16="http://schemas.microsoft.com/office/drawing/2014/main" id="{C28CFF3E-9B06-B159-A3D3-AFB1943A735B}"/>
                  </a:ext>
                  <a:ext uri="{C183D7F6-B498-43B3-948B-1728B52AA6E4}">
                    <adec:decorative xmlns:adec="http://schemas.microsoft.com/office/drawing/2017/decorative" val="1"/>
                  </a:ext>
                </a:extLst>
              </p:cNvPr>
              <p:cNvPicPr/>
              <p:nvPr/>
            </p:nvPicPr>
            <p:blipFill>
              <a:blip r:embed="rId301"/>
              <a:stretch>
                <a:fillRect/>
              </a:stretch>
            </p:blipFill>
            <p:spPr>
              <a:xfrm>
                <a:off x="1481206" y="5289743"/>
                <a:ext cx="77040" cy="51294"/>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535" name="Encre 534">
                <a:extLst>
                  <a:ext uri="{FF2B5EF4-FFF2-40B4-BE49-F238E27FC236}">
                    <a16:creationId xmlns:a16="http://schemas.microsoft.com/office/drawing/2014/main" id="{BE86E89D-2F04-94BC-4AAF-B5F5901876F3}"/>
                  </a:ext>
                  <a:ext uri="{C183D7F6-B498-43B3-948B-1728B52AA6E4}">
                    <adec:decorative xmlns:adec="http://schemas.microsoft.com/office/drawing/2017/decorative" val="1"/>
                  </a:ext>
                </a:extLst>
              </p14:cNvPr>
              <p14:cNvContentPartPr/>
              <p14:nvPr>
                <p:custDataLst>
                  <p:tags r:id="rId38"/>
                </p:custDataLst>
              </p14:nvPr>
            </p14:nvContentPartPr>
            <p14:xfrm>
              <a:off x="1015726" y="5870328"/>
              <a:ext cx="21600" cy="97200"/>
            </p14:xfrm>
          </p:contentPart>
        </mc:Choice>
        <mc:Fallback xmlns="">
          <p:pic>
            <p:nvPicPr>
              <p:cNvPr id="535" name="Encre 534">
                <a:extLst>
                  <a:ext uri="{FF2B5EF4-FFF2-40B4-BE49-F238E27FC236}">
                    <a16:creationId xmlns:a16="http://schemas.microsoft.com/office/drawing/2014/main" id="{BE86E89D-2F04-94BC-4AAF-B5F5901876F3}"/>
                  </a:ext>
                  <a:ext uri="{C183D7F6-B498-43B3-948B-1728B52AA6E4}">
                    <adec:decorative xmlns:adec="http://schemas.microsoft.com/office/drawing/2017/decorative" val="1"/>
                  </a:ext>
                </a:extLst>
              </p:cNvPr>
              <p:cNvPicPr/>
              <p:nvPr/>
            </p:nvPicPr>
            <p:blipFill>
              <a:blip r:embed="rId303"/>
              <a:stretch>
                <a:fillRect/>
              </a:stretch>
            </p:blipFill>
            <p:spPr>
              <a:xfrm>
                <a:off x="997726" y="5852394"/>
                <a:ext cx="57240" cy="132708"/>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536" name="Encre 535">
                <a:extLst>
                  <a:ext uri="{FF2B5EF4-FFF2-40B4-BE49-F238E27FC236}">
                    <a16:creationId xmlns:a16="http://schemas.microsoft.com/office/drawing/2014/main" id="{E06E8CC0-C832-D981-916F-27760169EA62}"/>
                  </a:ext>
                  <a:ext uri="{C183D7F6-B498-43B3-948B-1728B52AA6E4}">
                    <adec:decorative xmlns:adec="http://schemas.microsoft.com/office/drawing/2017/decorative" val="1"/>
                  </a:ext>
                </a:extLst>
              </p14:cNvPr>
              <p14:cNvContentPartPr/>
              <p14:nvPr>
                <p:custDataLst>
                  <p:tags r:id="rId39"/>
                </p:custDataLst>
              </p14:nvPr>
            </p14:nvContentPartPr>
            <p14:xfrm>
              <a:off x="1020406" y="5890128"/>
              <a:ext cx="103680" cy="168840"/>
            </p14:xfrm>
          </p:contentPart>
        </mc:Choice>
        <mc:Fallback xmlns="">
          <p:pic>
            <p:nvPicPr>
              <p:cNvPr id="536" name="Encre 535">
                <a:extLst>
                  <a:ext uri="{FF2B5EF4-FFF2-40B4-BE49-F238E27FC236}">
                    <a16:creationId xmlns:a16="http://schemas.microsoft.com/office/drawing/2014/main" id="{E06E8CC0-C832-D981-916F-27760169EA62}"/>
                  </a:ext>
                  <a:ext uri="{C183D7F6-B498-43B3-948B-1728B52AA6E4}">
                    <adec:decorative xmlns:adec="http://schemas.microsoft.com/office/drawing/2017/decorative" val="1"/>
                  </a:ext>
                </a:extLst>
              </p:cNvPr>
              <p:cNvPicPr/>
              <p:nvPr/>
            </p:nvPicPr>
            <p:blipFill>
              <a:blip r:embed="rId305"/>
              <a:stretch>
                <a:fillRect/>
              </a:stretch>
            </p:blipFill>
            <p:spPr>
              <a:xfrm>
                <a:off x="1002406" y="5872166"/>
                <a:ext cx="139320" cy="204404"/>
              </a:xfrm>
              <a:prstGeom prst="rect">
                <a:avLst/>
              </a:prstGeom>
            </p:spPr>
          </p:pic>
        </mc:Fallback>
      </mc:AlternateContent>
      <mc:AlternateContent xmlns:mc="http://schemas.openxmlformats.org/markup-compatibility/2006" xmlns:p14="http://schemas.microsoft.com/office/powerpoint/2010/main">
        <mc:Choice Requires="p14">
          <p:contentPart p14:bwMode="auto" r:id="rId306">
            <p14:nvContentPartPr>
              <p14:cNvPr id="540" name="Encre 539">
                <a:extLst>
                  <a:ext uri="{FF2B5EF4-FFF2-40B4-BE49-F238E27FC236}">
                    <a16:creationId xmlns:a16="http://schemas.microsoft.com/office/drawing/2014/main" id="{CA682D21-1292-8D98-98BB-65C09F2DA971}"/>
                  </a:ext>
                  <a:ext uri="{C183D7F6-B498-43B3-948B-1728B52AA6E4}">
                    <adec:decorative xmlns:adec="http://schemas.microsoft.com/office/drawing/2017/decorative" val="1"/>
                  </a:ext>
                </a:extLst>
              </p14:cNvPr>
              <p14:cNvContentPartPr/>
              <p14:nvPr>
                <p:custDataLst>
                  <p:tags r:id="rId40"/>
                </p:custDataLst>
              </p14:nvPr>
            </p14:nvContentPartPr>
            <p14:xfrm>
              <a:off x="1166926" y="5885448"/>
              <a:ext cx="105480" cy="180360"/>
            </p14:xfrm>
          </p:contentPart>
        </mc:Choice>
        <mc:Fallback xmlns="">
          <p:pic>
            <p:nvPicPr>
              <p:cNvPr id="540" name="Encre 539">
                <a:extLst>
                  <a:ext uri="{FF2B5EF4-FFF2-40B4-BE49-F238E27FC236}">
                    <a16:creationId xmlns:a16="http://schemas.microsoft.com/office/drawing/2014/main" id="{CA682D21-1292-8D98-98BB-65C09F2DA971}"/>
                  </a:ext>
                  <a:ext uri="{C183D7F6-B498-43B3-948B-1728B52AA6E4}">
                    <adec:decorative xmlns:adec="http://schemas.microsoft.com/office/drawing/2017/decorative" val="1"/>
                  </a:ext>
                </a:extLst>
              </p:cNvPr>
              <p:cNvPicPr/>
              <p:nvPr/>
            </p:nvPicPr>
            <p:blipFill>
              <a:blip r:embed="rId307"/>
              <a:stretch>
                <a:fillRect/>
              </a:stretch>
            </p:blipFill>
            <p:spPr>
              <a:xfrm>
                <a:off x="1148926" y="5867412"/>
                <a:ext cx="141120" cy="216071"/>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542" name="Encre 541">
                <a:extLst>
                  <a:ext uri="{FF2B5EF4-FFF2-40B4-BE49-F238E27FC236}">
                    <a16:creationId xmlns:a16="http://schemas.microsoft.com/office/drawing/2014/main" id="{D26787C0-695A-F922-C9D4-C00F72EC73B7}"/>
                  </a:ext>
                  <a:ext uri="{C183D7F6-B498-43B3-948B-1728B52AA6E4}">
                    <adec:decorative xmlns:adec="http://schemas.microsoft.com/office/drawing/2017/decorative" val="1"/>
                  </a:ext>
                </a:extLst>
              </p14:cNvPr>
              <p14:cNvContentPartPr/>
              <p14:nvPr>
                <p:custDataLst>
                  <p:tags r:id="rId41"/>
                </p:custDataLst>
              </p14:nvPr>
            </p14:nvContentPartPr>
            <p14:xfrm>
              <a:off x="1611886" y="5966808"/>
              <a:ext cx="2880" cy="2880"/>
            </p14:xfrm>
          </p:contentPart>
        </mc:Choice>
        <mc:Fallback xmlns="">
          <p:pic>
            <p:nvPicPr>
              <p:cNvPr id="542" name="Encre 541">
                <a:extLst>
                  <a:ext uri="{FF2B5EF4-FFF2-40B4-BE49-F238E27FC236}">
                    <a16:creationId xmlns:a16="http://schemas.microsoft.com/office/drawing/2014/main" id="{D26787C0-695A-F922-C9D4-C00F72EC73B7}"/>
                  </a:ext>
                  <a:ext uri="{C183D7F6-B498-43B3-948B-1728B52AA6E4}">
                    <adec:decorative xmlns:adec="http://schemas.microsoft.com/office/drawing/2017/decorative" val="1"/>
                  </a:ext>
                </a:extLst>
              </p:cNvPr>
              <p:cNvPicPr/>
              <p:nvPr/>
            </p:nvPicPr>
            <p:blipFill>
              <a:blip r:embed="rId309"/>
              <a:stretch>
                <a:fillRect/>
              </a:stretch>
            </p:blipFill>
            <p:spPr>
              <a:xfrm>
                <a:off x="1593886" y="5948808"/>
                <a:ext cx="38520" cy="38520"/>
              </a:xfrm>
              <a:prstGeom prst="rect">
                <a:avLst/>
              </a:prstGeom>
            </p:spPr>
          </p:pic>
        </mc:Fallback>
      </mc:AlternateContent>
      <p:grpSp>
        <p:nvGrpSpPr>
          <p:cNvPr id="556" name="Groupe 555">
            <a:extLst>
              <a:ext uri="{FF2B5EF4-FFF2-40B4-BE49-F238E27FC236}">
                <a16:creationId xmlns:a16="http://schemas.microsoft.com/office/drawing/2014/main" id="{6F4E6D0F-2400-211D-F303-11606F7A4FB5}"/>
              </a:ext>
              <a:ext uri="{C183D7F6-B498-43B3-948B-1728B52AA6E4}">
                <adec:decorative xmlns:adec="http://schemas.microsoft.com/office/drawing/2017/decorative" val="1"/>
              </a:ext>
            </a:extLst>
          </p:cNvPr>
          <p:cNvGrpSpPr/>
          <p:nvPr>
            <p:custDataLst>
              <p:tags r:id="rId42"/>
            </p:custDataLst>
          </p:nvPr>
        </p:nvGrpSpPr>
        <p:grpSpPr>
          <a:xfrm>
            <a:off x="901606" y="5742888"/>
            <a:ext cx="300600" cy="196560"/>
            <a:chOff x="901606" y="5742888"/>
            <a:chExt cx="300600" cy="196560"/>
          </a:xfrm>
        </p:grpSpPr>
        <mc:AlternateContent xmlns:mc="http://schemas.openxmlformats.org/markup-compatibility/2006" xmlns:p14="http://schemas.microsoft.com/office/powerpoint/2010/main">
          <mc:Choice Requires="p14">
            <p:contentPart p14:bwMode="auto" r:id="rId310">
              <p14:nvContentPartPr>
                <p14:cNvPr id="530" name="Encre 529">
                  <a:extLst>
                    <a:ext uri="{FF2B5EF4-FFF2-40B4-BE49-F238E27FC236}">
                      <a16:creationId xmlns:a16="http://schemas.microsoft.com/office/drawing/2014/main" id="{1FD33389-102A-CFBC-99EE-4616021A1C44}"/>
                    </a:ext>
                  </a:extLst>
                </p14:cNvPr>
                <p14:cNvContentPartPr/>
                <p14:nvPr/>
              </p14:nvContentPartPr>
              <p14:xfrm>
                <a:off x="1055686" y="5854128"/>
                <a:ext cx="64440" cy="56160"/>
              </p14:xfrm>
            </p:contentPart>
          </mc:Choice>
          <mc:Fallback xmlns="">
            <p:pic>
              <p:nvPicPr>
                <p:cNvPr id="530" name="Encre 529">
                  <a:extLst>
                    <a:ext uri="{FF2B5EF4-FFF2-40B4-BE49-F238E27FC236}">
                      <a16:creationId xmlns:a16="http://schemas.microsoft.com/office/drawing/2014/main" id="{1FD33389-102A-CFBC-99EE-4616021A1C44}"/>
                    </a:ext>
                  </a:extLst>
                </p:cNvPr>
                <p:cNvPicPr/>
                <p:nvPr/>
              </p:nvPicPr>
              <p:blipFill>
                <a:blip r:embed="rId311"/>
                <a:stretch>
                  <a:fillRect/>
                </a:stretch>
              </p:blipFill>
              <p:spPr>
                <a:xfrm>
                  <a:off x="1037686" y="5836128"/>
                  <a:ext cx="10008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531" name="Encre 530">
                  <a:extLst>
                    <a:ext uri="{FF2B5EF4-FFF2-40B4-BE49-F238E27FC236}">
                      <a16:creationId xmlns:a16="http://schemas.microsoft.com/office/drawing/2014/main" id="{477E5A98-1537-6D2D-CE93-8AD446F00F53}"/>
                    </a:ext>
                  </a:extLst>
                </p14:cNvPr>
                <p14:cNvContentPartPr/>
                <p14:nvPr/>
              </p14:nvContentPartPr>
              <p14:xfrm>
                <a:off x="1054246" y="5826408"/>
                <a:ext cx="120240" cy="83520"/>
              </p14:xfrm>
            </p:contentPart>
          </mc:Choice>
          <mc:Fallback xmlns="">
            <p:pic>
              <p:nvPicPr>
                <p:cNvPr id="531" name="Encre 530">
                  <a:extLst>
                    <a:ext uri="{FF2B5EF4-FFF2-40B4-BE49-F238E27FC236}">
                      <a16:creationId xmlns:a16="http://schemas.microsoft.com/office/drawing/2014/main" id="{477E5A98-1537-6D2D-CE93-8AD446F00F53}"/>
                    </a:ext>
                  </a:extLst>
                </p:cNvPr>
                <p:cNvPicPr/>
                <p:nvPr/>
              </p:nvPicPr>
              <p:blipFill>
                <a:blip r:embed="rId313"/>
                <a:stretch>
                  <a:fillRect/>
                </a:stretch>
              </p:blipFill>
              <p:spPr>
                <a:xfrm>
                  <a:off x="1036192" y="5808408"/>
                  <a:ext cx="155987"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532" name="Encre 531">
                  <a:extLst>
                    <a:ext uri="{FF2B5EF4-FFF2-40B4-BE49-F238E27FC236}">
                      <a16:creationId xmlns:a16="http://schemas.microsoft.com/office/drawing/2014/main" id="{3EA4C0AB-F2B9-0E88-148B-C7BD4107319F}"/>
                    </a:ext>
                  </a:extLst>
                </p14:cNvPr>
                <p14:cNvContentPartPr/>
                <p14:nvPr/>
              </p14:nvContentPartPr>
              <p14:xfrm>
                <a:off x="1060726" y="5837928"/>
                <a:ext cx="100080" cy="101520"/>
              </p14:xfrm>
            </p:contentPart>
          </mc:Choice>
          <mc:Fallback xmlns="">
            <p:pic>
              <p:nvPicPr>
                <p:cNvPr id="532" name="Encre 531">
                  <a:extLst>
                    <a:ext uri="{FF2B5EF4-FFF2-40B4-BE49-F238E27FC236}">
                      <a16:creationId xmlns:a16="http://schemas.microsoft.com/office/drawing/2014/main" id="{3EA4C0AB-F2B9-0E88-148B-C7BD4107319F}"/>
                    </a:ext>
                  </a:extLst>
                </p:cNvPr>
                <p:cNvPicPr/>
                <p:nvPr/>
              </p:nvPicPr>
              <p:blipFill>
                <a:blip r:embed="rId315"/>
                <a:stretch>
                  <a:fillRect/>
                </a:stretch>
              </p:blipFill>
              <p:spPr>
                <a:xfrm>
                  <a:off x="1042726" y="5819928"/>
                  <a:ext cx="13572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533" name="Encre 532">
                  <a:extLst>
                    <a:ext uri="{FF2B5EF4-FFF2-40B4-BE49-F238E27FC236}">
                      <a16:creationId xmlns:a16="http://schemas.microsoft.com/office/drawing/2014/main" id="{241E6BD1-C69D-E5CD-0C34-4856B68FB6FF}"/>
                    </a:ext>
                  </a:extLst>
                </p14:cNvPr>
                <p14:cNvContentPartPr/>
                <p14:nvPr/>
              </p14:nvContentPartPr>
              <p14:xfrm>
                <a:off x="1161526" y="5820288"/>
                <a:ext cx="40680" cy="111600"/>
              </p14:xfrm>
            </p:contentPart>
          </mc:Choice>
          <mc:Fallback xmlns="">
            <p:pic>
              <p:nvPicPr>
                <p:cNvPr id="533" name="Encre 532">
                  <a:extLst>
                    <a:ext uri="{FF2B5EF4-FFF2-40B4-BE49-F238E27FC236}">
                      <a16:creationId xmlns:a16="http://schemas.microsoft.com/office/drawing/2014/main" id="{241E6BD1-C69D-E5CD-0C34-4856B68FB6FF}"/>
                    </a:ext>
                  </a:extLst>
                </p:cNvPr>
                <p:cNvPicPr/>
                <p:nvPr/>
              </p:nvPicPr>
              <p:blipFill>
                <a:blip r:embed="rId317"/>
                <a:stretch>
                  <a:fillRect/>
                </a:stretch>
              </p:blipFill>
              <p:spPr>
                <a:xfrm>
                  <a:off x="1143526" y="5802346"/>
                  <a:ext cx="76320" cy="147125"/>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552" name="Encre 551">
                  <a:extLst>
                    <a:ext uri="{FF2B5EF4-FFF2-40B4-BE49-F238E27FC236}">
                      <a16:creationId xmlns:a16="http://schemas.microsoft.com/office/drawing/2014/main" id="{521869FB-1D8F-3683-2113-28B3F15E7B12}"/>
                    </a:ext>
                  </a:extLst>
                </p14:cNvPr>
                <p14:cNvContentPartPr/>
                <p14:nvPr/>
              </p14:nvContentPartPr>
              <p14:xfrm>
                <a:off x="1065406" y="5761608"/>
                <a:ext cx="63360" cy="81720"/>
              </p14:xfrm>
            </p:contentPart>
          </mc:Choice>
          <mc:Fallback xmlns="">
            <p:pic>
              <p:nvPicPr>
                <p:cNvPr id="552" name="Encre 551">
                  <a:extLst>
                    <a:ext uri="{FF2B5EF4-FFF2-40B4-BE49-F238E27FC236}">
                      <a16:creationId xmlns:a16="http://schemas.microsoft.com/office/drawing/2014/main" id="{521869FB-1D8F-3683-2113-28B3F15E7B12}"/>
                    </a:ext>
                  </a:extLst>
                </p:cNvPr>
                <p:cNvPicPr/>
                <p:nvPr/>
              </p:nvPicPr>
              <p:blipFill>
                <a:blip r:embed="rId319"/>
                <a:stretch>
                  <a:fillRect/>
                </a:stretch>
              </p:blipFill>
              <p:spPr>
                <a:xfrm>
                  <a:off x="1059251" y="5755515"/>
                  <a:ext cx="75670" cy="93906"/>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553" name="Encre 552">
                  <a:extLst>
                    <a:ext uri="{FF2B5EF4-FFF2-40B4-BE49-F238E27FC236}">
                      <a16:creationId xmlns:a16="http://schemas.microsoft.com/office/drawing/2014/main" id="{959B378B-804E-E315-9326-1BADA8581168}"/>
                    </a:ext>
                  </a:extLst>
                </p14:cNvPr>
                <p14:cNvContentPartPr/>
                <p14:nvPr/>
              </p14:nvContentPartPr>
              <p14:xfrm>
                <a:off x="901606" y="5742888"/>
                <a:ext cx="129240" cy="2880"/>
              </p14:xfrm>
            </p:contentPart>
          </mc:Choice>
          <mc:Fallback xmlns="">
            <p:pic>
              <p:nvPicPr>
                <p:cNvPr id="553" name="Encre 552">
                  <a:extLst>
                    <a:ext uri="{FF2B5EF4-FFF2-40B4-BE49-F238E27FC236}">
                      <a16:creationId xmlns:a16="http://schemas.microsoft.com/office/drawing/2014/main" id="{959B378B-804E-E315-9326-1BADA8581168}"/>
                    </a:ext>
                  </a:extLst>
                </p:cNvPr>
                <p:cNvPicPr/>
                <p:nvPr/>
              </p:nvPicPr>
              <p:blipFill>
                <a:blip r:embed="rId321"/>
                <a:stretch>
                  <a:fillRect/>
                </a:stretch>
              </p:blipFill>
              <p:spPr>
                <a:xfrm>
                  <a:off x="895486" y="5736768"/>
                  <a:ext cx="141480" cy="15120"/>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555" name="Encre 554">
                  <a:extLst>
                    <a:ext uri="{FF2B5EF4-FFF2-40B4-BE49-F238E27FC236}">
                      <a16:creationId xmlns:a16="http://schemas.microsoft.com/office/drawing/2014/main" id="{3C824179-F823-7464-549D-DB2D6E0AEF80}"/>
                    </a:ext>
                  </a:extLst>
                </p14:cNvPr>
                <p14:cNvContentPartPr/>
                <p14:nvPr/>
              </p14:nvContentPartPr>
              <p14:xfrm>
                <a:off x="923206" y="5767008"/>
                <a:ext cx="99000" cy="15120"/>
              </p14:xfrm>
            </p:contentPart>
          </mc:Choice>
          <mc:Fallback xmlns="">
            <p:pic>
              <p:nvPicPr>
                <p:cNvPr id="555" name="Encre 554">
                  <a:extLst>
                    <a:ext uri="{FF2B5EF4-FFF2-40B4-BE49-F238E27FC236}">
                      <a16:creationId xmlns:a16="http://schemas.microsoft.com/office/drawing/2014/main" id="{3C824179-F823-7464-549D-DB2D6E0AEF80}"/>
                    </a:ext>
                  </a:extLst>
                </p:cNvPr>
                <p:cNvPicPr/>
                <p:nvPr/>
              </p:nvPicPr>
              <p:blipFill>
                <a:blip r:embed="rId323"/>
                <a:stretch>
                  <a:fillRect/>
                </a:stretch>
              </p:blipFill>
              <p:spPr>
                <a:xfrm>
                  <a:off x="917108" y="5760888"/>
                  <a:ext cx="111196" cy="27360"/>
                </a:xfrm>
                <a:prstGeom prst="rect">
                  <a:avLst/>
                </a:prstGeom>
              </p:spPr>
            </p:pic>
          </mc:Fallback>
        </mc:AlternateContent>
      </p:grpSp>
      <p:grpSp>
        <p:nvGrpSpPr>
          <p:cNvPr id="560" name="Groupe 559">
            <a:extLst>
              <a:ext uri="{FF2B5EF4-FFF2-40B4-BE49-F238E27FC236}">
                <a16:creationId xmlns:a16="http://schemas.microsoft.com/office/drawing/2014/main" id="{0A2459D4-86DE-13C6-6803-49FAEE9B57ED}"/>
              </a:ext>
              <a:ext uri="{C183D7F6-B498-43B3-948B-1728B52AA6E4}">
                <adec:decorative xmlns:adec="http://schemas.microsoft.com/office/drawing/2017/decorative" val="1"/>
              </a:ext>
            </a:extLst>
          </p:cNvPr>
          <p:cNvGrpSpPr/>
          <p:nvPr>
            <p:custDataLst>
              <p:tags r:id="rId43"/>
            </p:custDataLst>
          </p:nvPr>
        </p:nvGrpSpPr>
        <p:grpSpPr>
          <a:xfrm>
            <a:off x="974326" y="5764488"/>
            <a:ext cx="270000" cy="358200"/>
            <a:chOff x="974326" y="5764488"/>
            <a:chExt cx="270000" cy="358200"/>
          </a:xfrm>
        </p:grpSpPr>
        <mc:AlternateContent xmlns:mc="http://schemas.openxmlformats.org/markup-compatibility/2006" xmlns:p14="http://schemas.microsoft.com/office/powerpoint/2010/main">
          <mc:Choice Requires="p14">
            <p:contentPart p14:bwMode="auto" r:id="rId324">
              <p14:nvContentPartPr>
                <p14:cNvPr id="543" name="Encre 542">
                  <a:extLst>
                    <a:ext uri="{FF2B5EF4-FFF2-40B4-BE49-F238E27FC236}">
                      <a16:creationId xmlns:a16="http://schemas.microsoft.com/office/drawing/2014/main" id="{62A9F572-6D1C-6E32-53BB-5C4C3D0868EF}"/>
                    </a:ext>
                  </a:extLst>
                </p14:cNvPr>
                <p14:cNvContentPartPr/>
                <p14:nvPr/>
              </p14:nvContentPartPr>
              <p14:xfrm>
                <a:off x="1137406" y="5999568"/>
                <a:ext cx="1080" cy="32400"/>
              </p14:xfrm>
            </p:contentPart>
          </mc:Choice>
          <mc:Fallback xmlns="">
            <p:pic>
              <p:nvPicPr>
                <p:cNvPr id="543" name="Encre 542">
                  <a:extLst>
                    <a:ext uri="{FF2B5EF4-FFF2-40B4-BE49-F238E27FC236}">
                      <a16:creationId xmlns:a16="http://schemas.microsoft.com/office/drawing/2014/main" id="{62A9F572-6D1C-6E32-53BB-5C4C3D0868EF}"/>
                    </a:ext>
                  </a:extLst>
                </p:cNvPr>
                <p:cNvPicPr/>
                <p:nvPr/>
              </p:nvPicPr>
              <p:blipFill>
                <a:blip r:embed="rId325"/>
                <a:stretch>
                  <a:fillRect/>
                </a:stretch>
              </p:blipFill>
              <p:spPr>
                <a:xfrm>
                  <a:off x="1119406" y="5981568"/>
                  <a:ext cx="3672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544" name="Encre 543">
                  <a:extLst>
                    <a:ext uri="{FF2B5EF4-FFF2-40B4-BE49-F238E27FC236}">
                      <a16:creationId xmlns:a16="http://schemas.microsoft.com/office/drawing/2014/main" id="{21C22B65-DEC3-5FEC-725E-2C6E6E880FB4}"/>
                    </a:ext>
                  </a:extLst>
                </p14:cNvPr>
                <p14:cNvContentPartPr/>
                <p14:nvPr/>
              </p14:nvContentPartPr>
              <p14:xfrm>
                <a:off x="1119766" y="5979768"/>
                <a:ext cx="24120" cy="82080"/>
              </p14:xfrm>
            </p:contentPart>
          </mc:Choice>
          <mc:Fallback xmlns="">
            <p:pic>
              <p:nvPicPr>
                <p:cNvPr id="544" name="Encre 543">
                  <a:extLst>
                    <a:ext uri="{FF2B5EF4-FFF2-40B4-BE49-F238E27FC236}">
                      <a16:creationId xmlns:a16="http://schemas.microsoft.com/office/drawing/2014/main" id="{21C22B65-DEC3-5FEC-725E-2C6E6E880FB4}"/>
                    </a:ext>
                  </a:extLst>
                </p:cNvPr>
                <p:cNvPicPr/>
                <p:nvPr/>
              </p:nvPicPr>
              <p:blipFill>
                <a:blip r:embed="rId327"/>
                <a:stretch>
                  <a:fillRect/>
                </a:stretch>
              </p:blipFill>
              <p:spPr>
                <a:xfrm>
                  <a:off x="1101766" y="5961768"/>
                  <a:ext cx="5976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545" name="Encre 544">
                  <a:extLst>
                    <a:ext uri="{FF2B5EF4-FFF2-40B4-BE49-F238E27FC236}">
                      <a16:creationId xmlns:a16="http://schemas.microsoft.com/office/drawing/2014/main" id="{F0F55FA3-1F45-02F1-D717-04F7D64862EB}"/>
                    </a:ext>
                  </a:extLst>
                </p14:cNvPr>
                <p14:cNvContentPartPr/>
                <p14:nvPr/>
              </p14:nvContentPartPr>
              <p14:xfrm>
                <a:off x="1148206" y="5845848"/>
                <a:ext cx="81720" cy="116640"/>
              </p14:xfrm>
            </p:contentPart>
          </mc:Choice>
          <mc:Fallback xmlns="">
            <p:pic>
              <p:nvPicPr>
                <p:cNvPr id="545" name="Encre 544">
                  <a:extLst>
                    <a:ext uri="{FF2B5EF4-FFF2-40B4-BE49-F238E27FC236}">
                      <a16:creationId xmlns:a16="http://schemas.microsoft.com/office/drawing/2014/main" id="{F0F55FA3-1F45-02F1-D717-04F7D64862EB}"/>
                    </a:ext>
                  </a:extLst>
                </p:cNvPr>
                <p:cNvPicPr/>
                <p:nvPr/>
              </p:nvPicPr>
              <p:blipFill>
                <a:blip r:embed="rId329"/>
                <a:stretch>
                  <a:fillRect/>
                </a:stretch>
              </p:blipFill>
              <p:spPr>
                <a:xfrm>
                  <a:off x="1130206" y="5827903"/>
                  <a:ext cx="117360" cy="152170"/>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546" name="Encre 545">
                  <a:extLst>
                    <a:ext uri="{FF2B5EF4-FFF2-40B4-BE49-F238E27FC236}">
                      <a16:creationId xmlns:a16="http://schemas.microsoft.com/office/drawing/2014/main" id="{14E553D2-BFA9-3918-5089-B33AAC3D941B}"/>
                    </a:ext>
                  </a:extLst>
                </p14:cNvPr>
                <p14:cNvContentPartPr/>
                <p14:nvPr/>
              </p14:nvContentPartPr>
              <p14:xfrm>
                <a:off x="1028686" y="5856648"/>
                <a:ext cx="111960" cy="96120"/>
              </p14:xfrm>
            </p:contentPart>
          </mc:Choice>
          <mc:Fallback xmlns="">
            <p:pic>
              <p:nvPicPr>
                <p:cNvPr id="546" name="Encre 545">
                  <a:extLst>
                    <a:ext uri="{FF2B5EF4-FFF2-40B4-BE49-F238E27FC236}">
                      <a16:creationId xmlns:a16="http://schemas.microsoft.com/office/drawing/2014/main" id="{14E553D2-BFA9-3918-5089-B33AAC3D941B}"/>
                    </a:ext>
                  </a:extLst>
                </p:cNvPr>
                <p:cNvPicPr/>
                <p:nvPr/>
              </p:nvPicPr>
              <p:blipFill>
                <a:blip r:embed="rId331"/>
                <a:stretch>
                  <a:fillRect/>
                </a:stretch>
              </p:blipFill>
              <p:spPr>
                <a:xfrm>
                  <a:off x="1010686" y="5838648"/>
                  <a:ext cx="14760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547" name="Encre 546">
                  <a:extLst>
                    <a:ext uri="{FF2B5EF4-FFF2-40B4-BE49-F238E27FC236}">
                      <a16:creationId xmlns:a16="http://schemas.microsoft.com/office/drawing/2014/main" id="{FC0FEDFC-6664-8C19-1210-C53142549016}"/>
                    </a:ext>
                  </a:extLst>
                </p14:cNvPr>
                <p14:cNvContentPartPr/>
                <p14:nvPr/>
              </p14:nvContentPartPr>
              <p14:xfrm>
                <a:off x="974326" y="5854848"/>
                <a:ext cx="118800" cy="251280"/>
              </p14:xfrm>
            </p:contentPart>
          </mc:Choice>
          <mc:Fallback xmlns="">
            <p:pic>
              <p:nvPicPr>
                <p:cNvPr id="547" name="Encre 546">
                  <a:extLst>
                    <a:ext uri="{FF2B5EF4-FFF2-40B4-BE49-F238E27FC236}">
                      <a16:creationId xmlns:a16="http://schemas.microsoft.com/office/drawing/2014/main" id="{FC0FEDFC-6664-8C19-1210-C53142549016}"/>
                    </a:ext>
                  </a:extLst>
                </p:cNvPr>
                <p:cNvPicPr/>
                <p:nvPr/>
              </p:nvPicPr>
              <p:blipFill>
                <a:blip r:embed="rId333"/>
                <a:stretch>
                  <a:fillRect/>
                </a:stretch>
              </p:blipFill>
              <p:spPr>
                <a:xfrm>
                  <a:off x="956326" y="5836848"/>
                  <a:ext cx="15444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548" name="Encre 547">
                  <a:extLst>
                    <a:ext uri="{FF2B5EF4-FFF2-40B4-BE49-F238E27FC236}">
                      <a16:creationId xmlns:a16="http://schemas.microsoft.com/office/drawing/2014/main" id="{719FDAF0-7DC8-19B6-67E5-BBBB6BDF2617}"/>
                    </a:ext>
                  </a:extLst>
                </p14:cNvPr>
                <p14:cNvContentPartPr/>
                <p14:nvPr/>
              </p14:nvContentPartPr>
              <p14:xfrm>
                <a:off x="1101046" y="6056808"/>
                <a:ext cx="16200" cy="65880"/>
              </p14:xfrm>
            </p:contentPart>
          </mc:Choice>
          <mc:Fallback xmlns="">
            <p:pic>
              <p:nvPicPr>
                <p:cNvPr id="548" name="Encre 547">
                  <a:extLst>
                    <a:ext uri="{FF2B5EF4-FFF2-40B4-BE49-F238E27FC236}">
                      <a16:creationId xmlns:a16="http://schemas.microsoft.com/office/drawing/2014/main" id="{719FDAF0-7DC8-19B6-67E5-BBBB6BDF2617}"/>
                    </a:ext>
                  </a:extLst>
                </p:cNvPr>
                <p:cNvPicPr/>
                <p:nvPr/>
              </p:nvPicPr>
              <p:blipFill>
                <a:blip r:embed="rId335"/>
                <a:stretch>
                  <a:fillRect/>
                </a:stretch>
              </p:blipFill>
              <p:spPr>
                <a:xfrm>
                  <a:off x="1083046" y="6038906"/>
                  <a:ext cx="51840" cy="101326"/>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557" name="Encre 556">
                  <a:extLst>
                    <a:ext uri="{FF2B5EF4-FFF2-40B4-BE49-F238E27FC236}">
                      <a16:creationId xmlns:a16="http://schemas.microsoft.com/office/drawing/2014/main" id="{22849661-CF6F-EA2A-F509-B26C3838088C}"/>
                    </a:ext>
                  </a:extLst>
                </p14:cNvPr>
                <p14:cNvContentPartPr/>
                <p14:nvPr/>
              </p14:nvContentPartPr>
              <p14:xfrm>
                <a:off x="1146406" y="5764488"/>
                <a:ext cx="87480" cy="48240"/>
              </p14:xfrm>
            </p:contentPart>
          </mc:Choice>
          <mc:Fallback xmlns="">
            <p:pic>
              <p:nvPicPr>
                <p:cNvPr id="557" name="Encre 556">
                  <a:extLst>
                    <a:ext uri="{FF2B5EF4-FFF2-40B4-BE49-F238E27FC236}">
                      <a16:creationId xmlns:a16="http://schemas.microsoft.com/office/drawing/2014/main" id="{22849661-CF6F-EA2A-F509-B26C3838088C}"/>
                    </a:ext>
                  </a:extLst>
                </p:cNvPr>
                <p:cNvPicPr/>
                <p:nvPr/>
              </p:nvPicPr>
              <p:blipFill>
                <a:blip r:embed="rId337"/>
                <a:stretch>
                  <a:fillRect/>
                </a:stretch>
              </p:blipFill>
              <p:spPr>
                <a:xfrm>
                  <a:off x="1140286" y="5758368"/>
                  <a:ext cx="9972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558" name="Encre 557">
                  <a:extLst>
                    <a:ext uri="{FF2B5EF4-FFF2-40B4-BE49-F238E27FC236}">
                      <a16:creationId xmlns:a16="http://schemas.microsoft.com/office/drawing/2014/main" id="{61A701F9-EA98-C551-C9C0-65F7FCDB3C83}"/>
                    </a:ext>
                  </a:extLst>
                </p14:cNvPr>
                <p14:cNvContentPartPr/>
                <p14:nvPr/>
              </p14:nvContentPartPr>
              <p14:xfrm>
                <a:off x="1150006" y="5782128"/>
                <a:ext cx="83880" cy="40680"/>
              </p14:xfrm>
            </p:contentPart>
          </mc:Choice>
          <mc:Fallback xmlns="">
            <p:pic>
              <p:nvPicPr>
                <p:cNvPr id="558" name="Encre 557">
                  <a:extLst>
                    <a:ext uri="{FF2B5EF4-FFF2-40B4-BE49-F238E27FC236}">
                      <a16:creationId xmlns:a16="http://schemas.microsoft.com/office/drawing/2014/main" id="{61A701F9-EA98-C551-C9C0-65F7FCDB3C83}"/>
                    </a:ext>
                  </a:extLst>
                </p:cNvPr>
                <p:cNvPicPr/>
                <p:nvPr/>
              </p:nvPicPr>
              <p:blipFill>
                <a:blip r:embed="rId339"/>
                <a:stretch>
                  <a:fillRect/>
                </a:stretch>
              </p:blipFill>
              <p:spPr>
                <a:xfrm>
                  <a:off x="1143886" y="5776008"/>
                  <a:ext cx="9612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559" name="Encre 558">
                  <a:extLst>
                    <a:ext uri="{FF2B5EF4-FFF2-40B4-BE49-F238E27FC236}">
                      <a16:creationId xmlns:a16="http://schemas.microsoft.com/office/drawing/2014/main" id="{ED6D3D5B-9446-0EC2-DE5A-02C1AC99EAE2}"/>
                    </a:ext>
                  </a:extLst>
                </p14:cNvPr>
                <p14:cNvContentPartPr/>
                <p14:nvPr/>
              </p14:nvContentPartPr>
              <p14:xfrm>
                <a:off x="1137046" y="5841168"/>
                <a:ext cx="107280" cy="149760"/>
              </p14:xfrm>
            </p:contentPart>
          </mc:Choice>
          <mc:Fallback xmlns="">
            <p:pic>
              <p:nvPicPr>
                <p:cNvPr id="559" name="Encre 558">
                  <a:extLst>
                    <a:ext uri="{FF2B5EF4-FFF2-40B4-BE49-F238E27FC236}">
                      <a16:creationId xmlns:a16="http://schemas.microsoft.com/office/drawing/2014/main" id="{ED6D3D5B-9446-0EC2-DE5A-02C1AC99EAE2}"/>
                    </a:ext>
                  </a:extLst>
                </p:cNvPr>
                <p:cNvPicPr/>
                <p:nvPr/>
              </p:nvPicPr>
              <p:blipFill>
                <a:blip r:embed="rId341"/>
                <a:stretch>
                  <a:fillRect/>
                </a:stretch>
              </p:blipFill>
              <p:spPr>
                <a:xfrm>
                  <a:off x="1130905" y="5835048"/>
                  <a:ext cx="119561" cy="162000"/>
                </a:xfrm>
                <a:prstGeom prst="rect">
                  <a:avLst/>
                </a:prstGeom>
              </p:spPr>
            </p:pic>
          </mc:Fallback>
        </mc:AlternateContent>
      </p:grpSp>
      <p:grpSp>
        <p:nvGrpSpPr>
          <p:cNvPr id="566" name="Groupe 565">
            <a:extLst>
              <a:ext uri="{FF2B5EF4-FFF2-40B4-BE49-F238E27FC236}">
                <a16:creationId xmlns:a16="http://schemas.microsoft.com/office/drawing/2014/main" id="{5761D3C1-3DFF-CCA4-F8D6-D834DE05C982}"/>
              </a:ext>
              <a:ext uri="{C183D7F6-B498-43B3-948B-1728B52AA6E4}">
                <adec:decorative xmlns:adec="http://schemas.microsoft.com/office/drawing/2017/decorative" val="1"/>
              </a:ext>
            </a:extLst>
          </p:cNvPr>
          <p:cNvGrpSpPr/>
          <p:nvPr>
            <p:custDataLst>
              <p:tags r:id="rId44"/>
            </p:custDataLst>
          </p:nvPr>
        </p:nvGrpSpPr>
        <p:grpSpPr>
          <a:xfrm>
            <a:off x="1126966" y="5962848"/>
            <a:ext cx="479880" cy="114120"/>
            <a:chOff x="1126966" y="5962848"/>
            <a:chExt cx="479880" cy="114120"/>
          </a:xfrm>
        </p:grpSpPr>
        <mc:AlternateContent xmlns:mc="http://schemas.openxmlformats.org/markup-compatibility/2006" xmlns:p14="http://schemas.microsoft.com/office/powerpoint/2010/main">
          <mc:Choice Requires="p14">
            <p:contentPart p14:bwMode="auto" r:id="rId342">
              <p14:nvContentPartPr>
                <p14:cNvPr id="537" name="Encre 536">
                  <a:extLst>
                    <a:ext uri="{FF2B5EF4-FFF2-40B4-BE49-F238E27FC236}">
                      <a16:creationId xmlns:a16="http://schemas.microsoft.com/office/drawing/2014/main" id="{FCE4A4AB-157C-FD17-663B-862A64411B1F}"/>
                    </a:ext>
                  </a:extLst>
                </p14:cNvPr>
                <p14:cNvContentPartPr/>
                <p14:nvPr/>
              </p14:nvContentPartPr>
              <p14:xfrm>
                <a:off x="1126966" y="5994168"/>
                <a:ext cx="72360" cy="82800"/>
              </p14:xfrm>
            </p:contentPart>
          </mc:Choice>
          <mc:Fallback xmlns="">
            <p:pic>
              <p:nvPicPr>
                <p:cNvPr id="537" name="Encre 536">
                  <a:extLst>
                    <a:ext uri="{FF2B5EF4-FFF2-40B4-BE49-F238E27FC236}">
                      <a16:creationId xmlns:a16="http://schemas.microsoft.com/office/drawing/2014/main" id="{FCE4A4AB-157C-FD17-663B-862A64411B1F}"/>
                    </a:ext>
                  </a:extLst>
                </p:cNvPr>
                <p:cNvPicPr/>
                <p:nvPr/>
              </p:nvPicPr>
              <p:blipFill>
                <a:blip r:embed="rId343"/>
                <a:stretch>
                  <a:fillRect/>
                </a:stretch>
              </p:blipFill>
              <p:spPr>
                <a:xfrm>
                  <a:off x="1108966" y="5976168"/>
                  <a:ext cx="10800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538" name="Encre 537">
                  <a:extLst>
                    <a:ext uri="{FF2B5EF4-FFF2-40B4-BE49-F238E27FC236}">
                      <a16:creationId xmlns:a16="http://schemas.microsoft.com/office/drawing/2014/main" id="{D718F312-51B4-4755-BCA4-54AAF094221B}"/>
                    </a:ext>
                  </a:extLst>
                </p14:cNvPr>
                <p14:cNvContentPartPr/>
                <p14:nvPr/>
              </p14:nvContentPartPr>
              <p14:xfrm>
                <a:off x="1164046" y="5989488"/>
                <a:ext cx="32760" cy="74160"/>
              </p14:xfrm>
            </p:contentPart>
          </mc:Choice>
          <mc:Fallback xmlns="">
            <p:pic>
              <p:nvPicPr>
                <p:cNvPr id="538" name="Encre 537">
                  <a:extLst>
                    <a:ext uri="{FF2B5EF4-FFF2-40B4-BE49-F238E27FC236}">
                      <a16:creationId xmlns:a16="http://schemas.microsoft.com/office/drawing/2014/main" id="{D718F312-51B4-4755-BCA4-54AAF094221B}"/>
                    </a:ext>
                  </a:extLst>
                </p:cNvPr>
                <p:cNvPicPr/>
                <p:nvPr/>
              </p:nvPicPr>
              <p:blipFill>
                <a:blip r:embed="rId345"/>
                <a:stretch>
                  <a:fillRect/>
                </a:stretch>
              </p:blipFill>
              <p:spPr>
                <a:xfrm>
                  <a:off x="1146046" y="5971488"/>
                  <a:ext cx="6840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562" name="Encre 561">
                  <a:extLst>
                    <a:ext uri="{FF2B5EF4-FFF2-40B4-BE49-F238E27FC236}">
                      <a16:creationId xmlns:a16="http://schemas.microsoft.com/office/drawing/2014/main" id="{147CAB55-09E2-8B32-44DD-2D40D4E32D89}"/>
                    </a:ext>
                  </a:extLst>
                </p14:cNvPr>
                <p14:cNvContentPartPr/>
                <p14:nvPr/>
              </p14:nvContentPartPr>
              <p14:xfrm>
                <a:off x="1270246" y="5962848"/>
                <a:ext cx="112680" cy="8280"/>
              </p14:xfrm>
            </p:contentPart>
          </mc:Choice>
          <mc:Fallback xmlns="">
            <p:pic>
              <p:nvPicPr>
                <p:cNvPr id="562" name="Encre 561">
                  <a:extLst>
                    <a:ext uri="{FF2B5EF4-FFF2-40B4-BE49-F238E27FC236}">
                      <a16:creationId xmlns:a16="http://schemas.microsoft.com/office/drawing/2014/main" id="{147CAB55-09E2-8B32-44DD-2D40D4E32D89}"/>
                    </a:ext>
                  </a:extLst>
                </p:cNvPr>
                <p:cNvPicPr/>
                <p:nvPr/>
              </p:nvPicPr>
              <p:blipFill>
                <a:blip r:embed="rId347"/>
                <a:stretch>
                  <a:fillRect/>
                </a:stretch>
              </p:blipFill>
              <p:spPr>
                <a:xfrm>
                  <a:off x="1264126" y="5956983"/>
                  <a:ext cx="124920" cy="20010"/>
                </a:xfrm>
                <a:prstGeom prst="rect">
                  <a:avLst/>
                </a:prstGeom>
              </p:spPr>
            </p:pic>
          </mc:Fallback>
        </mc:AlternateContent>
        <mc:AlternateContent xmlns:mc="http://schemas.openxmlformats.org/markup-compatibility/2006" xmlns:p14="http://schemas.microsoft.com/office/powerpoint/2010/main">
          <mc:Choice Requires="p14">
            <p:contentPart p14:bwMode="auto" r:id="rId348">
              <p14:nvContentPartPr>
                <p14:cNvPr id="563" name="Encre 562">
                  <a:extLst>
                    <a:ext uri="{FF2B5EF4-FFF2-40B4-BE49-F238E27FC236}">
                      <a16:creationId xmlns:a16="http://schemas.microsoft.com/office/drawing/2014/main" id="{274CC1B9-3453-0F9B-CC36-B42E757E3BF5}"/>
                    </a:ext>
                  </a:extLst>
                </p14:cNvPr>
                <p14:cNvContentPartPr/>
                <p14:nvPr/>
              </p14:nvContentPartPr>
              <p14:xfrm>
                <a:off x="1458886" y="5963928"/>
                <a:ext cx="147960" cy="10080"/>
              </p14:xfrm>
            </p:contentPart>
          </mc:Choice>
          <mc:Fallback xmlns="">
            <p:pic>
              <p:nvPicPr>
                <p:cNvPr id="563" name="Encre 562">
                  <a:extLst>
                    <a:ext uri="{FF2B5EF4-FFF2-40B4-BE49-F238E27FC236}">
                      <a16:creationId xmlns:a16="http://schemas.microsoft.com/office/drawing/2014/main" id="{274CC1B9-3453-0F9B-CC36-B42E757E3BF5}"/>
                    </a:ext>
                  </a:extLst>
                </p:cNvPr>
                <p:cNvPicPr/>
                <p:nvPr/>
              </p:nvPicPr>
              <p:blipFill>
                <a:blip r:embed="rId349"/>
                <a:stretch>
                  <a:fillRect/>
                </a:stretch>
              </p:blipFill>
              <p:spPr>
                <a:xfrm>
                  <a:off x="1452766" y="5957808"/>
                  <a:ext cx="16020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350">
              <p14:nvContentPartPr>
                <p14:cNvPr id="564" name="Encre 563">
                  <a:extLst>
                    <a:ext uri="{FF2B5EF4-FFF2-40B4-BE49-F238E27FC236}">
                      <a16:creationId xmlns:a16="http://schemas.microsoft.com/office/drawing/2014/main" id="{A8F8E34C-47DF-C6D3-1165-E7A72FEE6AD8}"/>
                    </a:ext>
                  </a:extLst>
                </p14:cNvPr>
                <p14:cNvContentPartPr/>
                <p14:nvPr/>
              </p14:nvContentPartPr>
              <p14:xfrm>
                <a:off x="1477966" y="5998848"/>
                <a:ext cx="104760" cy="4320"/>
              </p14:xfrm>
            </p:contentPart>
          </mc:Choice>
          <mc:Fallback xmlns="">
            <p:pic>
              <p:nvPicPr>
                <p:cNvPr id="564" name="Encre 563">
                  <a:extLst>
                    <a:ext uri="{FF2B5EF4-FFF2-40B4-BE49-F238E27FC236}">
                      <a16:creationId xmlns:a16="http://schemas.microsoft.com/office/drawing/2014/main" id="{A8F8E34C-47DF-C6D3-1165-E7A72FEE6AD8}"/>
                    </a:ext>
                  </a:extLst>
                </p:cNvPr>
                <p:cNvPicPr/>
                <p:nvPr/>
              </p:nvPicPr>
              <p:blipFill>
                <a:blip r:embed="rId351"/>
                <a:stretch>
                  <a:fillRect/>
                </a:stretch>
              </p:blipFill>
              <p:spPr>
                <a:xfrm>
                  <a:off x="1471846" y="5992728"/>
                  <a:ext cx="117000" cy="16560"/>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565" name="Encre 564">
                  <a:extLst>
                    <a:ext uri="{FF2B5EF4-FFF2-40B4-BE49-F238E27FC236}">
                      <a16:creationId xmlns:a16="http://schemas.microsoft.com/office/drawing/2014/main" id="{3B5F58A6-31A9-E472-6D1B-7305825A1F52}"/>
                    </a:ext>
                  </a:extLst>
                </p14:cNvPr>
                <p14:cNvContentPartPr/>
                <p14:nvPr/>
              </p14:nvContentPartPr>
              <p14:xfrm>
                <a:off x="1483366" y="6038808"/>
                <a:ext cx="70560" cy="2880"/>
              </p14:xfrm>
            </p:contentPart>
          </mc:Choice>
          <mc:Fallback xmlns="">
            <p:pic>
              <p:nvPicPr>
                <p:cNvPr id="565" name="Encre 564">
                  <a:extLst>
                    <a:ext uri="{FF2B5EF4-FFF2-40B4-BE49-F238E27FC236}">
                      <a16:creationId xmlns:a16="http://schemas.microsoft.com/office/drawing/2014/main" id="{3B5F58A6-31A9-E472-6D1B-7305825A1F52}"/>
                    </a:ext>
                  </a:extLst>
                </p:cNvPr>
                <p:cNvPicPr/>
                <p:nvPr/>
              </p:nvPicPr>
              <p:blipFill>
                <a:blip r:embed="rId353"/>
                <a:stretch>
                  <a:fillRect/>
                </a:stretch>
              </p:blipFill>
              <p:spPr>
                <a:xfrm>
                  <a:off x="1477246" y="6033368"/>
                  <a:ext cx="82800" cy="13760"/>
                </a:xfrm>
                <a:prstGeom prst="rect">
                  <a:avLst/>
                </a:prstGeom>
              </p:spPr>
            </p:pic>
          </mc:Fallback>
        </mc:AlternateContent>
      </p:grpSp>
      <p:grpSp>
        <p:nvGrpSpPr>
          <p:cNvPr id="571" name="Groupe 570">
            <a:extLst>
              <a:ext uri="{FF2B5EF4-FFF2-40B4-BE49-F238E27FC236}">
                <a16:creationId xmlns:a16="http://schemas.microsoft.com/office/drawing/2014/main" id="{769B0122-8FCF-1767-3700-7B5C301B893B}"/>
              </a:ext>
              <a:ext uri="{C183D7F6-B498-43B3-948B-1728B52AA6E4}">
                <adec:decorative xmlns:adec="http://schemas.microsoft.com/office/drawing/2017/decorative" val="1"/>
              </a:ext>
            </a:extLst>
          </p:cNvPr>
          <p:cNvGrpSpPr/>
          <p:nvPr>
            <p:custDataLst>
              <p:tags r:id="rId45"/>
            </p:custDataLst>
          </p:nvPr>
        </p:nvGrpSpPr>
        <p:grpSpPr>
          <a:xfrm>
            <a:off x="889726" y="5991288"/>
            <a:ext cx="165240" cy="130320"/>
            <a:chOff x="889726" y="5991288"/>
            <a:chExt cx="165240" cy="130320"/>
          </a:xfrm>
        </p:grpSpPr>
        <mc:AlternateContent xmlns:mc="http://schemas.openxmlformats.org/markup-compatibility/2006" xmlns:p14="http://schemas.microsoft.com/office/powerpoint/2010/main">
          <mc:Choice Requires="p14">
            <p:contentPart p14:bwMode="auto" r:id="rId354">
              <p14:nvContentPartPr>
                <p14:cNvPr id="567" name="Encre 566">
                  <a:extLst>
                    <a:ext uri="{FF2B5EF4-FFF2-40B4-BE49-F238E27FC236}">
                      <a16:creationId xmlns:a16="http://schemas.microsoft.com/office/drawing/2014/main" id="{DB0BCA0C-5665-A32F-82D2-E9270857F4A1}"/>
                    </a:ext>
                  </a:extLst>
                </p14:cNvPr>
                <p14:cNvContentPartPr/>
                <p14:nvPr/>
              </p14:nvContentPartPr>
              <p14:xfrm>
                <a:off x="1000246" y="5991288"/>
                <a:ext cx="54720" cy="68400"/>
              </p14:xfrm>
            </p:contentPart>
          </mc:Choice>
          <mc:Fallback xmlns="">
            <p:pic>
              <p:nvPicPr>
                <p:cNvPr id="567" name="Encre 566">
                  <a:extLst>
                    <a:ext uri="{FF2B5EF4-FFF2-40B4-BE49-F238E27FC236}">
                      <a16:creationId xmlns:a16="http://schemas.microsoft.com/office/drawing/2014/main" id="{DB0BCA0C-5665-A32F-82D2-E9270857F4A1}"/>
                    </a:ext>
                  </a:extLst>
                </p:cNvPr>
                <p:cNvPicPr/>
                <p:nvPr/>
              </p:nvPicPr>
              <p:blipFill>
                <a:blip r:embed="rId355"/>
                <a:stretch>
                  <a:fillRect/>
                </a:stretch>
              </p:blipFill>
              <p:spPr>
                <a:xfrm>
                  <a:off x="994126" y="5985168"/>
                  <a:ext cx="6696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568" name="Encre 567">
                  <a:extLst>
                    <a:ext uri="{FF2B5EF4-FFF2-40B4-BE49-F238E27FC236}">
                      <a16:creationId xmlns:a16="http://schemas.microsoft.com/office/drawing/2014/main" id="{5387C0AA-6DD7-E115-C3F6-34FE7933CF1E}"/>
                    </a:ext>
                  </a:extLst>
                </p14:cNvPr>
                <p14:cNvContentPartPr/>
                <p14:nvPr/>
              </p14:nvContentPartPr>
              <p14:xfrm>
                <a:off x="889726" y="6067248"/>
                <a:ext cx="117000" cy="14040"/>
              </p14:xfrm>
            </p:contentPart>
          </mc:Choice>
          <mc:Fallback xmlns="">
            <p:pic>
              <p:nvPicPr>
                <p:cNvPr id="568" name="Encre 567">
                  <a:extLst>
                    <a:ext uri="{FF2B5EF4-FFF2-40B4-BE49-F238E27FC236}">
                      <a16:creationId xmlns:a16="http://schemas.microsoft.com/office/drawing/2014/main" id="{5387C0AA-6DD7-E115-C3F6-34FE7933CF1E}"/>
                    </a:ext>
                  </a:extLst>
                </p:cNvPr>
                <p:cNvPicPr/>
                <p:nvPr/>
              </p:nvPicPr>
              <p:blipFill>
                <a:blip r:embed="rId357"/>
                <a:stretch>
                  <a:fillRect/>
                </a:stretch>
              </p:blipFill>
              <p:spPr>
                <a:xfrm>
                  <a:off x="883606" y="6061128"/>
                  <a:ext cx="12924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569" name="Encre 568">
                  <a:extLst>
                    <a:ext uri="{FF2B5EF4-FFF2-40B4-BE49-F238E27FC236}">
                      <a16:creationId xmlns:a16="http://schemas.microsoft.com/office/drawing/2014/main" id="{F23FAC7A-9C40-DA45-2413-E091453321D7}"/>
                    </a:ext>
                  </a:extLst>
                </p14:cNvPr>
                <p14:cNvContentPartPr/>
                <p14:nvPr/>
              </p14:nvContentPartPr>
              <p14:xfrm>
                <a:off x="906646" y="6080928"/>
                <a:ext cx="91800" cy="8640"/>
              </p14:xfrm>
            </p:contentPart>
          </mc:Choice>
          <mc:Fallback xmlns="">
            <p:pic>
              <p:nvPicPr>
                <p:cNvPr id="569" name="Encre 568">
                  <a:extLst>
                    <a:ext uri="{FF2B5EF4-FFF2-40B4-BE49-F238E27FC236}">
                      <a16:creationId xmlns:a16="http://schemas.microsoft.com/office/drawing/2014/main" id="{F23FAC7A-9C40-DA45-2413-E091453321D7}"/>
                    </a:ext>
                  </a:extLst>
                </p:cNvPr>
                <p:cNvPicPr/>
                <p:nvPr/>
              </p:nvPicPr>
              <p:blipFill>
                <a:blip r:embed="rId359"/>
                <a:stretch>
                  <a:fillRect/>
                </a:stretch>
              </p:blipFill>
              <p:spPr>
                <a:xfrm>
                  <a:off x="900550" y="6074808"/>
                  <a:ext cx="103992"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360">
              <p14:nvContentPartPr>
                <p14:cNvPr id="570" name="Encre 569">
                  <a:extLst>
                    <a:ext uri="{FF2B5EF4-FFF2-40B4-BE49-F238E27FC236}">
                      <a16:creationId xmlns:a16="http://schemas.microsoft.com/office/drawing/2014/main" id="{7EFFFCBF-8AC4-79D4-7350-49F92B9D5D5F}"/>
                    </a:ext>
                  </a:extLst>
                </p14:cNvPr>
                <p14:cNvContentPartPr/>
                <p14:nvPr/>
              </p14:nvContentPartPr>
              <p14:xfrm>
                <a:off x="927526" y="6110808"/>
                <a:ext cx="74160" cy="10800"/>
              </p14:xfrm>
            </p:contentPart>
          </mc:Choice>
          <mc:Fallback xmlns="">
            <p:pic>
              <p:nvPicPr>
                <p:cNvPr id="570" name="Encre 569">
                  <a:extLst>
                    <a:ext uri="{FF2B5EF4-FFF2-40B4-BE49-F238E27FC236}">
                      <a16:creationId xmlns:a16="http://schemas.microsoft.com/office/drawing/2014/main" id="{7EFFFCBF-8AC4-79D4-7350-49F92B9D5D5F}"/>
                    </a:ext>
                  </a:extLst>
                </p:cNvPr>
                <p:cNvPicPr/>
                <p:nvPr/>
              </p:nvPicPr>
              <p:blipFill>
                <a:blip r:embed="rId361"/>
                <a:stretch>
                  <a:fillRect/>
                </a:stretch>
              </p:blipFill>
              <p:spPr>
                <a:xfrm>
                  <a:off x="921406" y="6104688"/>
                  <a:ext cx="86400" cy="23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2">
            <p14:nvContentPartPr>
              <p14:cNvPr id="572" name="Encre 571">
                <a:extLst>
                  <a:ext uri="{FF2B5EF4-FFF2-40B4-BE49-F238E27FC236}">
                    <a16:creationId xmlns:a16="http://schemas.microsoft.com/office/drawing/2014/main" id="{9AE574C3-E541-42DC-7D92-CBC098764F9E}"/>
                  </a:ext>
                  <a:ext uri="{C183D7F6-B498-43B3-948B-1728B52AA6E4}">
                    <adec:decorative xmlns:adec="http://schemas.microsoft.com/office/drawing/2017/decorative" val="1"/>
                  </a:ext>
                </a:extLst>
              </p14:cNvPr>
              <p14:cNvContentPartPr/>
              <p14:nvPr>
                <p:custDataLst>
                  <p:tags r:id="rId46"/>
                </p:custDataLst>
              </p14:nvPr>
            </p14:nvContentPartPr>
            <p14:xfrm>
              <a:off x="1585606" y="5412048"/>
              <a:ext cx="4680" cy="5760"/>
            </p14:xfrm>
          </p:contentPart>
        </mc:Choice>
        <mc:Fallback xmlns="">
          <p:pic>
            <p:nvPicPr>
              <p:cNvPr id="572" name="Encre 571">
                <a:extLst>
                  <a:ext uri="{FF2B5EF4-FFF2-40B4-BE49-F238E27FC236}">
                    <a16:creationId xmlns:a16="http://schemas.microsoft.com/office/drawing/2014/main" id="{9AE574C3-E541-42DC-7D92-CBC098764F9E}"/>
                  </a:ext>
                  <a:ext uri="{C183D7F6-B498-43B3-948B-1728B52AA6E4}">
                    <adec:decorative xmlns:adec="http://schemas.microsoft.com/office/drawing/2017/decorative" val="1"/>
                  </a:ext>
                </a:extLst>
              </p:cNvPr>
              <p:cNvPicPr/>
              <p:nvPr/>
            </p:nvPicPr>
            <p:blipFill>
              <a:blip r:embed="rId363"/>
              <a:stretch>
                <a:fillRect/>
              </a:stretch>
            </p:blipFill>
            <p:spPr>
              <a:xfrm>
                <a:off x="1579486" y="5405928"/>
                <a:ext cx="169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64">
            <p14:nvContentPartPr>
              <p14:cNvPr id="573" name="Encre 572">
                <a:extLst>
                  <a:ext uri="{FF2B5EF4-FFF2-40B4-BE49-F238E27FC236}">
                    <a16:creationId xmlns:a16="http://schemas.microsoft.com/office/drawing/2014/main" id="{20AF4C94-CCB0-C54C-219A-22E06614759B}"/>
                  </a:ext>
                  <a:ext uri="{C183D7F6-B498-43B3-948B-1728B52AA6E4}">
                    <adec:decorative xmlns:adec="http://schemas.microsoft.com/office/drawing/2017/decorative" val="1"/>
                  </a:ext>
                </a:extLst>
              </p14:cNvPr>
              <p14:cNvContentPartPr/>
              <p14:nvPr>
                <p:custDataLst>
                  <p:tags r:id="rId47"/>
                </p:custDataLst>
              </p14:nvPr>
            </p14:nvContentPartPr>
            <p14:xfrm>
              <a:off x="1190326" y="5439048"/>
              <a:ext cx="6480" cy="16200"/>
            </p14:xfrm>
          </p:contentPart>
        </mc:Choice>
        <mc:Fallback xmlns="">
          <p:pic>
            <p:nvPicPr>
              <p:cNvPr id="573" name="Encre 572">
                <a:extLst>
                  <a:ext uri="{FF2B5EF4-FFF2-40B4-BE49-F238E27FC236}">
                    <a16:creationId xmlns:a16="http://schemas.microsoft.com/office/drawing/2014/main" id="{20AF4C94-CCB0-C54C-219A-22E06614759B}"/>
                  </a:ext>
                  <a:ext uri="{C183D7F6-B498-43B3-948B-1728B52AA6E4}">
                    <adec:decorative xmlns:adec="http://schemas.microsoft.com/office/drawing/2017/decorative" val="1"/>
                  </a:ext>
                </a:extLst>
              </p:cNvPr>
              <p:cNvPicPr/>
              <p:nvPr/>
            </p:nvPicPr>
            <p:blipFill>
              <a:blip r:embed="rId365"/>
              <a:stretch>
                <a:fillRect/>
              </a:stretch>
            </p:blipFill>
            <p:spPr>
              <a:xfrm>
                <a:off x="1184206" y="5432928"/>
                <a:ext cx="18720" cy="28440"/>
              </a:xfrm>
              <a:prstGeom prst="rect">
                <a:avLst/>
              </a:prstGeom>
            </p:spPr>
          </p:pic>
        </mc:Fallback>
      </mc:AlternateContent>
      <p:grpSp>
        <p:nvGrpSpPr>
          <p:cNvPr id="583" name="Groupe 582">
            <a:extLst>
              <a:ext uri="{FF2B5EF4-FFF2-40B4-BE49-F238E27FC236}">
                <a16:creationId xmlns:a16="http://schemas.microsoft.com/office/drawing/2014/main" id="{BFB7845C-49D9-719B-F624-82DE9331AE13}"/>
              </a:ext>
              <a:ext uri="{C183D7F6-B498-43B3-948B-1728B52AA6E4}">
                <adec:decorative xmlns:adec="http://schemas.microsoft.com/office/drawing/2017/decorative" val="1"/>
              </a:ext>
            </a:extLst>
          </p:cNvPr>
          <p:cNvGrpSpPr/>
          <p:nvPr>
            <p:custDataLst>
              <p:tags r:id="rId48"/>
            </p:custDataLst>
          </p:nvPr>
        </p:nvGrpSpPr>
        <p:grpSpPr>
          <a:xfrm>
            <a:off x="1451326" y="5178048"/>
            <a:ext cx="272520" cy="177480"/>
            <a:chOff x="1451326" y="5178048"/>
            <a:chExt cx="272520" cy="177480"/>
          </a:xfrm>
        </p:grpSpPr>
        <mc:AlternateContent xmlns:mc="http://schemas.openxmlformats.org/markup-compatibility/2006" xmlns:p14="http://schemas.microsoft.com/office/powerpoint/2010/main">
          <mc:Choice Requires="p14">
            <p:contentPart p14:bwMode="auto" r:id="rId366">
              <p14:nvContentPartPr>
                <p14:cNvPr id="575" name="Encre 574">
                  <a:extLst>
                    <a:ext uri="{FF2B5EF4-FFF2-40B4-BE49-F238E27FC236}">
                      <a16:creationId xmlns:a16="http://schemas.microsoft.com/office/drawing/2014/main" id="{F0FF9D42-2E84-1AB4-9849-6638378E077F}"/>
                    </a:ext>
                  </a:extLst>
                </p14:cNvPr>
                <p14:cNvContentPartPr/>
                <p14:nvPr/>
              </p14:nvContentPartPr>
              <p14:xfrm>
                <a:off x="1451326" y="5196408"/>
                <a:ext cx="61560" cy="133200"/>
              </p14:xfrm>
            </p:contentPart>
          </mc:Choice>
          <mc:Fallback xmlns="">
            <p:pic>
              <p:nvPicPr>
                <p:cNvPr id="575" name="Encre 574">
                  <a:extLst>
                    <a:ext uri="{FF2B5EF4-FFF2-40B4-BE49-F238E27FC236}">
                      <a16:creationId xmlns:a16="http://schemas.microsoft.com/office/drawing/2014/main" id="{F0FF9D42-2E84-1AB4-9849-6638378E077F}"/>
                    </a:ext>
                  </a:extLst>
                </p:cNvPr>
                <p:cNvPicPr/>
                <p:nvPr/>
              </p:nvPicPr>
              <p:blipFill>
                <a:blip r:embed="rId367"/>
                <a:stretch>
                  <a:fillRect/>
                </a:stretch>
              </p:blipFill>
              <p:spPr>
                <a:xfrm>
                  <a:off x="1445206" y="5190288"/>
                  <a:ext cx="7380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576" name="Encre 575">
                  <a:extLst>
                    <a:ext uri="{FF2B5EF4-FFF2-40B4-BE49-F238E27FC236}">
                      <a16:creationId xmlns:a16="http://schemas.microsoft.com/office/drawing/2014/main" id="{3DF6A3B8-893E-B686-D4FC-C1B899BAD71A}"/>
                    </a:ext>
                  </a:extLst>
                </p14:cNvPr>
                <p14:cNvContentPartPr/>
                <p14:nvPr/>
              </p14:nvContentPartPr>
              <p14:xfrm>
                <a:off x="1495246" y="5304048"/>
                <a:ext cx="60120" cy="35640"/>
              </p14:xfrm>
            </p:contentPart>
          </mc:Choice>
          <mc:Fallback xmlns="">
            <p:pic>
              <p:nvPicPr>
                <p:cNvPr id="576" name="Encre 575">
                  <a:extLst>
                    <a:ext uri="{FF2B5EF4-FFF2-40B4-BE49-F238E27FC236}">
                      <a16:creationId xmlns:a16="http://schemas.microsoft.com/office/drawing/2014/main" id="{3DF6A3B8-893E-B686-D4FC-C1B899BAD71A}"/>
                    </a:ext>
                  </a:extLst>
                </p:cNvPr>
                <p:cNvPicPr/>
                <p:nvPr/>
              </p:nvPicPr>
              <p:blipFill>
                <a:blip r:embed="rId369"/>
                <a:stretch>
                  <a:fillRect/>
                </a:stretch>
              </p:blipFill>
              <p:spPr>
                <a:xfrm>
                  <a:off x="1489162" y="5297928"/>
                  <a:ext cx="72287"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370">
              <p14:nvContentPartPr>
                <p14:cNvPr id="577" name="Encre 576">
                  <a:extLst>
                    <a:ext uri="{FF2B5EF4-FFF2-40B4-BE49-F238E27FC236}">
                      <a16:creationId xmlns:a16="http://schemas.microsoft.com/office/drawing/2014/main" id="{87B6B699-037E-E200-4C8E-57A131AD14A5}"/>
                    </a:ext>
                  </a:extLst>
                </p14:cNvPr>
                <p14:cNvContentPartPr/>
                <p14:nvPr/>
              </p14:nvContentPartPr>
              <p14:xfrm>
                <a:off x="1482646" y="5189208"/>
                <a:ext cx="70920" cy="15480"/>
              </p14:xfrm>
            </p:contentPart>
          </mc:Choice>
          <mc:Fallback xmlns="">
            <p:pic>
              <p:nvPicPr>
                <p:cNvPr id="577" name="Encre 576">
                  <a:extLst>
                    <a:ext uri="{FF2B5EF4-FFF2-40B4-BE49-F238E27FC236}">
                      <a16:creationId xmlns:a16="http://schemas.microsoft.com/office/drawing/2014/main" id="{87B6B699-037E-E200-4C8E-57A131AD14A5}"/>
                    </a:ext>
                  </a:extLst>
                </p:cNvPr>
                <p:cNvPicPr/>
                <p:nvPr/>
              </p:nvPicPr>
              <p:blipFill>
                <a:blip r:embed="rId371"/>
                <a:stretch>
                  <a:fillRect/>
                </a:stretch>
              </p:blipFill>
              <p:spPr>
                <a:xfrm>
                  <a:off x="1476557" y="5183088"/>
                  <a:ext cx="83098"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372">
              <p14:nvContentPartPr>
                <p14:cNvPr id="578" name="Encre 577">
                  <a:extLst>
                    <a:ext uri="{FF2B5EF4-FFF2-40B4-BE49-F238E27FC236}">
                      <a16:creationId xmlns:a16="http://schemas.microsoft.com/office/drawing/2014/main" id="{E0C57816-64FA-9190-1965-0589147A9F22}"/>
                    </a:ext>
                  </a:extLst>
                </p14:cNvPr>
                <p14:cNvContentPartPr/>
                <p14:nvPr/>
              </p14:nvContentPartPr>
              <p14:xfrm>
                <a:off x="1468966" y="5238528"/>
                <a:ext cx="62640" cy="9000"/>
              </p14:xfrm>
            </p:contentPart>
          </mc:Choice>
          <mc:Fallback xmlns="">
            <p:pic>
              <p:nvPicPr>
                <p:cNvPr id="578" name="Encre 577">
                  <a:extLst>
                    <a:ext uri="{FF2B5EF4-FFF2-40B4-BE49-F238E27FC236}">
                      <a16:creationId xmlns:a16="http://schemas.microsoft.com/office/drawing/2014/main" id="{E0C57816-64FA-9190-1965-0589147A9F22}"/>
                    </a:ext>
                  </a:extLst>
                </p:cNvPr>
                <p:cNvPicPr/>
                <p:nvPr/>
              </p:nvPicPr>
              <p:blipFill>
                <a:blip r:embed="rId373"/>
                <a:stretch>
                  <a:fillRect/>
                </a:stretch>
              </p:blipFill>
              <p:spPr>
                <a:xfrm>
                  <a:off x="1462846" y="5232408"/>
                  <a:ext cx="7488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374">
              <p14:nvContentPartPr>
                <p14:cNvPr id="580" name="Encre 579">
                  <a:extLst>
                    <a:ext uri="{FF2B5EF4-FFF2-40B4-BE49-F238E27FC236}">
                      <a16:creationId xmlns:a16="http://schemas.microsoft.com/office/drawing/2014/main" id="{4BE930B1-3D6D-CFA2-82CB-E014AA56E80B}"/>
                    </a:ext>
                  </a:extLst>
                </p14:cNvPr>
                <p14:cNvContentPartPr/>
                <p14:nvPr/>
              </p14:nvContentPartPr>
              <p14:xfrm>
                <a:off x="1557886" y="5255088"/>
                <a:ext cx="88200" cy="100440"/>
              </p14:xfrm>
            </p:contentPart>
          </mc:Choice>
          <mc:Fallback xmlns="">
            <p:pic>
              <p:nvPicPr>
                <p:cNvPr id="580" name="Encre 579">
                  <a:extLst>
                    <a:ext uri="{FF2B5EF4-FFF2-40B4-BE49-F238E27FC236}">
                      <a16:creationId xmlns:a16="http://schemas.microsoft.com/office/drawing/2014/main" id="{4BE930B1-3D6D-CFA2-82CB-E014AA56E80B}"/>
                    </a:ext>
                  </a:extLst>
                </p:cNvPr>
                <p:cNvPicPr/>
                <p:nvPr/>
              </p:nvPicPr>
              <p:blipFill>
                <a:blip r:embed="rId375"/>
                <a:stretch>
                  <a:fillRect/>
                </a:stretch>
              </p:blipFill>
              <p:spPr>
                <a:xfrm>
                  <a:off x="1551766" y="5248968"/>
                  <a:ext cx="10044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376">
              <p14:nvContentPartPr>
                <p14:cNvPr id="581" name="Encre 580">
                  <a:extLst>
                    <a:ext uri="{FF2B5EF4-FFF2-40B4-BE49-F238E27FC236}">
                      <a16:creationId xmlns:a16="http://schemas.microsoft.com/office/drawing/2014/main" id="{8311712B-1DE3-17B5-BC60-3ED97E2FB6E9}"/>
                    </a:ext>
                  </a:extLst>
                </p14:cNvPr>
                <p14:cNvContentPartPr/>
                <p14:nvPr/>
              </p14:nvContentPartPr>
              <p14:xfrm>
                <a:off x="1555006" y="5178048"/>
                <a:ext cx="168840" cy="108360"/>
              </p14:xfrm>
            </p:contentPart>
          </mc:Choice>
          <mc:Fallback xmlns="">
            <p:pic>
              <p:nvPicPr>
                <p:cNvPr id="581" name="Encre 580">
                  <a:extLst>
                    <a:ext uri="{FF2B5EF4-FFF2-40B4-BE49-F238E27FC236}">
                      <a16:creationId xmlns:a16="http://schemas.microsoft.com/office/drawing/2014/main" id="{8311712B-1DE3-17B5-BC60-3ED97E2FB6E9}"/>
                    </a:ext>
                  </a:extLst>
                </p:cNvPr>
                <p:cNvPicPr/>
                <p:nvPr/>
              </p:nvPicPr>
              <p:blipFill>
                <a:blip r:embed="rId377"/>
                <a:stretch>
                  <a:fillRect/>
                </a:stretch>
              </p:blipFill>
              <p:spPr>
                <a:xfrm>
                  <a:off x="1548886" y="5171948"/>
                  <a:ext cx="181080" cy="120559"/>
                </a:xfrm>
                <a:prstGeom prst="rect">
                  <a:avLst/>
                </a:prstGeom>
              </p:spPr>
            </p:pic>
          </mc:Fallback>
        </mc:AlternateContent>
        <mc:AlternateContent xmlns:mc="http://schemas.openxmlformats.org/markup-compatibility/2006" xmlns:p14="http://schemas.microsoft.com/office/powerpoint/2010/main">
          <mc:Choice Requires="p14">
            <p:contentPart p14:bwMode="auto" r:id="rId378">
              <p14:nvContentPartPr>
                <p14:cNvPr id="582" name="Encre 581">
                  <a:extLst>
                    <a:ext uri="{FF2B5EF4-FFF2-40B4-BE49-F238E27FC236}">
                      <a16:creationId xmlns:a16="http://schemas.microsoft.com/office/drawing/2014/main" id="{46FBC5F5-BE9D-F4BF-073B-9EAA8532416D}"/>
                    </a:ext>
                  </a:extLst>
                </p14:cNvPr>
                <p14:cNvContentPartPr/>
                <p14:nvPr/>
              </p14:nvContentPartPr>
              <p14:xfrm>
                <a:off x="1649326" y="5183808"/>
                <a:ext cx="32040" cy="50760"/>
              </p14:xfrm>
            </p:contentPart>
          </mc:Choice>
          <mc:Fallback xmlns="">
            <p:pic>
              <p:nvPicPr>
                <p:cNvPr id="582" name="Encre 581">
                  <a:extLst>
                    <a:ext uri="{FF2B5EF4-FFF2-40B4-BE49-F238E27FC236}">
                      <a16:creationId xmlns:a16="http://schemas.microsoft.com/office/drawing/2014/main" id="{46FBC5F5-BE9D-F4BF-073B-9EAA8532416D}"/>
                    </a:ext>
                  </a:extLst>
                </p:cNvPr>
                <p:cNvPicPr/>
                <p:nvPr/>
              </p:nvPicPr>
              <p:blipFill>
                <a:blip r:embed="rId379"/>
                <a:stretch>
                  <a:fillRect/>
                </a:stretch>
              </p:blipFill>
              <p:spPr>
                <a:xfrm>
                  <a:off x="1643136" y="5177688"/>
                  <a:ext cx="44419" cy="63000"/>
                </a:xfrm>
                <a:prstGeom prst="rect">
                  <a:avLst/>
                </a:prstGeom>
              </p:spPr>
            </p:pic>
          </mc:Fallback>
        </mc:AlternateContent>
      </p:grpSp>
      <p:grpSp>
        <p:nvGrpSpPr>
          <p:cNvPr id="588" name="Groupe 587">
            <a:extLst>
              <a:ext uri="{FF2B5EF4-FFF2-40B4-BE49-F238E27FC236}">
                <a16:creationId xmlns:a16="http://schemas.microsoft.com/office/drawing/2014/main" id="{1B93CA40-D22E-C65F-35CD-36EE1633955E}"/>
              </a:ext>
              <a:ext uri="{C183D7F6-B498-43B3-948B-1728B52AA6E4}">
                <adec:decorative xmlns:adec="http://schemas.microsoft.com/office/drawing/2017/decorative" val="1"/>
              </a:ext>
            </a:extLst>
          </p:cNvPr>
          <p:cNvGrpSpPr/>
          <p:nvPr>
            <p:custDataLst>
              <p:tags r:id="rId49"/>
            </p:custDataLst>
          </p:nvPr>
        </p:nvGrpSpPr>
        <p:grpSpPr>
          <a:xfrm>
            <a:off x="1172686" y="5273808"/>
            <a:ext cx="492480" cy="496800"/>
            <a:chOff x="1172686" y="5273808"/>
            <a:chExt cx="492480" cy="496800"/>
          </a:xfrm>
        </p:grpSpPr>
        <mc:AlternateContent xmlns:mc="http://schemas.openxmlformats.org/markup-compatibility/2006" xmlns:p14="http://schemas.microsoft.com/office/powerpoint/2010/main">
          <mc:Choice Requires="p14">
            <p:contentPart p14:bwMode="auto" r:id="rId380">
              <p14:nvContentPartPr>
                <p14:cNvPr id="584" name="Encre 583">
                  <a:extLst>
                    <a:ext uri="{FF2B5EF4-FFF2-40B4-BE49-F238E27FC236}">
                      <a16:creationId xmlns:a16="http://schemas.microsoft.com/office/drawing/2014/main" id="{39E3AC55-F27D-9536-F8A1-BB5BA2FCFDAD}"/>
                    </a:ext>
                  </a:extLst>
                </p14:cNvPr>
                <p14:cNvContentPartPr/>
                <p14:nvPr/>
              </p14:nvContentPartPr>
              <p14:xfrm>
                <a:off x="1591726" y="5452728"/>
                <a:ext cx="73440" cy="179280"/>
              </p14:xfrm>
            </p:contentPart>
          </mc:Choice>
          <mc:Fallback xmlns="">
            <p:pic>
              <p:nvPicPr>
                <p:cNvPr id="584" name="Encre 583">
                  <a:extLst>
                    <a:ext uri="{FF2B5EF4-FFF2-40B4-BE49-F238E27FC236}">
                      <a16:creationId xmlns:a16="http://schemas.microsoft.com/office/drawing/2014/main" id="{39E3AC55-F27D-9536-F8A1-BB5BA2FCFDAD}"/>
                    </a:ext>
                  </a:extLst>
                </p:cNvPr>
                <p:cNvPicPr/>
                <p:nvPr/>
              </p:nvPicPr>
              <p:blipFill>
                <a:blip r:embed="rId381"/>
                <a:stretch>
                  <a:fillRect/>
                </a:stretch>
              </p:blipFill>
              <p:spPr>
                <a:xfrm>
                  <a:off x="1585636" y="5446608"/>
                  <a:ext cx="8562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382">
              <p14:nvContentPartPr>
                <p14:cNvPr id="585" name="Encre 584">
                  <a:extLst>
                    <a:ext uri="{FF2B5EF4-FFF2-40B4-BE49-F238E27FC236}">
                      <a16:creationId xmlns:a16="http://schemas.microsoft.com/office/drawing/2014/main" id="{E713A598-6498-D698-5E2D-74F1C8111550}"/>
                    </a:ext>
                  </a:extLst>
                </p14:cNvPr>
                <p14:cNvContentPartPr/>
                <p14:nvPr/>
              </p14:nvContentPartPr>
              <p14:xfrm>
                <a:off x="1303366" y="5673768"/>
                <a:ext cx="167400" cy="96840"/>
              </p14:xfrm>
            </p:contentPart>
          </mc:Choice>
          <mc:Fallback xmlns="">
            <p:pic>
              <p:nvPicPr>
                <p:cNvPr id="585" name="Encre 584">
                  <a:extLst>
                    <a:ext uri="{FF2B5EF4-FFF2-40B4-BE49-F238E27FC236}">
                      <a16:creationId xmlns:a16="http://schemas.microsoft.com/office/drawing/2014/main" id="{E713A598-6498-D698-5E2D-74F1C8111550}"/>
                    </a:ext>
                  </a:extLst>
                </p:cNvPr>
                <p:cNvPicPr/>
                <p:nvPr/>
              </p:nvPicPr>
              <p:blipFill>
                <a:blip r:embed="rId383"/>
                <a:stretch>
                  <a:fillRect/>
                </a:stretch>
              </p:blipFill>
              <p:spPr>
                <a:xfrm>
                  <a:off x="1297246" y="5667648"/>
                  <a:ext cx="179640" cy="109080"/>
                </a:xfrm>
                <a:prstGeom prst="rect">
                  <a:avLst/>
                </a:prstGeom>
              </p:spPr>
            </p:pic>
          </mc:Fallback>
        </mc:AlternateContent>
        <mc:AlternateContent xmlns:mc="http://schemas.openxmlformats.org/markup-compatibility/2006" xmlns:p14="http://schemas.microsoft.com/office/powerpoint/2010/main">
          <mc:Choice Requires="p14">
            <p:contentPart p14:bwMode="auto" r:id="rId384">
              <p14:nvContentPartPr>
                <p14:cNvPr id="586" name="Encre 585">
                  <a:extLst>
                    <a:ext uri="{FF2B5EF4-FFF2-40B4-BE49-F238E27FC236}">
                      <a16:creationId xmlns:a16="http://schemas.microsoft.com/office/drawing/2014/main" id="{E69484B8-A133-9EC7-BD20-0947816430A7}"/>
                    </a:ext>
                  </a:extLst>
                </p14:cNvPr>
                <p14:cNvContentPartPr/>
                <p14:nvPr/>
              </p14:nvContentPartPr>
              <p14:xfrm>
                <a:off x="1297966" y="5656128"/>
                <a:ext cx="82080" cy="99000"/>
              </p14:xfrm>
            </p:contentPart>
          </mc:Choice>
          <mc:Fallback xmlns="">
            <p:pic>
              <p:nvPicPr>
                <p:cNvPr id="586" name="Encre 585">
                  <a:extLst>
                    <a:ext uri="{FF2B5EF4-FFF2-40B4-BE49-F238E27FC236}">
                      <a16:creationId xmlns:a16="http://schemas.microsoft.com/office/drawing/2014/main" id="{E69484B8-A133-9EC7-BD20-0947816430A7}"/>
                    </a:ext>
                  </a:extLst>
                </p:cNvPr>
                <p:cNvPicPr/>
                <p:nvPr/>
              </p:nvPicPr>
              <p:blipFill>
                <a:blip r:embed="rId385"/>
                <a:stretch>
                  <a:fillRect/>
                </a:stretch>
              </p:blipFill>
              <p:spPr>
                <a:xfrm>
                  <a:off x="1291846" y="5650008"/>
                  <a:ext cx="9432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386">
              <p14:nvContentPartPr>
                <p14:cNvPr id="587" name="Encre 586">
                  <a:extLst>
                    <a:ext uri="{FF2B5EF4-FFF2-40B4-BE49-F238E27FC236}">
                      <a16:creationId xmlns:a16="http://schemas.microsoft.com/office/drawing/2014/main" id="{8B6F5922-6E9D-D746-B6C4-49651C848CC1}"/>
                    </a:ext>
                  </a:extLst>
                </p14:cNvPr>
                <p14:cNvContentPartPr/>
                <p14:nvPr/>
              </p14:nvContentPartPr>
              <p14:xfrm>
                <a:off x="1172686" y="5273808"/>
                <a:ext cx="144000" cy="167400"/>
              </p14:xfrm>
            </p:contentPart>
          </mc:Choice>
          <mc:Fallback xmlns="">
            <p:pic>
              <p:nvPicPr>
                <p:cNvPr id="587" name="Encre 586">
                  <a:extLst>
                    <a:ext uri="{FF2B5EF4-FFF2-40B4-BE49-F238E27FC236}">
                      <a16:creationId xmlns:a16="http://schemas.microsoft.com/office/drawing/2014/main" id="{8B6F5922-6E9D-D746-B6C4-49651C848CC1}"/>
                    </a:ext>
                  </a:extLst>
                </p:cNvPr>
                <p:cNvPicPr/>
                <p:nvPr/>
              </p:nvPicPr>
              <p:blipFill>
                <a:blip r:embed="rId387"/>
                <a:stretch>
                  <a:fillRect/>
                </a:stretch>
              </p:blipFill>
              <p:spPr>
                <a:xfrm>
                  <a:off x="1166566" y="5267688"/>
                  <a:ext cx="156240" cy="179640"/>
                </a:xfrm>
                <a:prstGeom prst="rect">
                  <a:avLst/>
                </a:prstGeom>
              </p:spPr>
            </p:pic>
          </mc:Fallback>
        </mc:AlternateContent>
      </p:grpSp>
      <p:grpSp>
        <p:nvGrpSpPr>
          <p:cNvPr id="596" name="Groupe 595">
            <a:extLst>
              <a:ext uri="{FF2B5EF4-FFF2-40B4-BE49-F238E27FC236}">
                <a16:creationId xmlns:a16="http://schemas.microsoft.com/office/drawing/2014/main" id="{8B7E066E-C7FB-8763-251D-5F636A5C6C49}"/>
              </a:ext>
              <a:ext uri="{C183D7F6-B498-43B3-948B-1728B52AA6E4}">
                <adec:decorative xmlns:adec="http://schemas.microsoft.com/office/drawing/2017/decorative" val="1"/>
              </a:ext>
            </a:extLst>
          </p:cNvPr>
          <p:cNvGrpSpPr/>
          <p:nvPr>
            <p:custDataLst>
              <p:tags r:id="rId50"/>
            </p:custDataLst>
          </p:nvPr>
        </p:nvGrpSpPr>
        <p:grpSpPr>
          <a:xfrm>
            <a:off x="907366" y="5247528"/>
            <a:ext cx="278280" cy="133560"/>
            <a:chOff x="907366" y="5247528"/>
            <a:chExt cx="278280" cy="133560"/>
          </a:xfrm>
        </p:grpSpPr>
        <mc:AlternateContent xmlns:mc="http://schemas.openxmlformats.org/markup-compatibility/2006" xmlns:p14="http://schemas.microsoft.com/office/powerpoint/2010/main">
          <mc:Choice Requires="p14">
            <p:contentPart p14:bwMode="auto" r:id="rId388">
              <p14:nvContentPartPr>
                <p14:cNvPr id="592" name="Encre 591">
                  <a:extLst>
                    <a:ext uri="{FF2B5EF4-FFF2-40B4-BE49-F238E27FC236}">
                      <a16:creationId xmlns:a16="http://schemas.microsoft.com/office/drawing/2014/main" id="{94231047-4D06-E718-1C94-3D3EC3778BA3}"/>
                    </a:ext>
                  </a:extLst>
                </p14:cNvPr>
                <p14:cNvContentPartPr/>
                <p14:nvPr/>
              </p14:nvContentPartPr>
              <p14:xfrm>
                <a:off x="907366" y="5247528"/>
                <a:ext cx="278280" cy="14040"/>
              </p14:xfrm>
            </p:contentPart>
          </mc:Choice>
          <mc:Fallback xmlns="">
            <p:pic>
              <p:nvPicPr>
                <p:cNvPr id="592" name="Encre 591">
                  <a:extLst>
                    <a:ext uri="{FF2B5EF4-FFF2-40B4-BE49-F238E27FC236}">
                      <a16:creationId xmlns:a16="http://schemas.microsoft.com/office/drawing/2014/main" id="{94231047-4D06-E718-1C94-3D3EC3778BA3}"/>
                    </a:ext>
                  </a:extLst>
                </p:cNvPr>
                <p:cNvPicPr/>
                <p:nvPr/>
              </p:nvPicPr>
              <p:blipFill>
                <a:blip r:embed="rId389"/>
                <a:stretch>
                  <a:fillRect/>
                </a:stretch>
              </p:blipFill>
              <p:spPr>
                <a:xfrm>
                  <a:off x="901238" y="5241408"/>
                  <a:ext cx="290536"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390">
              <p14:nvContentPartPr>
                <p14:cNvPr id="593" name="Encre 592">
                  <a:extLst>
                    <a:ext uri="{FF2B5EF4-FFF2-40B4-BE49-F238E27FC236}">
                      <a16:creationId xmlns:a16="http://schemas.microsoft.com/office/drawing/2014/main" id="{8753F058-BD48-FBD3-1C3F-1B9D0848D1FD}"/>
                    </a:ext>
                  </a:extLst>
                </p14:cNvPr>
                <p14:cNvContentPartPr/>
                <p14:nvPr/>
              </p14:nvContentPartPr>
              <p14:xfrm>
                <a:off x="913126" y="5300448"/>
                <a:ext cx="212760" cy="15480"/>
              </p14:xfrm>
            </p:contentPart>
          </mc:Choice>
          <mc:Fallback xmlns="">
            <p:pic>
              <p:nvPicPr>
                <p:cNvPr id="593" name="Encre 592">
                  <a:extLst>
                    <a:ext uri="{FF2B5EF4-FFF2-40B4-BE49-F238E27FC236}">
                      <a16:creationId xmlns:a16="http://schemas.microsoft.com/office/drawing/2014/main" id="{8753F058-BD48-FBD3-1C3F-1B9D0848D1FD}"/>
                    </a:ext>
                  </a:extLst>
                </p:cNvPr>
                <p:cNvPicPr/>
                <p:nvPr/>
              </p:nvPicPr>
              <p:blipFill>
                <a:blip r:embed="rId391"/>
                <a:stretch>
                  <a:fillRect/>
                </a:stretch>
              </p:blipFill>
              <p:spPr>
                <a:xfrm>
                  <a:off x="907006" y="5294328"/>
                  <a:ext cx="22500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392">
              <p14:nvContentPartPr>
                <p14:cNvPr id="594" name="Encre 593">
                  <a:extLst>
                    <a:ext uri="{FF2B5EF4-FFF2-40B4-BE49-F238E27FC236}">
                      <a16:creationId xmlns:a16="http://schemas.microsoft.com/office/drawing/2014/main" id="{782817EC-C487-A403-7E9B-A053E0332CDC}"/>
                    </a:ext>
                  </a:extLst>
                </p14:cNvPr>
                <p14:cNvContentPartPr/>
                <p14:nvPr/>
              </p14:nvContentPartPr>
              <p14:xfrm>
                <a:off x="932566" y="5328168"/>
                <a:ext cx="127080" cy="19440"/>
              </p14:xfrm>
            </p:contentPart>
          </mc:Choice>
          <mc:Fallback xmlns="">
            <p:pic>
              <p:nvPicPr>
                <p:cNvPr id="594" name="Encre 593">
                  <a:extLst>
                    <a:ext uri="{FF2B5EF4-FFF2-40B4-BE49-F238E27FC236}">
                      <a16:creationId xmlns:a16="http://schemas.microsoft.com/office/drawing/2014/main" id="{782817EC-C487-A403-7E9B-A053E0332CDC}"/>
                    </a:ext>
                  </a:extLst>
                </p:cNvPr>
                <p:cNvPicPr/>
                <p:nvPr/>
              </p:nvPicPr>
              <p:blipFill>
                <a:blip r:embed="rId393"/>
                <a:stretch>
                  <a:fillRect/>
                </a:stretch>
              </p:blipFill>
              <p:spPr>
                <a:xfrm>
                  <a:off x="926446" y="5322048"/>
                  <a:ext cx="13932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394">
              <p14:nvContentPartPr>
                <p14:cNvPr id="595" name="Encre 594">
                  <a:extLst>
                    <a:ext uri="{FF2B5EF4-FFF2-40B4-BE49-F238E27FC236}">
                      <a16:creationId xmlns:a16="http://schemas.microsoft.com/office/drawing/2014/main" id="{4958F56C-40D0-C17E-49F2-B5D10A0D1846}"/>
                    </a:ext>
                  </a:extLst>
                </p14:cNvPr>
                <p14:cNvContentPartPr/>
                <p14:nvPr/>
              </p14:nvContentPartPr>
              <p14:xfrm>
                <a:off x="929686" y="5374968"/>
                <a:ext cx="121680" cy="6120"/>
              </p14:xfrm>
            </p:contentPart>
          </mc:Choice>
          <mc:Fallback xmlns="">
            <p:pic>
              <p:nvPicPr>
                <p:cNvPr id="595" name="Encre 594">
                  <a:extLst>
                    <a:ext uri="{FF2B5EF4-FFF2-40B4-BE49-F238E27FC236}">
                      <a16:creationId xmlns:a16="http://schemas.microsoft.com/office/drawing/2014/main" id="{4958F56C-40D0-C17E-49F2-B5D10A0D1846}"/>
                    </a:ext>
                  </a:extLst>
                </p:cNvPr>
                <p:cNvPicPr/>
                <p:nvPr/>
              </p:nvPicPr>
              <p:blipFill>
                <a:blip r:embed="rId395"/>
                <a:stretch>
                  <a:fillRect/>
                </a:stretch>
              </p:blipFill>
              <p:spPr>
                <a:xfrm>
                  <a:off x="923548" y="5368465"/>
                  <a:ext cx="133956" cy="19125"/>
                </a:xfrm>
                <a:prstGeom prst="rect">
                  <a:avLst/>
                </a:prstGeom>
              </p:spPr>
            </p:pic>
          </mc:Fallback>
        </mc:AlternateContent>
      </p:grpSp>
      <p:grpSp>
        <p:nvGrpSpPr>
          <p:cNvPr id="601" name="Groupe 600">
            <a:extLst>
              <a:ext uri="{FF2B5EF4-FFF2-40B4-BE49-F238E27FC236}">
                <a16:creationId xmlns:a16="http://schemas.microsoft.com/office/drawing/2014/main" id="{88BF451A-8EBB-D8CB-717D-6C45BA882382}"/>
              </a:ext>
              <a:ext uri="{C183D7F6-B498-43B3-948B-1728B52AA6E4}">
                <adec:decorative xmlns:adec="http://schemas.microsoft.com/office/drawing/2017/decorative" val="1"/>
              </a:ext>
            </a:extLst>
          </p:cNvPr>
          <p:cNvGrpSpPr/>
          <p:nvPr>
            <p:custDataLst>
              <p:tags r:id="rId51"/>
            </p:custDataLst>
          </p:nvPr>
        </p:nvGrpSpPr>
        <p:grpSpPr>
          <a:xfrm>
            <a:off x="1679206" y="5078688"/>
            <a:ext cx="157320" cy="98640"/>
            <a:chOff x="1679206" y="5078688"/>
            <a:chExt cx="157320" cy="98640"/>
          </a:xfrm>
        </p:grpSpPr>
        <mc:AlternateContent xmlns:mc="http://schemas.openxmlformats.org/markup-compatibility/2006" xmlns:p14="http://schemas.microsoft.com/office/powerpoint/2010/main">
          <mc:Choice Requires="p14">
            <p:contentPart p14:bwMode="auto" r:id="rId396">
              <p14:nvContentPartPr>
                <p14:cNvPr id="597" name="Encre 596">
                  <a:extLst>
                    <a:ext uri="{FF2B5EF4-FFF2-40B4-BE49-F238E27FC236}">
                      <a16:creationId xmlns:a16="http://schemas.microsoft.com/office/drawing/2014/main" id="{CB60AC5B-E18D-D5AF-0009-2E840E8ED4C4}"/>
                    </a:ext>
                  </a:extLst>
                </p14:cNvPr>
                <p14:cNvContentPartPr/>
                <p14:nvPr/>
              </p14:nvContentPartPr>
              <p14:xfrm>
                <a:off x="1699006" y="5078688"/>
                <a:ext cx="137520" cy="6480"/>
              </p14:xfrm>
            </p:contentPart>
          </mc:Choice>
          <mc:Fallback xmlns="">
            <p:pic>
              <p:nvPicPr>
                <p:cNvPr id="597" name="Encre 596">
                  <a:extLst>
                    <a:ext uri="{FF2B5EF4-FFF2-40B4-BE49-F238E27FC236}">
                      <a16:creationId xmlns:a16="http://schemas.microsoft.com/office/drawing/2014/main" id="{CB60AC5B-E18D-D5AF-0009-2E840E8ED4C4}"/>
                    </a:ext>
                  </a:extLst>
                </p:cNvPr>
                <p:cNvPicPr/>
                <p:nvPr/>
              </p:nvPicPr>
              <p:blipFill>
                <a:blip r:embed="rId397"/>
                <a:stretch>
                  <a:fillRect/>
                </a:stretch>
              </p:blipFill>
              <p:spPr>
                <a:xfrm>
                  <a:off x="1692886" y="5072890"/>
                  <a:ext cx="149760" cy="18076"/>
                </a:xfrm>
                <a:prstGeom prst="rect">
                  <a:avLst/>
                </a:prstGeom>
              </p:spPr>
            </p:pic>
          </mc:Fallback>
        </mc:AlternateContent>
        <mc:AlternateContent xmlns:mc="http://schemas.openxmlformats.org/markup-compatibility/2006" xmlns:p14="http://schemas.microsoft.com/office/powerpoint/2010/main">
          <mc:Choice Requires="p14">
            <p:contentPart p14:bwMode="auto" r:id="rId398">
              <p14:nvContentPartPr>
                <p14:cNvPr id="598" name="Encre 597">
                  <a:extLst>
                    <a:ext uri="{FF2B5EF4-FFF2-40B4-BE49-F238E27FC236}">
                      <a16:creationId xmlns:a16="http://schemas.microsoft.com/office/drawing/2014/main" id="{866AFCF8-074C-FAA4-59CA-05B8AB5E0703}"/>
                    </a:ext>
                  </a:extLst>
                </p14:cNvPr>
                <p14:cNvContentPartPr/>
                <p14:nvPr/>
              </p14:nvContentPartPr>
              <p14:xfrm>
                <a:off x="1679206" y="5098128"/>
                <a:ext cx="153000" cy="9720"/>
              </p14:xfrm>
            </p:contentPart>
          </mc:Choice>
          <mc:Fallback xmlns="">
            <p:pic>
              <p:nvPicPr>
                <p:cNvPr id="598" name="Encre 597">
                  <a:extLst>
                    <a:ext uri="{FF2B5EF4-FFF2-40B4-BE49-F238E27FC236}">
                      <a16:creationId xmlns:a16="http://schemas.microsoft.com/office/drawing/2014/main" id="{866AFCF8-074C-FAA4-59CA-05B8AB5E0703}"/>
                    </a:ext>
                  </a:extLst>
                </p:cNvPr>
                <p:cNvPicPr/>
                <p:nvPr/>
              </p:nvPicPr>
              <p:blipFill>
                <a:blip r:embed="rId399"/>
                <a:stretch>
                  <a:fillRect/>
                </a:stretch>
              </p:blipFill>
              <p:spPr>
                <a:xfrm>
                  <a:off x="1673086" y="5092008"/>
                  <a:ext cx="16524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400">
              <p14:nvContentPartPr>
                <p14:cNvPr id="599" name="Encre 598">
                  <a:extLst>
                    <a:ext uri="{FF2B5EF4-FFF2-40B4-BE49-F238E27FC236}">
                      <a16:creationId xmlns:a16="http://schemas.microsoft.com/office/drawing/2014/main" id="{51AD0C07-F21C-8E68-4459-9C7291A884AD}"/>
                    </a:ext>
                  </a:extLst>
                </p14:cNvPr>
                <p14:cNvContentPartPr/>
                <p14:nvPr/>
              </p14:nvContentPartPr>
              <p14:xfrm>
                <a:off x="1691446" y="5133408"/>
                <a:ext cx="132480" cy="6840"/>
              </p14:xfrm>
            </p:contentPart>
          </mc:Choice>
          <mc:Fallback xmlns="">
            <p:pic>
              <p:nvPicPr>
                <p:cNvPr id="599" name="Encre 598">
                  <a:extLst>
                    <a:ext uri="{FF2B5EF4-FFF2-40B4-BE49-F238E27FC236}">
                      <a16:creationId xmlns:a16="http://schemas.microsoft.com/office/drawing/2014/main" id="{51AD0C07-F21C-8E68-4459-9C7291A884AD}"/>
                    </a:ext>
                  </a:extLst>
                </p:cNvPr>
                <p:cNvPicPr/>
                <p:nvPr/>
              </p:nvPicPr>
              <p:blipFill>
                <a:blip r:embed="rId401"/>
                <a:stretch>
                  <a:fillRect/>
                </a:stretch>
              </p:blipFill>
              <p:spPr>
                <a:xfrm>
                  <a:off x="1685326" y="5127288"/>
                  <a:ext cx="14472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02">
              <p14:nvContentPartPr>
                <p14:cNvPr id="600" name="Encre 599">
                  <a:extLst>
                    <a:ext uri="{FF2B5EF4-FFF2-40B4-BE49-F238E27FC236}">
                      <a16:creationId xmlns:a16="http://schemas.microsoft.com/office/drawing/2014/main" id="{7A40B961-4C24-2446-E334-440DFC6B4475}"/>
                    </a:ext>
                  </a:extLst>
                </p14:cNvPr>
                <p14:cNvContentPartPr/>
                <p14:nvPr/>
              </p14:nvContentPartPr>
              <p14:xfrm>
                <a:off x="1737526" y="5172288"/>
                <a:ext cx="42840" cy="5040"/>
              </p14:xfrm>
            </p:contentPart>
          </mc:Choice>
          <mc:Fallback xmlns="">
            <p:pic>
              <p:nvPicPr>
                <p:cNvPr id="600" name="Encre 599">
                  <a:extLst>
                    <a:ext uri="{FF2B5EF4-FFF2-40B4-BE49-F238E27FC236}">
                      <a16:creationId xmlns:a16="http://schemas.microsoft.com/office/drawing/2014/main" id="{7A40B961-4C24-2446-E334-440DFC6B4475}"/>
                    </a:ext>
                  </a:extLst>
                </p:cNvPr>
                <p:cNvPicPr/>
                <p:nvPr/>
              </p:nvPicPr>
              <p:blipFill>
                <a:blip r:embed="rId403"/>
                <a:stretch>
                  <a:fillRect/>
                </a:stretch>
              </p:blipFill>
              <p:spPr>
                <a:xfrm>
                  <a:off x="1731406" y="5166168"/>
                  <a:ext cx="55080" cy="17280"/>
                </a:xfrm>
                <a:prstGeom prst="rect">
                  <a:avLst/>
                </a:prstGeom>
              </p:spPr>
            </p:pic>
          </mc:Fallback>
        </mc:AlternateContent>
      </p:grpSp>
      <p:sp>
        <p:nvSpPr>
          <p:cNvPr id="637" name="Ellipse 636">
            <a:extLst>
              <a:ext uri="{FF2B5EF4-FFF2-40B4-BE49-F238E27FC236}">
                <a16:creationId xmlns:a16="http://schemas.microsoft.com/office/drawing/2014/main" id="{43065D5F-DFC1-AC0D-C5A6-792B9C70DA76}"/>
              </a:ext>
              <a:ext uri="{C183D7F6-B498-43B3-948B-1728B52AA6E4}">
                <adec:decorative xmlns:adec="http://schemas.microsoft.com/office/drawing/2017/decorative" val="1"/>
              </a:ext>
            </a:extLst>
          </p:cNvPr>
          <p:cNvSpPr/>
          <p:nvPr>
            <p:custDataLst>
              <p:tags r:id="rId52"/>
            </p:custDataLst>
          </p:nvPr>
        </p:nvSpPr>
        <p:spPr>
          <a:xfrm>
            <a:off x="3159764" y="2509218"/>
            <a:ext cx="152400" cy="16766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38" name="Ellipse 637">
            <a:extLst>
              <a:ext uri="{FF2B5EF4-FFF2-40B4-BE49-F238E27FC236}">
                <a16:creationId xmlns:a16="http://schemas.microsoft.com/office/drawing/2014/main" id="{A6B1C938-94AF-F920-E449-2F597AE4F0B5}"/>
              </a:ext>
              <a:ext uri="{C183D7F6-B498-43B3-948B-1728B52AA6E4}">
                <adec:decorative xmlns:adec="http://schemas.microsoft.com/office/drawing/2017/decorative" val="1"/>
              </a:ext>
            </a:extLst>
          </p:cNvPr>
          <p:cNvSpPr/>
          <p:nvPr>
            <p:custDataLst>
              <p:tags r:id="rId53"/>
            </p:custDataLst>
          </p:nvPr>
        </p:nvSpPr>
        <p:spPr>
          <a:xfrm>
            <a:off x="1344974" y="2523379"/>
            <a:ext cx="152400" cy="16766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39" name="Ellipse 638">
            <a:extLst>
              <a:ext uri="{FF2B5EF4-FFF2-40B4-BE49-F238E27FC236}">
                <a16:creationId xmlns:a16="http://schemas.microsoft.com/office/drawing/2014/main" id="{87903C65-F651-6367-984E-FA034DCE035C}"/>
              </a:ext>
              <a:ext uri="{C183D7F6-B498-43B3-948B-1728B52AA6E4}">
                <adec:decorative xmlns:adec="http://schemas.microsoft.com/office/drawing/2017/decorative" val="1"/>
              </a:ext>
            </a:extLst>
          </p:cNvPr>
          <p:cNvSpPr/>
          <p:nvPr>
            <p:custDataLst>
              <p:tags r:id="rId54"/>
            </p:custDataLst>
          </p:nvPr>
        </p:nvSpPr>
        <p:spPr>
          <a:xfrm>
            <a:off x="1508879" y="3281177"/>
            <a:ext cx="152400" cy="16766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40" name="Ellipse 639">
            <a:extLst>
              <a:ext uri="{FF2B5EF4-FFF2-40B4-BE49-F238E27FC236}">
                <a16:creationId xmlns:a16="http://schemas.microsoft.com/office/drawing/2014/main" id="{5D958A11-6C5A-771E-6AE6-DE6D06E5A00C}"/>
              </a:ext>
              <a:ext uri="{C183D7F6-B498-43B3-948B-1728B52AA6E4}">
                <adec:decorative xmlns:adec="http://schemas.microsoft.com/office/drawing/2017/decorative" val="1"/>
              </a:ext>
            </a:extLst>
          </p:cNvPr>
          <p:cNvSpPr/>
          <p:nvPr>
            <p:custDataLst>
              <p:tags r:id="rId55"/>
            </p:custDataLst>
          </p:nvPr>
        </p:nvSpPr>
        <p:spPr>
          <a:xfrm>
            <a:off x="1811313" y="5178064"/>
            <a:ext cx="152400" cy="16766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642" name="Connecteur droit 641">
            <a:extLst>
              <a:ext uri="{FF2B5EF4-FFF2-40B4-BE49-F238E27FC236}">
                <a16:creationId xmlns:a16="http://schemas.microsoft.com/office/drawing/2014/main" id="{2B5B7D12-8D6B-FC8A-6F13-E4BAB7E55409}"/>
              </a:ext>
              <a:ext uri="{C183D7F6-B498-43B3-948B-1728B52AA6E4}">
                <adec:decorative xmlns:adec="http://schemas.microsoft.com/office/drawing/2017/decorative" val="1"/>
              </a:ext>
            </a:extLst>
          </p:cNvPr>
          <p:cNvCxnSpPr>
            <a:cxnSpLocks/>
            <a:stCxn id="637" idx="4"/>
            <a:endCxn id="658" idx="7"/>
          </p:cNvCxnSpPr>
          <p:nvPr>
            <p:custDataLst>
              <p:tags r:id="rId56"/>
            </p:custDataLst>
          </p:nvPr>
        </p:nvCxnSpPr>
        <p:spPr>
          <a:xfrm flipH="1">
            <a:off x="2812175" y="2676885"/>
            <a:ext cx="423789" cy="156517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44" name="Connecteur droit 643">
            <a:extLst>
              <a:ext uri="{FF2B5EF4-FFF2-40B4-BE49-F238E27FC236}">
                <a16:creationId xmlns:a16="http://schemas.microsoft.com/office/drawing/2014/main" id="{CB4443FB-5A74-EB9F-BCD8-EA3BA7C45F46}"/>
              </a:ext>
              <a:ext uri="{C183D7F6-B498-43B3-948B-1728B52AA6E4}">
                <adec:decorative xmlns:adec="http://schemas.microsoft.com/office/drawing/2017/decorative" val="1"/>
              </a:ext>
            </a:extLst>
          </p:cNvPr>
          <p:cNvCxnSpPr>
            <a:cxnSpLocks/>
          </p:cNvCxnSpPr>
          <p:nvPr>
            <p:custDataLst>
              <p:tags r:id="rId57"/>
            </p:custDataLst>
          </p:nvPr>
        </p:nvCxnSpPr>
        <p:spPr>
          <a:xfrm>
            <a:off x="1387374" y="2590623"/>
            <a:ext cx="1160601" cy="156217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46" name="Connecteur droit 645">
            <a:extLst>
              <a:ext uri="{FF2B5EF4-FFF2-40B4-BE49-F238E27FC236}">
                <a16:creationId xmlns:a16="http://schemas.microsoft.com/office/drawing/2014/main" id="{971A0497-67B6-214C-59CF-37C94F98BA07}"/>
              </a:ext>
              <a:ext uri="{C183D7F6-B498-43B3-948B-1728B52AA6E4}">
                <adec:decorative xmlns:adec="http://schemas.microsoft.com/office/drawing/2017/decorative" val="1"/>
              </a:ext>
            </a:extLst>
          </p:cNvPr>
          <p:cNvCxnSpPr>
            <a:cxnSpLocks/>
            <a:stCxn id="639" idx="5"/>
          </p:cNvCxnSpPr>
          <p:nvPr>
            <p:custDataLst>
              <p:tags r:id="rId58"/>
            </p:custDataLst>
          </p:nvPr>
        </p:nvCxnSpPr>
        <p:spPr>
          <a:xfrm>
            <a:off x="1638961" y="3424290"/>
            <a:ext cx="856746" cy="91393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49" name="Connecteur droit 648">
            <a:extLst>
              <a:ext uri="{FF2B5EF4-FFF2-40B4-BE49-F238E27FC236}">
                <a16:creationId xmlns:a16="http://schemas.microsoft.com/office/drawing/2014/main" id="{984176BD-99AE-7CAD-4927-0FEC823AE3DD}"/>
              </a:ext>
              <a:ext uri="{C183D7F6-B498-43B3-948B-1728B52AA6E4}">
                <adec:decorative xmlns:adec="http://schemas.microsoft.com/office/drawing/2017/decorative" val="1"/>
              </a:ext>
            </a:extLst>
          </p:cNvPr>
          <p:cNvCxnSpPr>
            <a:cxnSpLocks/>
            <a:stCxn id="640" idx="2"/>
          </p:cNvCxnSpPr>
          <p:nvPr>
            <p:custDataLst>
              <p:tags r:id="rId59"/>
            </p:custDataLst>
          </p:nvPr>
        </p:nvCxnSpPr>
        <p:spPr>
          <a:xfrm flipV="1">
            <a:off x="1811313" y="4585409"/>
            <a:ext cx="878880" cy="6764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58" name="Ellipse 657">
            <a:extLst>
              <a:ext uri="{FF2B5EF4-FFF2-40B4-BE49-F238E27FC236}">
                <a16:creationId xmlns:a16="http://schemas.microsoft.com/office/drawing/2014/main" id="{786D1A74-C8A7-6955-3E90-888D761B2FCC}"/>
              </a:ext>
              <a:ext uri="{C183D7F6-B498-43B3-948B-1728B52AA6E4}">
                <adec:decorative xmlns:adec="http://schemas.microsoft.com/office/drawing/2017/decorative" val="1"/>
              </a:ext>
            </a:extLst>
          </p:cNvPr>
          <p:cNvSpPr/>
          <p:nvPr>
            <p:custDataLst>
              <p:tags r:id="rId60"/>
            </p:custDataLst>
          </p:nvPr>
        </p:nvSpPr>
        <p:spPr>
          <a:xfrm>
            <a:off x="2682093" y="4217508"/>
            <a:ext cx="152400" cy="16766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59" name="Ellipse 658">
            <a:extLst>
              <a:ext uri="{FF2B5EF4-FFF2-40B4-BE49-F238E27FC236}">
                <a16:creationId xmlns:a16="http://schemas.microsoft.com/office/drawing/2014/main" id="{0250669C-7AB6-E533-3F4A-E383AA02E345}"/>
              </a:ext>
              <a:ext uri="{C183D7F6-B498-43B3-948B-1728B52AA6E4}">
                <adec:decorative xmlns:adec="http://schemas.microsoft.com/office/drawing/2017/decorative" val="1"/>
              </a:ext>
            </a:extLst>
          </p:cNvPr>
          <p:cNvSpPr/>
          <p:nvPr>
            <p:custDataLst>
              <p:tags r:id="rId61"/>
            </p:custDataLst>
          </p:nvPr>
        </p:nvSpPr>
        <p:spPr>
          <a:xfrm>
            <a:off x="2644886" y="4485839"/>
            <a:ext cx="152400" cy="16766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60" name="Ellipse 659">
            <a:extLst>
              <a:ext uri="{FF2B5EF4-FFF2-40B4-BE49-F238E27FC236}">
                <a16:creationId xmlns:a16="http://schemas.microsoft.com/office/drawing/2014/main" id="{9E1A2865-B500-E8B4-3A78-01AF1E19CBDA}"/>
              </a:ext>
              <a:ext uri="{C183D7F6-B498-43B3-948B-1728B52AA6E4}">
                <adec:decorative xmlns:adec="http://schemas.microsoft.com/office/drawing/2017/decorative" val="1"/>
              </a:ext>
            </a:extLst>
          </p:cNvPr>
          <p:cNvSpPr/>
          <p:nvPr>
            <p:custDataLst>
              <p:tags r:id="rId62"/>
            </p:custDataLst>
          </p:nvPr>
        </p:nvSpPr>
        <p:spPr>
          <a:xfrm>
            <a:off x="2419507" y="4265342"/>
            <a:ext cx="152400" cy="16766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61" name="Ellipse 660">
            <a:extLst>
              <a:ext uri="{FF2B5EF4-FFF2-40B4-BE49-F238E27FC236}">
                <a16:creationId xmlns:a16="http://schemas.microsoft.com/office/drawing/2014/main" id="{BC1B3CEC-2794-DBFB-45CE-4B05CF8B52F3}"/>
              </a:ext>
              <a:ext uri="{C183D7F6-B498-43B3-948B-1728B52AA6E4}">
                <adec:decorative xmlns:adec="http://schemas.microsoft.com/office/drawing/2017/decorative" val="1"/>
              </a:ext>
            </a:extLst>
          </p:cNvPr>
          <p:cNvSpPr/>
          <p:nvPr>
            <p:custDataLst>
              <p:tags r:id="rId63"/>
            </p:custDataLst>
          </p:nvPr>
        </p:nvSpPr>
        <p:spPr>
          <a:xfrm>
            <a:off x="2471775" y="4027050"/>
            <a:ext cx="152400" cy="16766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90" name="ZoneTexte 689">
            <a:extLst>
              <a:ext uri="{FF2B5EF4-FFF2-40B4-BE49-F238E27FC236}">
                <a16:creationId xmlns:a16="http://schemas.microsoft.com/office/drawing/2014/main" id="{A20720C4-02D1-8DD6-F06A-126E215A6221}"/>
              </a:ext>
            </a:extLst>
          </p:cNvPr>
          <p:cNvSpPr txBox="1"/>
          <p:nvPr>
            <p:custDataLst>
              <p:tags r:id="rId64"/>
            </p:custDataLst>
          </p:nvPr>
        </p:nvSpPr>
        <p:spPr>
          <a:xfrm rot="600224">
            <a:off x="1903010" y="2817069"/>
            <a:ext cx="1326004" cy="954107"/>
          </a:xfrm>
          <a:prstGeom prst="rect">
            <a:avLst/>
          </a:prstGeom>
          <a:noFill/>
        </p:spPr>
        <p:txBody>
          <a:bodyPr wrap="none" rtlCol="0">
            <a:spAutoFit/>
            <a:scene3d>
              <a:camera prst="perspectiveHeroicExtremeLeftFacing" fov="7200000">
                <a:rot lat="600000" lon="2400000" rev="21594000"/>
              </a:camera>
              <a:lightRig rig="threePt" dir="t"/>
            </a:scene3d>
          </a:bodyPr>
          <a:lstStyle/>
          <a:p>
            <a:r>
              <a:rPr lang="fr-FR" sz="2800">
                <a:solidFill>
                  <a:schemeClr val="accent1">
                    <a:lumMod val="75000"/>
                  </a:schemeClr>
                </a:solidFill>
                <a:latin typeface="ADLaM Display" panose="02010000000000000000" pitchFamily="2" charset="0"/>
                <a:ea typeface="ADLaM Display" panose="02010000000000000000" pitchFamily="2" charset="0"/>
                <a:cs typeface="ADLaM Display" panose="02010000000000000000" pitchFamily="2" charset="0"/>
              </a:rPr>
              <a:t>Projet </a:t>
            </a:r>
          </a:p>
          <a:p>
            <a:r>
              <a:rPr lang="fr-FR" sz="2800" err="1">
                <a:solidFill>
                  <a:schemeClr val="accent1">
                    <a:lumMod val="75000"/>
                  </a:schemeClr>
                </a:solidFill>
                <a:latin typeface="ADLaM Display" panose="02010000000000000000" pitchFamily="2" charset="0"/>
                <a:ea typeface="ADLaM Display" panose="02010000000000000000" pitchFamily="2" charset="0"/>
                <a:cs typeface="ADLaM Display" panose="02010000000000000000" pitchFamily="2" charset="0"/>
              </a:rPr>
              <a:t>Syllabi</a:t>
            </a:r>
            <a:endParaRPr lang="fr-BE" sz="2800">
              <a:solidFill>
                <a:schemeClr val="accent1">
                  <a:lumMod val="7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692" name="ZoneTexte 691">
            <a:extLst>
              <a:ext uri="{FF2B5EF4-FFF2-40B4-BE49-F238E27FC236}">
                <a16:creationId xmlns:a16="http://schemas.microsoft.com/office/drawing/2014/main" id="{649F48E6-2C13-8A88-7481-B24DEA2DEA82}"/>
              </a:ext>
            </a:extLst>
          </p:cNvPr>
          <p:cNvSpPr txBox="1"/>
          <p:nvPr>
            <p:custDataLst>
              <p:tags r:id="rId65"/>
            </p:custDataLst>
          </p:nvPr>
        </p:nvSpPr>
        <p:spPr>
          <a:xfrm rot="21043254">
            <a:off x="4112086" y="975850"/>
            <a:ext cx="2125901" cy="646331"/>
          </a:xfrm>
          <a:prstGeom prst="rect">
            <a:avLst/>
          </a:prstGeom>
          <a:noFill/>
        </p:spPr>
        <p:txBody>
          <a:bodyPr wrap="square" lIns="91440" tIns="45720" rIns="91440" bIns="45720" rtlCol="0" anchor="t">
            <a:spAutoFit/>
          </a:bodyPr>
          <a:lstStyle/>
          <a:p>
            <a:r>
              <a:rPr lang="fr-FR" sz="1200">
                <a:latin typeface="Cavolini"/>
                <a:cs typeface="Cavolini"/>
              </a:rPr>
              <a:t>Dois-je contacter les auteurs avant de réutiliser leur </a:t>
            </a:r>
            <a:r>
              <a:rPr lang="fr-FR" sz="1200" err="1">
                <a:latin typeface="Cavolini"/>
                <a:cs typeface="Cavolini"/>
              </a:rPr>
              <a:t>oeuvre</a:t>
            </a:r>
            <a:r>
              <a:rPr lang="fr-FR" sz="1200">
                <a:latin typeface="Cavolini"/>
                <a:cs typeface="Cavolini"/>
              </a:rPr>
              <a:t>? </a:t>
            </a:r>
          </a:p>
        </p:txBody>
      </p:sp>
      <p:sp>
        <p:nvSpPr>
          <p:cNvPr id="693" name="ZoneTexte 692">
            <a:extLst>
              <a:ext uri="{FF2B5EF4-FFF2-40B4-BE49-F238E27FC236}">
                <a16:creationId xmlns:a16="http://schemas.microsoft.com/office/drawing/2014/main" id="{EBCCE7D5-D97E-50D3-3459-BE5B2991A383}"/>
              </a:ext>
            </a:extLst>
          </p:cNvPr>
          <p:cNvSpPr txBox="1"/>
          <p:nvPr>
            <p:custDataLst>
              <p:tags r:id="rId66"/>
            </p:custDataLst>
          </p:nvPr>
        </p:nvSpPr>
        <p:spPr>
          <a:xfrm rot="21109956">
            <a:off x="4839493" y="1950008"/>
            <a:ext cx="1805060" cy="646331"/>
          </a:xfrm>
          <a:prstGeom prst="rect">
            <a:avLst/>
          </a:prstGeom>
          <a:noFill/>
        </p:spPr>
        <p:txBody>
          <a:bodyPr wrap="square" lIns="91440" tIns="45720" rIns="91440" bIns="45720" rtlCol="0" anchor="t">
            <a:spAutoFit/>
          </a:bodyPr>
          <a:lstStyle/>
          <a:p>
            <a:r>
              <a:rPr lang="fr-FR" sz="1200">
                <a:latin typeface="Cavolini"/>
                <a:cs typeface="Cavolini"/>
              </a:rPr>
              <a:t>Suis-je dans l’exception pédagogique ?</a:t>
            </a:r>
          </a:p>
        </p:txBody>
      </p:sp>
      <p:sp>
        <p:nvSpPr>
          <p:cNvPr id="694" name="ZoneTexte 693">
            <a:extLst>
              <a:ext uri="{FF2B5EF4-FFF2-40B4-BE49-F238E27FC236}">
                <a16:creationId xmlns:a16="http://schemas.microsoft.com/office/drawing/2014/main" id="{24733938-49C7-C2A9-9985-86E9BA1AADC9}"/>
              </a:ext>
            </a:extLst>
          </p:cNvPr>
          <p:cNvSpPr txBox="1"/>
          <p:nvPr>
            <p:custDataLst>
              <p:tags r:id="rId67"/>
            </p:custDataLst>
          </p:nvPr>
        </p:nvSpPr>
        <p:spPr>
          <a:xfrm rot="21117525">
            <a:off x="5320259" y="2780387"/>
            <a:ext cx="1945428" cy="461665"/>
          </a:xfrm>
          <a:prstGeom prst="rect">
            <a:avLst/>
          </a:prstGeom>
          <a:noFill/>
        </p:spPr>
        <p:txBody>
          <a:bodyPr wrap="square" rtlCol="0">
            <a:spAutoFit/>
          </a:bodyPr>
          <a:lstStyle/>
          <a:p>
            <a:r>
              <a:rPr lang="fr-FR" sz="1200">
                <a:latin typeface="Cavolini" panose="03000502040302020204" pitchFamily="66" charset="0"/>
                <a:cs typeface="Cavolini" panose="03000502040302020204" pitchFamily="66" charset="0"/>
              </a:rPr>
              <a:t>Dois-je me déclarer comme auteur ?  </a:t>
            </a:r>
          </a:p>
        </p:txBody>
      </p:sp>
      <p:sp>
        <p:nvSpPr>
          <p:cNvPr id="695" name="ZoneTexte 694">
            <a:extLst>
              <a:ext uri="{FF2B5EF4-FFF2-40B4-BE49-F238E27FC236}">
                <a16:creationId xmlns:a16="http://schemas.microsoft.com/office/drawing/2014/main" id="{C7BE3492-AD01-FD57-2F27-C11AD529AC1D}"/>
              </a:ext>
            </a:extLst>
          </p:cNvPr>
          <p:cNvSpPr txBox="1"/>
          <p:nvPr>
            <p:custDataLst>
              <p:tags r:id="rId68"/>
            </p:custDataLst>
          </p:nvPr>
        </p:nvSpPr>
        <p:spPr>
          <a:xfrm>
            <a:off x="5537102" y="3520836"/>
            <a:ext cx="1945428" cy="646331"/>
          </a:xfrm>
          <a:prstGeom prst="rect">
            <a:avLst/>
          </a:prstGeom>
          <a:noFill/>
        </p:spPr>
        <p:txBody>
          <a:bodyPr wrap="square" rtlCol="0">
            <a:spAutoFit/>
          </a:bodyPr>
          <a:lstStyle/>
          <a:p>
            <a:r>
              <a:rPr lang="fr-FR" sz="1200">
                <a:latin typeface="Cavolini" panose="03000502040302020204" pitchFamily="66" charset="0"/>
                <a:cs typeface="Cavolini" panose="03000502040302020204" pitchFamily="66" charset="0"/>
              </a:rPr>
              <a:t>Ses œuvres étaient-elles protégées par le droit d’auteur ? </a:t>
            </a:r>
          </a:p>
        </p:txBody>
      </p:sp>
      <mc:AlternateContent xmlns:mc="http://schemas.openxmlformats.org/markup-compatibility/2006" xmlns:p14="http://schemas.microsoft.com/office/powerpoint/2010/main">
        <mc:Choice Requires="p14">
          <p:contentPart p14:bwMode="auto" r:id="rId404">
            <p14:nvContentPartPr>
              <p14:cNvPr id="718" name="Encre 717">
                <a:extLst>
                  <a:ext uri="{FF2B5EF4-FFF2-40B4-BE49-F238E27FC236}">
                    <a16:creationId xmlns:a16="http://schemas.microsoft.com/office/drawing/2014/main" id="{40F05828-D84F-7D3D-AC18-2DFB3F150386}"/>
                  </a:ext>
                  <a:ext uri="{C183D7F6-B498-43B3-948B-1728B52AA6E4}">
                    <adec:decorative xmlns:adec="http://schemas.microsoft.com/office/drawing/2017/decorative" val="1"/>
                  </a:ext>
                </a:extLst>
              </p14:cNvPr>
              <p14:cNvContentPartPr/>
              <p14:nvPr>
                <p:custDataLst>
                  <p:tags r:id="rId69"/>
                </p:custDataLst>
              </p14:nvPr>
            </p14:nvContentPartPr>
            <p14:xfrm>
              <a:off x="6526352" y="1821571"/>
              <a:ext cx="163440" cy="306360"/>
            </p14:xfrm>
          </p:contentPart>
        </mc:Choice>
        <mc:Fallback xmlns="">
          <p:pic>
            <p:nvPicPr>
              <p:cNvPr id="718" name="Encre 717">
                <a:extLst>
                  <a:ext uri="{FF2B5EF4-FFF2-40B4-BE49-F238E27FC236}">
                    <a16:creationId xmlns:a16="http://schemas.microsoft.com/office/drawing/2014/main" id="{40F05828-D84F-7D3D-AC18-2DFB3F150386}"/>
                  </a:ext>
                  <a:ext uri="{C183D7F6-B498-43B3-948B-1728B52AA6E4}">
                    <adec:decorative xmlns:adec="http://schemas.microsoft.com/office/drawing/2017/decorative" val="1"/>
                  </a:ext>
                </a:extLst>
              </p:cNvPr>
              <p:cNvPicPr/>
              <p:nvPr/>
            </p:nvPicPr>
            <p:blipFill>
              <a:blip r:embed="rId405"/>
              <a:stretch>
                <a:fillRect/>
              </a:stretch>
            </p:blipFill>
            <p:spPr>
              <a:xfrm>
                <a:off x="6517352" y="1812571"/>
                <a:ext cx="181080"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406">
            <p14:nvContentPartPr>
              <p14:cNvPr id="719" name="Encre 718">
                <a:extLst>
                  <a:ext uri="{FF2B5EF4-FFF2-40B4-BE49-F238E27FC236}">
                    <a16:creationId xmlns:a16="http://schemas.microsoft.com/office/drawing/2014/main" id="{A9E432E9-4F2E-1EED-8DE3-3B26E7F1ED73}"/>
                  </a:ext>
                  <a:ext uri="{C183D7F6-B498-43B3-948B-1728B52AA6E4}">
                    <adec:decorative xmlns:adec="http://schemas.microsoft.com/office/drawing/2017/decorative" val="1"/>
                  </a:ext>
                </a:extLst>
              </p14:cNvPr>
              <p14:cNvContentPartPr/>
              <p14:nvPr>
                <p:custDataLst>
                  <p:tags r:id="rId70"/>
                </p:custDataLst>
              </p14:nvPr>
            </p14:nvContentPartPr>
            <p14:xfrm>
              <a:off x="6987152" y="2697691"/>
              <a:ext cx="141480" cy="259920"/>
            </p14:xfrm>
          </p:contentPart>
        </mc:Choice>
        <mc:Fallback xmlns="">
          <p:pic>
            <p:nvPicPr>
              <p:cNvPr id="719" name="Encre 718">
                <a:extLst>
                  <a:ext uri="{FF2B5EF4-FFF2-40B4-BE49-F238E27FC236}">
                    <a16:creationId xmlns:a16="http://schemas.microsoft.com/office/drawing/2014/main" id="{A9E432E9-4F2E-1EED-8DE3-3B26E7F1ED73}"/>
                  </a:ext>
                  <a:ext uri="{C183D7F6-B498-43B3-948B-1728B52AA6E4}">
                    <adec:decorative xmlns:adec="http://schemas.microsoft.com/office/drawing/2017/decorative" val="1"/>
                  </a:ext>
                </a:extLst>
              </p:cNvPr>
              <p:cNvPicPr/>
              <p:nvPr/>
            </p:nvPicPr>
            <p:blipFill>
              <a:blip r:embed="rId407"/>
              <a:stretch>
                <a:fillRect/>
              </a:stretch>
            </p:blipFill>
            <p:spPr>
              <a:xfrm>
                <a:off x="6978152" y="2688691"/>
                <a:ext cx="159120" cy="277560"/>
              </a:xfrm>
              <a:prstGeom prst="rect">
                <a:avLst/>
              </a:prstGeom>
            </p:spPr>
          </p:pic>
        </mc:Fallback>
      </mc:AlternateContent>
      <mc:AlternateContent xmlns:mc="http://schemas.openxmlformats.org/markup-compatibility/2006" xmlns:p14="http://schemas.microsoft.com/office/powerpoint/2010/main">
        <mc:Choice Requires="p14">
          <p:contentPart p14:bwMode="auto" r:id="rId408">
            <p14:nvContentPartPr>
              <p14:cNvPr id="726" name="Encre 725">
                <a:extLst>
                  <a:ext uri="{FF2B5EF4-FFF2-40B4-BE49-F238E27FC236}">
                    <a16:creationId xmlns:a16="http://schemas.microsoft.com/office/drawing/2014/main" id="{B63ECAB5-AFA8-037A-D897-DE4C7A6C71D2}"/>
                  </a:ext>
                  <a:ext uri="{C183D7F6-B498-43B3-948B-1728B52AA6E4}">
                    <adec:decorative xmlns:adec="http://schemas.microsoft.com/office/drawing/2017/decorative" val="1"/>
                  </a:ext>
                </a:extLst>
              </p14:cNvPr>
              <p14:cNvContentPartPr/>
              <p14:nvPr>
                <p:custDataLst>
                  <p:tags r:id="rId71"/>
                </p:custDataLst>
              </p14:nvPr>
            </p14:nvContentPartPr>
            <p14:xfrm>
              <a:off x="3192457" y="5058942"/>
              <a:ext cx="117720" cy="77760"/>
            </p14:xfrm>
          </p:contentPart>
        </mc:Choice>
        <mc:Fallback xmlns="">
          <p:pic>
            <p:nvPicPr>
              <p:cNvPr id="726" name="Encre 725">
                <a:extLst>
                  <a:ext uri="{FF2B5EF4-FFF2-40B4-BE49-F238E27FC236}">
                    <a16:creationId xmlns:a16="http://schemas.microsoft.com/office/drawing/2014/main" id="{B63ECAB5-AFA8-037A-D897-DE4C7A6C71D2}"/>
                  </a:ext>
                  <a:ext uri="{C183D7F6-B498-43B3-948B-1728B52AA6E4}">
                    <adec:decorative xmlns:adec="http://schemas.microsoft.com/office/drawing/2017/decorative" val="1"/>
                  </a:ext>
                </a:extLst>
              </p:cNvPr>
              <p:cNvPicPr/>
              <p:nvPr/>
            </p:nvPicPr>
            <p:blipFill>
              <a:blip r:embed="rId409"/>
              <a:stretch>
                <a:fillRect/>
              </a:stretch>
            </p:blipFill>
            <p:spPr>
              <a:xfrm>
                <a:off x="3183429" y="5049900"/>
                <a:ext cx="135414" cy="95482"/>
              </a:xfrm>
              <a:prstGeom prst="rect">
                <a:avLst/>
              </a:prstGeom>
            </p:spPr>
          </p:pic>
        </mc:Fallback>
      </mc:AlternateContent>
      <mc:AlternateContent xmlns:mc="http://schemas.openxmlformats.org/markup-compatibility/2006" xmlns:p14="http://schemas.microsoft.com/office/powerpoint/2010/main">
        <mc:Choice Requires="p14">
          <p:contentPart p14:bwMode="auto" r:id="rId410">
            <p14:nvContentPartPr>
              <p14:cNvPr id="160" name="Encre 159">
                <a:extLst>
                  <a:ext uri="{FF2B5EF4-FFF2-40B4-BE49-F238E27FC236}">
                    <a16:creationId xmlns:a16="http://schemas.microsoft.com/office/drawing/2014/main" id="{DD6E6FB2-7D19-3267-67A3-D81FC9A4D2B6}"/>
                  </a:ext>
                  <a:ext uri="{C183D7F6-B498-43B3-948B-1728B52AA6E4}">
                    <adec:decorative xmlns:adec="http://schemas.microsoft.com/office/drawing/2017/decorative" val="1"/>
                  </a:ext>
                </a:extLst>
              </p14:cNvPr>
              <p14:cNvContentPartPr/>
              <p14:nvPr>
                <p:custDataLst>
                  <p:tags r:id="rId72"/>
                </p:custDataLst>
              </p14:nvPr>
            </p14:nvContentPartPr>
            <p14:xfrm>
              <a:off x="2057272" y="3682165"/>
              <a:ext cx="180720" cy="915480"/>
            </p14:xfrm>
          </p:contentPart>
        </mc:Choice>
        <mc:Fallback xmlns="">
          <p:pic>
            <p:nvPicPr>
              <p:cNvPr id="160" name="Encre 159">
                <a:extLst>
                  <a:ext uri="{FF2B5EF4-FFF2-40B4-BE49-F238E27FC236}">
                    <a16:creationId xmlns:a16="http://schemas.microsoft.com/office/drawing/2014/main" id="{DD6E6FB2-7D19-3267-67A3-D81FC9A4D2B6}"/>
                  </a:ext>
                  <a:ext uri="{C183D7F6-B498-43B3-948B-1728B52AA6E4}">
                    <adec:decorative xmlns:adec="http://schemas.microsoft.com/office/drawing/2017/decorative" val="1"/>
                  </a:ext>
                </a:extLst>
              </p:cNvPr>
              <p:cNvPicPr/>
              <p:nvPr/>
            </p:nvPicPr>
            <p:blipFill>
              <a:blip r:embed="rId411"/>
              <a:stretch>
                <a:fillRect/>
              </a:stretch>
            </p:blipFill>
            <p:spPr>
              <a:xfrm>
                <a:off x="2048272" y="3673165"/>
                <a:ext cx="198360" cy="933120"/>
              </a:xfrm>
              <a:prstGeom prst="rect">
                <a:avLst/>
              </a:prstGeom>
            </p:spPr>
          </p:pic>
        </mc:Fallback>
      </mc:AlternateContent>
      <mc:AlternateContent xmlns:mc="http://schemas.openxmlformats.org/markup-compatibility/2006" xmlns:p14="http://schemas.microsoft.com/office/powerpoint/2010/main">
        <mc:Choice Requires="p14">
          <p:contentPart p14:bwMode="auto" r:id="rId412">
            <p14:nvContentPartPr>
              <p14:cNvPr id="161" name="Encre 160">
                <a:extLst>
                  <a:ext uri="{FF2B5EF4-FFF2-40B4-BE49-F238E27FC236}">
                    <a16:creationId xmlns:a16="http://schemas.microsoft.com/office/drawing/2014/main" id="{2D86E623-FF63-0F31-C6D6-B5C5AA19B01C}"/>
                  </a:ext>
                  <a:ext uri="{C183D7F6-B498-43B3-948B-1728B52AA6E4}">
                    <adec:decorative xmlns:adec="http://schemas.microsoft.com/office/drawing/2017/decorative" val="1"/>
                  </a:ext>
                </a:extLst>
              </p14:cNvPr>
              <p14:cNvContentPartPr/>
              <p14:nvPr>
                <p:custDataLst>
                  <p:tags r:id="rId73"/>
                </p:custDataLst>
              </p14:nvPr>
            </p14:nvContentPartPr>
            <p14:xfrm>
              <a:off x="2128912" y="3655165"/>
              <a:ext cx="1149840" cy="572400"/>
            </p14:xfrm>
          </p:contentPart>
        </mc:Choice>
        <mc:Fallback xmlns="">
          <p:pic>
            <p:nvPicPr>
              <p:cNvPr id="161" name="Encre 160">
                <a:extLst>
                  <a:ext uri="{FF2B5EF4-FFF2-40B4-BE49-F238E27FC236}">
                    <a16:creationId xmlns:a16="http://schemas.microsoft.com/office/drawing/2014/main" id="{2D86E623-FF63-0F31-C6D6-B5C5AA19B01C}"/>
                  </a:ext>
                  <a:ext uri="{C183D7F6-B498-43B3-948B-1728B52AA6E4}">
                    <adec:decorative xmlns:adec="http://schemas.microsoft.com/office/drawing/2017/decorative" val="1"/>
                  </a:ext>
                </a:extLst>
              </p:cNvPr>
              <p:cNvPicPr/>
              <p:nvPr/>
            </p:nvPicPr>
            <p:blipFill>
              <a:blip r:embed="rId413"/>
              <a:stretch>
                <a:fillRect/>
              </a:stretch>
            </p:blipFill>
            <p:spPr>
              <a:xfrm>
                <a:off x="2119909" y="3646159"/>
                <a:ext cx="1167486" cy="590051"/>
              </a:xfrm>
              <a:prstGeom prst="rect">
                <a:avLst/>
              </a:prstGeom>
            </p:spPr>
          </p:pic>
        </mc:Fallback>
      </mc:AlternateContent>
      <mc:AlternateContent xmlns:mc="http://schemas.openxmlformats.org/markup-compatibility/2006" xmlns:p14="http://schemas.microsoft.com/office/powerpoint/2010/main">
        <mc:Choice Requires="p14">
          <p:contentPart p14:bwMode="auto" r:id="rId414">
            <p14:nvContentPartPr>
              <p14:cNvPr id="162" name="Encre 161">
                <a:extLst>
                  <a:ext uri="{FF2B5EF4-FFF2-40B4-BE49-F238E27FC236}">
                    <a16:creationId xmlns:a16="http://schemas.microsoft.com/office/drawing/2014/main" id="{7BFE3F9B-A3AE-60C0-53BC-1FDD3A717087}"/>
                  </a:ext>
                  <a:ext uri="{C183D7F6-B498-43B3-948B-1728B52AA6E4}">
                    <adec:decorative xmlns:adec="http://schemas.microsoft.com/office/drawing/2017/decorative" val="1"/>
                  </a:ext>
                </a:extLst>
              </p14:cNvPr>
              <p14:cNvContentPartPr/>
              <p14:nvPr>
                <p:custDataLst>
                  <p:tags r:id="rId74"/>
                </p:custDataLst>
              </p14:nvPr>
            </p14:nvContentPartPr>
            <p14:xfrm>
              <a:off x="2244112" y="4698085"/>
              <a:ext cx="882000" cy="478080"/>
            </p14:xfrm>
          </p:contentPart>
        </mc:Choice>
        <mc:Fallback xmlns="">
          <p:pic>
            <p:nvPicPr>
              <p:cNvPr id="162" name="Encre 161">
                <a:extLst>
                  <a:ext uri="{FF2B5EF4-FFF2-40B4-BE49-F238E27FC236}">
                    <a16:creationId xmlns:a16="http://schemas.microsoft.com/office/drawing/2014/main" id="{7BFE3F9B-A3AE-60C0-53BC-1FDD3A717087}"/>
                  </a:ext>
                  <a:ext uri="{C183D7F6-B498-43B3-948B-1728B52AA6E4}">
                    <adec:decorative xmlns:adec="http://schemas.microsoft.com/office/drawing/2017/decorative" val="1"/>
                  </a:ext>
                </a:extLst>
              </p:cNvPr>
              <p:cNvPicPr/>
              <p:nvPr/>
            </p:nvPicPr>
            <p:blipFill>
              <a:blip r:embed="rId415"/>
              <a:stretch>
                <a:fillRect/>
              </a:stretch>
            </p:blipFill>
            <p:spPr>
              <a:xfrm>
                <a:off x="2235112" y="4689085"/>
                <a:ext cx="899640" cy="495720"/>
              </a:xfrm>
              <a:prstGeom prst="rect">
                <a:avLst/>
              </a:prstGeom>
            </p:spPr>
          </p:pic>
        </mc:Fallback>
      </mc:AlternateContent>
      <mc:AlternateContent xmlns:mc="http://schemas.openxmlformats.org/markup-compatibility/2006" xmlns:p14="http://schemas.microsoft.com/office/powerpoint/2010/main">
        <mc:Choice Requires="p14">
          <p:contentPart p14:bwMode="auto" r:id="rId416">
            <p14:nvContentPartPr>
              <p14:cNvPr id="163" name="Encre 162">
                <a:extLst>
                  <a:ext uri="{FF2B5EF4-FFF2-40B4-BE49-F238E27FC236}">
                    <a16:creationId xmlns:a16="http://schemas.microsoft.com/office/drawing/2014/main" id="{D6962B67-0133-405E-C4BD-E9CC4A2C21CC}"/>
                  </a:ext>
                  <a:ext uri="{C183D7F6-B498-43B3-948B-1728B52AA6E4}">
                    <adec:decorative xmlns:adec="http://schemas.microsoft.com/office/drawing/2017/decorative" val="1"/>
                  </a:ext>
                </a:extLst>
              </p14:cNvPr>
              <p14:cNvContentPartPr/>
              <p14:nvPr>
                <p:custDataLst>
                  <p:tags r:id="rId75"/>
                </p:custDataLst>
              </p14:nvPr>
            </p14:nvContentPartPr>
            <p14:xfrm>
              <a:off x="3297472" y="4379485"/>
              <a:ext cx="75240" cy="678600"/>
            </p14:xfrm>
          </p:contentPart>
        </mc:Choice>
        <mc:Fallback xmlns="">
          <p:pic>
            <p:nvPicPr>
              <p:cNvPr id="163" name="Encre 162">
                <a:extLst>
                  <a:ext uri="{FF2B5EF4-FFF2-40B4-BE49-F238E27FC236}">
                    <a16:creationId xmlns:a16="http://schemas.microsoft.com/office/drawing/2014/main" id="{D6962B67-0133-405E-C4BD-E9CC4A2C21CC}"/>
                  </a:ext>
                  <a:ext uri="{C183D7F6-B498-43B3-948B-1728B52AA6E4}">
                    <adec:decorative xmlns:adec="http://schemas.microsoft.com/office/drawing/2017/decorative" val="1"/>
                  </a:ext>
                </a:extLst>
              </p:cNvPr>
              <p:cNvPicPr/>
              <p:nvPr/>
            </p:nvPicPr>
            <p:blipFill>
              <a:blip r:embed="rId417"/>
              <a:stretch>
                <a:fillRect/>
              </a:stretch>
            </p:blipFill>
            <p:spPr>
              <a:xfrm>
                <a:off x="3288472" y="4370480"/>
                <a:ext cx="92880" cy="696249"/>
              </a:xfrm>
              <a:prstGeom prst="rect">
                <a:avLst/>
              </a:prstGeom>
            </p:spPr>
          </p:pic>
        </mc:Fallback>
      </mc:AlternateContent>
      <mc:AlternateContent xmlns:mc="http://schemas.openxmlformats.org/markup-compatibility/2006" xmlns:p14="http://schemas.microsoft.com/office/powerpoint/2010/main">
        <mc:Choice Requires="p14">
          <p:contentPart p14:bwMode="auto" r:id="rId418">
            <p14:nvContentPartPr>
              <p14:cNvPr id="165" name="Encre 164">
                <a:extLst>
                  <a:ext uri="{FF2B5EF4-FFF2-40B4-BE49-F238E27FC236}">
                    <a16:creationId xmlns:a16="http://schemas.microsoft.com/office/drawing/2014/main" id="{026A8C59-A66F-96FE-16AE-FC849CBBD5C3}"/>
                  </a:ext>
                  <a:ext uri="{C183D7F6-B498-43B3-948B-1728B52AA6E4}">
                    <adec:decorative xmlns:adec="http://schemas.microsoft.com/office/drawing/2017/decorative" val="1"/>
                  </a:ext>
                </a:extLst>
              </p14:cNvPr>
              <p14:cNvContentPartPr/>
              <p14:nvPr>
                <p:custDataLst>
                  <p:tags r:id="rId76"/>
                </p:custDataLst>
              </p14:nvPr>
            </p14:nvContentPartPr>
            <p14:xfrm>
              <a:off x="3364432" y="4959445"/>
              <a:ext cx="613800" cy="248400"/>
            </p14:xfrm>
          </p:contentPart>
        </mc:Choice>
        <mc:Fallback xmlns="">
          <p:pic>
            <p:nvPicPr>
              <p:cNvPr id="165" name="Encre 164">
                <a:extLst>
                  <a:ext uri="{FF2B5EF4-FFF2-40B4-BE49-F238E27FC236}">
                    <a16:creationId xmlns:a16="http://schemas.microsoft.com/office/drawing/2014/main" id="{026A8C59-A66F-96FE-16AE-FC849CBBD5C3}"/>
                  </a:ext>
                  <a:ext uri="{C183D7F6-B498-43B3-948B-1728B52AA6E4}">
                    <adec:decorative xmlns:adec="http://schemas.microsoft.com/office/drawing/2017/decorative" val="1"/>
                  </a:ext>
                </a:extLst>
              </p:cNvPr>
              <p:cNvPicPr/>
              <p:nvPr/>
            </p:nvPicPr>
            <p:blipFill>
              <a:blip r:embed="rId419"/>
              <a:stretch>
                <a:fillRect/>
              </a:stretch>
            </p:blipFill>
            <p:spPr>
              <a:xfrm>
                <a:off x="3355427" y="4950445"/>
                <a:ext cx="63145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420">
            <p14:nvContentPartPr>
              <p14:cNvPr id="175" name="Encre 174">
                <a:extLst>
                  <a:ext uri="{FF2B5EF4-FFF2-40B4-BE49-F238E27FC236}">
                    <a16:creationId xmlns:a16="http://schemas.microsoft.com/office/drawing/2014/main" id="{BC82C6FC-745A-E7C4-51B6-FE410AB74705}"/>
                  </a:ext>
                  <a:ext uri="{C183D7F6-B498-43B3-948B-1728B52AA6E4}">
                    <adec:decorative xmlns:adec="http://schemas.microsoft.com/office/drawing/2017/decorative" val="1"/>
                  </a:ext>
                </a:extLst>
              </p14:cNvPr>
              <p14:cNvContentPartPr/>
              <p14:nvPr>
                <p:custDataLst>
                  <p:tags r:id="rId77"/>
                </p:custDataLst>
              </p14:nvPr>
            </p14:nvContentPartPr>
            <p14:xfrm>
              <a:off x="3434157" y="4548877"/>
              <a:ext cx="596160" cy="300960"/>
            </p14:xfrm>
          </p:contentPart>
        </mc:Choice>
        <mc:Fallback xmlns="">
          <p:pic>
            <p:nvPicPr>
              <p:cNvPr id="175" name="Encre 174">
                <a:extLst>
                  <a:ext uri="{FF2B5EF4-FFF2-40B4-BE49-F238E27FC236}">
                    <a16:creationId xmlns:a16="http://schemas.microsoft.com/office/drawing/2014/main" id="{BC82C6FC-745A-E7C4-51B6-FE410AB74705}"/>
                  </a:ext>
                  <a:ext uri="{C183D7F6-B498-43B3-948B-1728B52AA6E4}">
                    <adec:decorative xmlns:adec="http://schemas.microsoft.com/office/drawing/2017/decorative" val="1"/>
                  </a:ext>
                </a:extLst>
              </p:cNvPr>
              <p:cNvPicPr/>
              <p:nvPr/>
            </p:nvPicPr>
            <p:blipFill>
              <a:blip r:embed="rId421"/>
              <a:stretch>
                <a:fillRect/>
              </a:stretch>
            </p:blipFill>
            <p:spPr>
              <a:xfrm>
                <a:off x="3425157" y="4539888"/>
                <a:ext cx="613800" cy="318579"/>
              </a:xfrm>
              <a:prstGeom prst="rect">
                <a:avLst/>
              </a:prstGeom>
            </p:spPr>
          </p:pic>
        </mc:Fallback>
      </mc:AlternateContent>
      <mc:AlternateContent xmlns:mc="http://schemas.openxmlformats.org/markup-compatibility/2006" xmlns:p14="http://schemas.microsoft.com/office/powerpoint/2010/main">
        <mc:Choice Requires="p14">
          <p:contentPart p14:bwMode="auto" r:id="rId422">
            <p14:nvContentPartPr>
              <p14:cNvPr id="176" name="Encre 175">
                <a:extLst>
                  <a:ext uri="{FF2B5EF4-FFF2-40B4-BE49-F238E27FC236}">
                    <a16:creationId xmlns:a16="http://schemas.microsoft.com/office/drawing/2014/main" id="{80ADC569-A16E-99C0-E403-FAA6AC808998}"/>
                  </a:ext>
                  <a:ext uri="{C183D7F6-B498-43B3-948B-1728B52AA6E4}">
                    <adec:decorative xmlns:adec="http://schemas.microsoft.com/office/drawing/2017/decorative" val="1"/>
                  </a:ext>
                </a:extLst>
              </p14:cNvPr>
              <p14:cNvContentPartPr/>
              <p14:nvPr>
                <p:custDataLst>
                  <p:tags r:id="rId78"/>
                </p:custDataLst>
              </p14:nvPr>
            </p14:nvContentPartPr>
            <p14:xfrm>
              <a:off x="4044357" y="4860637"/>
              <a:ext cx="3240" cy="1440"/>
            </p14:xfrm>
          </p:contentPart>
        </mc:Choice>
        <mc:Fallback xmlns="">
          <p:pic>
            <p:nvPicPr>
              <p:cNvPr id="176" name="Encre 175">
                <a:extLst>
                  <a:ext uri="{FF2B5EF4-FFF2-40B4-BE49-F238E27FC236}">
                    <a16:creationId xmlns:a16="http://schemas.microsoft.com/office/drawing/2014/main" id="{80ADC569-A16E-99C0-E403-FAA6AC808998}"/>
                  </a:ext>
                  <a:ext uri="{C183D7F6-B498-43B3-948B-1728B52AA6E4}">
                    <adec:decorative xmlns:adec="http://schemas.microsoft.com/office/drawing/2017/decorative" val="1"/>
                  </a:ext>
                </a:extLst>
              </p:cNvPr>
              <p:cNvPicPr/>
              <p:nvPr/>
            </p:nvPicPr>
            <p:blipFill>
              <a:blip r:embed="rId423"/>
              <a:stretch>
                <a:fillRect/>
              </a:stretch>
            </p:blipFill>
            <p:spPr>
              <a:xfrm>
                <a:off x="4035357" y="4851637"/>
                <a:ext cx="208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24">
            <p14:nvContentPartPr>
              <p14:cNvPr id="182" name="Encre 181">
                <a:extLst>
                  <a:ext uri="{FF2B5EF4-FFF2-40B4-BE49-F238E27FC236}">
                    <a16:creationId xmlns:a16="http://schemas.microsoft.com/office/drawing/2014/main" id="{A0044D2F-30F5-EEAF-6ED7-57595E70B668}"/>
                  </a:ext>
                  <a:ext uri="{C183D7F6-B498-43B3-948B-1728B52AA6E4}">
                    <adec:decorative xmlns:adec="http://schemas.microsoft.com/office/drawing/2017/decorative" val="1"/>
                  </a:ext>
                </a:extLst>
              </p14:cNvPr>
              <p14:cNvContentPartPr/>
              <p14:nvPr>
                <p:custDataLst>
                  <p:tags r:id="rId79"/>
                </p:custDataLst>
              </p14:nvPr>
            </p14:nvContentPartPr>
            <p14:xfrm>
              <a:off x="3406797" y="4858477"/>
              <a:ext cx="181080" cy="84600"/>
            </p14:xfrm>
          </p:contentPart>
        </mc:Choice>
        <mc:Fallback xmlns="">
          <p:pic>
            <p:nvPicPr>
              <p:cNvPr id="182" name="Encre 181">
                <a:extLst>
                  <a:ext uri="{FF2B5EF4-FFF2-40B4-BE49-F238E27FC236}">
                    <a16:creationId xmlns:a16="http://schemas.microsoft.com/office/drawing/2014/main" id="{A0044D2F-30F5-EEAF-6ED7-57595E70B668}"/>
                  </a:ext>
                  <a:ext uri="{C183D7F6-B498-43B3-948B-1728B52AA6E4}">
                    <adec:decorative xmlns:adec="http://schemas.microsoft.com/office/drawing/2017/decorative" val="1"/>
                  </a:ext>
                </a:extLst>
              </p:cNvPr>
              <p:cNvPicPr/>
              <p:nvPr/>
            </p:nvPicPr>
            <p:blipFill>
              <a:blip r:embed="rId425"/>
              <a:stretch>
                <a:fillRect/>
              </a:stretch>
            </p:blipFill>
            <p:spPr>
              <a:xfrm>
                <a:off x="3397797" y="4849477"/>
                <a:ext cx="19872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426">
            <p14:nvContentPartPr>
              <p14:cNvPr id="183" name="Encre 182">
                <a:extLst>
                  <a:ext uri="{FF2B5EF4-FFF2-40B4-BE49-F238E27FC236}">
                    <a16:creationId xmlns:a16="http://schemas.microsoft.com/office/drawing/2014/main" id="{02DD22B3-2092-2733-653F-C8E4B65BFE34}"/>
                  </a:ext>
                  <a:ext uri="{C183D7F6-B498-43B3-948B-1728B52AA6E4}">
                    <adec:decorative xmlns:adec="http://schemas.microsoft.com/office/drawing/2017/decorative" val="1"/>
                  </a:ext>
                </a:extLst>
              </p14:cNvPr>
              <p14:cNvContentPartPr/>
              <p14:nvPr>
                <p:custDataLst>
                  <p:tags r:id="rId80"/>
                </p:custDataLst>
              </p14:nvPr>
            </p14:nvContentPartPr>
            <p14:xfrm>
              <a:off x="3373317" y="4941637"/>
              <a:ext cx="128160" cy="75240"/>
            </p14:xfrm>
          </p:contentPart>
        </mc:Choice>
        <mc:Fallback xmlns="">
          <p:pic>
            <p:nvPicPr>
              <p:cNvPr id="183" name="Encre 182">
                <a:extLst>
                  <a:ext uri="{FF2B5EF4-FFF2-40B4-BE49-F238E27FC236}">
                    <a16:creationId xmlns:a16="http://schemas.microsoft.com/office/drawing/2014/main" id="{02DD22B3-2092-2733-653F-C8E4B65BFE34}"/>
                  </a:ext>
                  <a:ext uri="{C183D7F6-B498-43B3-948B-1728B52AA6E4}">
                    <adec:decorative xmlns:adec="http://schemas.microsoft.com/office/drawing/2017/decorative" val="1"/>
                  </a:ext>
                </a:extLst>
              </p:cNvPr>
              <p:cNvPicPr/>
              <p:nvPr/>
            </p:nvPicPr>
            <p:blipFill>
              <a:blip r:embed="rId427"/>
              <a:stretch>
                <a:fillRect/>
              </a:stretch>
            </p:blipFill>
            <p:spPr>
              <a:xfrm>
                <a:off x="3364317" y="4932637"/>
                <a:ext cx="14580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428">
            <p14:nvContentPartPr>
              <p14:cNvPr id="184" name="Encre 183">
                <a:extLst>
                  <a:ext uri="{FF2B5EF4-FFF2-40B4-BE49-F238E27FC236}">
                    <a16:creationId xmlns:a16="http://schemas.microsoft.com/office/drawing/2014/main" id="{EF0611A5-5173-E614-8757-38787014646E}"/>
                  </a:ext>
                  <a:ext uri="{C183D7F6-B498-43B3-948B-1728B52AA6E4}">
                    <adec:decorative xmlns:adec="http://schemas.microsoft.com/office/drawing/2017/decorative" val="1"/>
                  </a:ext>
                </a:extLst>
              </p14:cNvPr>
              <p14:cNvContentPartPr/>
              <p14:nvPr>
                <p:custDataLst>
                  <p:tags r:id="rId81"/>
                </p:custDataLst>
              </p14:nvPr>
            </p14:nvContentPartPr>
            <p14:xfrm>
              <a:off x="3361437" y="5023357"/>
              <a:ext cx="63360" cy="18000"/>
            </p14:xfrm>
          </p:contentPart>
        </mc:Choice>
        <mc:Fallback xmlns="">
          <p:pic>
            <p:nvPicPr>
              <p:cNvPr id="184" name="Encre 183">
                <a:extLst>
                  <a:ext uri="{FF2B5EF4-FFF2-40B4-BE49-F238E27FC236}">
                    <a16:creationId xmlns:a16="http://schemas.microsoft.com/office/drawing/2014/main" id="{EF0611A5-5173-E614-8757-38787014646E}"/>
                  </a:ext>
                  <a:ext uri="{C183D7F6-B498-43B3-948B-1728B52AA6E4}">
                    <adec:decorative xmlns:adec="http://schemas.microsoft.com/office/drawing/2017/decorative" val="1"/>
                  </a:ext>
                </a:extLst>
              </p:cNvPr>
              <p:cNvPicPr/>
              <p:nvPr/>
            </p:nvPicPr>
            <p:blipFill>
              <a:blip r:embed="rId429"/>
              <a:stretch>
                <a:fillRect/>
              </a:stretch>
            </p:blipFill>
            <p:spPr>
              <a:xfrm>
                <a:off x="3352386" y="5014357"/>
                <a:ext cx="81101"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430">
            <p14:nvContentPartPr>
              <p14:cNvPr id="188" name="Encre 187">
                <a:extLst>
                  <a:ext uri="{FF2B5EF4-FFF2-40B4-BE49-F238E27FC236}">
                    <a16:creationId xmlns:a16="http://schemas.microsoft.com/office/drawing/2014/main" id="{CEB31839-6910-3176-4DB6-5AA5E300E45F}"/>
                  </a:ext>
                  <a:ext uri="{C183D7F6-B498-43B3-948B-1728B52AA6E4}">
                    <adec:decorative xmlns:adec="http://schemas.microsoft.com/office/drawing/2017/decorative" val="1"/>
                  </a:ext>
                </a:extLst>
              </p14:cNvPr>
              <p14:cNvContentPartPr/>
              <p14:nvPr>
                <p:custDataLst>
                  <p:tags r:id="rId82"/>
                </p:custDataLst>
              </p14:nvPr>
            </p14:nvContentPartPr>
            <p14:xfrm>
              <a:off x="3459717" y="4942357"/>
              <a:ext cx="239400" cy="92520"/>
            </p14:xfrm>
          </p:contentPart>
        </mc:Choice>
        <mc:Fallback xmlns="">
          <p:pic>
            <p:nvPicPr>
              <p:cNvPr id="188" name="Encre 187">
                <a:extLst>
                  <a:ext uri="{FF2B5EF4-FFF2-40B4-BE49-F238E27FC236}">
                    <a16:creationId xmlns:a16="http://schemas.microsoft.com/office/drawing/2014/main" id="{CEB31839-6910-3176-4DB6-5AA5E300E45F}"/>
                  </a:ext>
                  <a:ext uri="{C183D7F6-B498-43B3-948B-1728B52AA6E4}">
                    <adec:decorative xmlns:adec="http://schemas.microsoft.com/office/drawing/2017/decorative" val="1"/>
                  </a:ext>
                </a:extLst>
              </p:cNvPr>
              <p:cNvPicPr/>
              <p:nvPr/>
            </p:nvPicPr>
            <p:blipFill>
              <a:blip r:embed="rId431"/>
              <a:stretch>
                <a:fillRect/>
              </a:stretch>
            </p:blipFill>
            <p:spPr>
              <a:xfrm>
                <a:off x="3450717" y="4933357"/>
                <a:ext cx="25704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432">
            <p14:nvContentPartPr>
              <p14:cNvPr id="189" name="Encre 188">
                <a:extLst>
                  <a:ext uri="{FF2B5EF4-FFF2-40B4-BE49-F238E27FC236}">
                    <a16:creationId xmlns:a16="http://schemas.microsoft.com/office/drawing/2014/main" id="{ED76B5F2-7704-E5E3-0A38-15E7EF801D4F}"/>
                  </a:ext>
                  <a:ext uri="{C183D7F6-B498-43B3-948B-1728B52AA6E4}">
                    <adec:decorative xmlns:adec="http://schemas.microsoft.com/office/drawing/2017/decorative" val="1"/>
                  </a:ext>
                </a:extLst>
              </p14:cNvPr>
              <p14:cNvContentPartPr/>
              <p14:nvPr>
                <p:custDataLst>
                  <p:tags r:id="rId83"/>
                </p:custDataLst>
              </p14:nvPr>
            </p14:nvContentPartPr>
            <p14:xfrm>
              <a:off x="3444957" y="4901317"/>
              <a:ext cx="161640" cy="84600"/>
            </p14:xfrm>
          </p:contentPart>
        </mc:Choice>
        <mc:Fallback xmlns="">
          <p:pic>
            <p:nvPicPr>
              <p:cNvPr id="189" name="Encre 188">
                <a:extLst>
                  <a:ext uri="{FF2B5EF4-FFF2-40B4-BE49-F238E27FC236}">
                    <a16:creationId xmlns:a16="http://schemas.microsoft.com/office/drawing/2014/main" id="{ED76B5F2-7704-E5E3-0A38-15E7EF801D4F}"/>
                  </a:ext>
                  <a:ext uri="{C183D7F6-B498-43B3-948B-1728B52AA6E4}">
                    <adec:decorative xmlns:adec="http://schemas.microsoft.com/office/drawing/2017/decorative" val="1"/>
                  </a:ext>
                </a:extLst>
              </p:cNvPr>
              <p:cNvPicPr/>
              <p:nvPr/>
            </p:nvPicPr>
            <p:blipFill>
              <a:blip r:embed="rId433"/>
              <a:stretch>
                <a:fillRect/>
              </a:stretch>
            </p:blipFill>
            <p:spPr>
              <a:xfrm>
                <a:off x="3435957" y="4892317"/>
                <a:ext cx="17928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434">
            <p14:nvContentPartPr>
              <p14:cNvPr id="193" name="Encre 192">
                <a:extLst>
                  <a:ext uri="{FF2B5EF4-FFF2-40B4-BE49-F238E27FC236}">
                    <a16:creationId xmlns:a16="http://schemas.microsoft.com/office/drawing/2014/main" id="{517BFB86-7610-6D01-8141-094A955545C4}"/>
                  </a:ext>
                  <a:ext uri="{C183D7F6-B498-43B3-948B-1728B52AA6E4}">
                    <adec:decorative xmlns:adec="http://schemas.microsoft.com/office/drawing/2017/decorative" val="1"/>
                  </a:ext>
                </a:extLst>
              </p14:cNvPr>
              <p14:cNvContentPartPr/>
              <p14:nvPr>
                <p:custDataLst>
                  <p:tags r:id="rId84"/>
                </p:custDataLst>
              </p14:nvPr>
            </p14:nvContentPartPr>
            <p14:xfrm>
              <a:off x="3422277" y="4873237"/>
              <a:ext cx="133920" cy="82800"/>
            </p14:xfrm>
          </p:contentPart>
        </mc:Choice>
        <mc:Fallback xmlns="">
          <p:pic>
            <p:nvPicPr>
              <p:cNvPr id="193" name="Encre 192">
                <a:extLst>
                  <a:ext uri="{FF2B5EF4-FFF2-40B4-BE49-F238E27FC236}">
                    <a16:creationId xmlns:a16="http://schemas.microsoft.com/office/drawing/2014/main" id="{517BFB86-7610-6D01-8141-094A955545C4}"/>
                  </a:ext>
                  <a:ext uri="{C183D7F6-B498-43B3-948B-1728B52AA6E4}">
                    <adec:decorative xmlns:adec="http://schemas.microsoft.com/office/drawing/2017/decorative" val="1"/>
                  </a:ext>
                </a:extLst>
              </p:cNvPr>
              <p:cNvPicPr/>
              <p:nvPr/>
            </p:nvPicPr>
            <p:blipFill>
              <a:blip r:embed="rId435"/>
              <a:stretch>
                <a:fillRect/>
              </a:stretch>
            </p:blipFill>
            <p:spPr>
              <a:xfrm>
                <a:off x="3413253" y="4864237"/>
                <a:ext cx="151608"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436">
            <p14:nvContentPartPr>
              <p14:cNvPr id="194" name="Encre 193">
                <a:extLst>
                  <a:ext uri="{FF2B5EF4-FFF2-40B4-BE49-F238E27FC236}">
                    <a16:creationId xmlns:a16="http://schemas.microsoft.com/office/drawing/2014/main" id="{3BFEA64C-2178-B9AE-7FD5-6274798FB3AC}"/>
                  </a:ext>
                  <a:ext uri="{C183D7F6-B498-43B3-948B-1728B52AA6E4}">
                    <adec:decorative xmlns:adec="http://schemas.microsoft.com/office/drawing/2017/decorative" val="1"/>
                  </a:ext>
                </a:extLst>
              </p14:cNvPr>
              <p14:cNvContentPartPr/>
              <p14:nvPr>
                <p:custDataLst>
                  <p:tags r:id="rId85"/>
                </p:custDataLst>
              </p14:nvPr>
            </p14:nvContentPartPr>
            <p14:xfrm>
              <a:off x="3384117" y="4866037"/>
              <a:ext cx="82440" cy="37080"/>
            </p14:xfrm>
          </p:contentPart>
        </mc:Choice>
        <mc:Fallback xmlns="">
          <p:pic>
            <p:nvPicPr>
              <p:cNvPr id="194" name="Encre 193">
                <a:extLst>
                  <a:ext uri="{FF2B5EF4-FFF2-40B4-BE49-F238E27FC236}">
                    <a16:creationId xmlns:a16="http://schemas.microsoft.com/office/drawing/2014/main" id="{3BFEA64C-2178-B9AE-7FD5-6274798FB3AC}"/>
                  </a:ext>
                  <a:ext uri="{C183D7F6-B498-43B3-948B-1728B52AA6E4}">
                    <adec:decorative xmlns:adec="http://schemas.microsoft.com/office/drawing/2017/decorative" val="1"/>
                  </a:ext>
                </a:extLst>
              </p:cNvPr>
              <p:cNvPicPr/>
              <p:nvPr/>
            </p:nvPicPr>
            <p:blipFill>
              <a:blip r:embed="rId437"/>
              <a:stretch>
                <a:fillRect/>
              </a:stretch>
            </p:blipFill>
            <p:spPr>
              <a:xfrm>
                <a:off x="3375117" y="4857037"/>
                <a:ext cx="10008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438">
            <p14:nvContentPartPr>
              <p14:cNvPr id="203" name="Encre 202">
                <a:extLst>
                  <a:ext uri="{FF2B5EF4-FFF2-40B4-BE49-F238E27FC236}">
                    <a16:creationId xmlns:a16="http://schemas.microsoft.com/office/drawing/2014/main" id="{A84C04C5-E6BC-F3B8-1433-52AC1A908F52}"/>
                  </a:ext>
                  <a:ext uri="{C183D7F6-B498-43B3-948B-1728B52AA6E4}">
                    <adec:decorative xmlns:adec="http://schemas.microsoft.com/office/drawing/2017/decorative" val="1"/>
                  </a:ext>
                </a:extLst>
              </p14:cNvPr>
              <p14:cNvContentPartPr/>
              <p14:nvPr>
                <p:custDataLst>
                  <p:tags r:id="rId86"/>
                </p:custDataLst>
              </p14:nvPr>
            </p14:nvContentPartPr>
            <p14:xfrm>
              <a:off x="3442390" y="4479541"/>
              <a:ext cx="682200" cy="414360"/>
            </p14:xfrm>
          </p:contentPart>
        </mc:Choice>
        <mc:Fallback xmlns="">
          <p:pic>
            <p:nvPicPr>
              <p:cNvPr id="203" name="Encre 202">
                <a:extLst>
                  <a:ext uri="{FF2B5EF4-FFF2-40B4-BE49-F238E27FC236}">
                    <a16:creationId xmlns:a16="http://schemas.microsoft.com/office/drawing/2014/main" id="{A84C04C5-E6BC-F3B8-1433-52AC1A908F52}"/>
                  </a:ext>
                  <a:ext uri="{C183D7F6-B498-43B3-948B-1728B52AA6E4}">
                    <adec:decorative xmlns:adec="http://schemas.microsoft.com/office/drawing/2017/decorative" val="1"/>
                  </a:ext>
                </a:extLst>
              </p:cNvPr>
              <p:cNvPicPr/>
              <p:nvPr/>
            </p:nvPicPr>
            <p:blipFill>
              <a:blip r:embed="rId439"/>
              <a:stretch>
                <a:fillRect/>
              </a:stretch>
            </p:blipFill>
            <p:spPr>
              <a:xfrm>
                <a:off x="3433390" y="4470541"/>
                <a:ext cx="69984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440">
            <p14:nvContentPartPr>
              <p14:cNvPr id="204" name="Encre 203">
                <a:extLst>
                  <a:ext uri="{FF2B5EF4-FFF2-40B4-BE49-F238E27FC236}">
                    <a16:creationId xmlns:a16="http://schemas.microsoft.com/office/drawing/2014/main" id="{AD1D4A1F-6ADB-D1FE-87B2-82AE8B4E63BA}"/>
                  </a:ext>
                  <a:ext uri="{C183D7F6-B498-43B3-948B-1728B52AA6E4}">
                    <adec:decorative xmlns:adec="http://schemas.microsoft.com/office/drawing/2017/decorative" val="1"/>
                  </a:ext>
                </a:extLst>
              </p14:cNvPr>
              <p14:cNvContentPartPr/>
              <p14:nvPr>
                <p:custDataLst>
                  <p:tags r:id="rId87"/>
                </p:custDataLst>
              </p14:nvPr>
            </p14:nvContentPartPr>
            <p14:xfrm>
              <a:off x="3541390" y="4468741"/>
              <a:ext cx="235800" cy="179640"/>
            </p14:xfrm>
          </p:contentPart>
        </mc:Choice>
        <mc:Fallback xmlns="">
          <p:pic>
            <p:nvPicPr>
              <p:cNvPr id="204" name="Encre 203">
                <a:extLst>
                  <a:ext uri="{FF2B5EF4-FFF2-40B4-BE49-F238E27FC236}">
                    <a16:creationId xmlns:a16="http://schemas.microsoft.com/office/drawing/2014/main" id="{AD1D4A1F-6ADB-D1FE-87B2-82AE8B4E63BA}"/>
                  </a:ext>
                  <a:ext uri="{C183D7F6-B498-43B3-948B-1728B52AA6E4}">
                    <adec:decorative xmlns:adec="http://schemas.microsoft.com/office/drawing/2017/decorative" val="1"/>
                  </a:ext>
                </a:extLst>
              </p:cNvPr>
              <p:cNvPicPr/>
              <p:nvPr/>
            </p:nvPicPr>
            <p:blipFill>
              <a:blip r:embed="rId441"/>
              <a:stretch>
                <a:fillRect/>
              </a:stretch>
            </p:blipFill>
            <p:spPr>
              <a:xfrm>
                <a:off x="3532390" y="4459723"/>
                <a:ext cx="253440" cy="197315"/>
              </a:xfrm>
              <a:prstGeom prst="rect">
                <a:avLst/>
              </a:prstGeom>
            </p:spPr>
          </p:pic>
        </mc:Fallback>
      </mc:AlternateContent>
      <mc:AlternateContent xmlns:mc="http://schemas.openxmlformats.org/markup-compatibility/2006" xmlns:p14="http://schemas.microsoft.com/office/powerpoint/2010/main">
        <mc:Choice Requires="p14">
          <p:contentPart p14:bwMode="auto" r:id="rId442">
            <p14:nvContentPartPr>
              <p14:cNvPr id="206" name="Encre 205">
                <a:extLst>
                  <a:ext uri="{FF2B5EF4-FFF2-40B4-BE49-F238E27FC236}">
                    <a16:creationId xmlns:a16="http://schemas.microsoft.com/office/drawing/2014/main" id="{ED7FE355-940C-2E25-182A-12D00E11CF8B}"/>
                  </a:ext>
                  <a:ext uri="{C183D7F6-B498-43B3-948B-1728B52AA6E4}">
                    <adec:decorative xmlns:adec="http://schemas.microsoft.com/office/drawing/2017/decorative" val="1"/>
                  </a:ext>
                </a:extLst>
              </p14:cNvPr>
              <p14:cNvContentPartPr/>
              <p14:nvPr>
                <p:custDataLst>
                  <p:tags r:id="rId88"/>
                </p:custDataLst>
              </p14:nvPr>
            </p14:nvContentPartPr>
            <p14:xfrm>
              <a:off x="3519070" y="4635061"/>
              <a:ext cx="273960" cy="310320"/>
            </p14:xfrm>
          </p:contentPart>
        </mc:Choice>
        <mc:Fallback xmlns="">
          <p:pic>
            <p:nvPicPr>
              <p:cNvPr id="206" name="Encre 205">
                <a:extLst>
                  <a:ext uri="{FF2B5EF4-FFF2-40B4-BE49-F238E27FC236}">
                    <a16:creationId xmlns:a16="http://schemas.microsoft.com/office/drawing/2014/main" id="{ED7FE355-940C-2E25-182A-12D00E11CF8B}"/>
                  </a:ext>
                  <a:ext uri="{C183D7F6-B498-43B3-948B-1728B52AA6E4}">
                    <adec:decorative xmlns:adec="http://schemas.microsoft.com/office/drawing/2017/decorative" val="1"/>
                  </a:ext>
                </a:extLst>
              </p:cNvPr>
              <p:cNvPicPr/>
              <p:nvPr/>
            </p:nvPicPr>
            <p:blipFill>
              <a:blip r:embed="rId443"/>
              <a:stretch>
                <a:fillRect/>
              </a:stretch>
            </p:blipFill>
            <p:spPr>
              <a:xfrm>
                <a:off x="3510070" y="4626061"/>
                <a:ext cx="291600" cy="327960"/>
              </a:xfrm>
              <a:prstGeom prst="rect">
                <a:avLst/>
              </a:prstGeom>
            </p:spPr>
          </p:pic>
        </mc:Fallback>
      </mc:AlternateContent>
      <mc:AlternateContent xmlns:mc="http://schemas.openxmlformats.org/markup-compatibility/2006" xmlns:p14="http://schemas.microsoft.com/office/powerpoint/2010/main">
        <mc:Choice Requires="p14">
          <p:contentPart p14:bwMode="auto" r:id="rId444">
            <p14:nvContentPartPr>
              <p14:cNvPr id="207" name="Encre 206">
                <a:extLst>
                  <a:ext uri="{FF2B5EF4-FFF2-40B4-BE49-F238E27FC236}">
                    <a16:creationId xmlns:a16="http://schemas.microsoft.com/office/drawing/2014/main" id="{B2322131-8357-BB91-B4CC-16825998A4C4}"/>
                  </a:ext>
                  <a:ext uri="{C183D7F6-B498-43B3-948B-1728B52AA6E4}">
                    <adec:decorative xmlns:adec="http://schemas.microsoft.com/office/drawing/2017/decorative" val="1"/>
                  </a:ext>
                </a:extLst>
              </p14:cNvPr>
              <p14:cNvContentPartPr/>
              <p14:nvPr>
                <p:custDataLst>
                  <p:tags r:id="rId89"/>
                </p:custDataLst>
              </p14:nvPr>
            </p14:nvContentPartPr>
            <p14:xfrm>
              <a:off x="3708790" y="4696981"/>
              <a:ext cx="255960" cy="272520"/>
            </p14:xfrm>
          </p:contentPart>
        </mc:Choice>
        <mc:Fallback xmlns="">
          <p:pic>
            <p:nvPicPr>
              <p:cNvPr id="207" name="Encre 206">
                <a:extLst>
                  <a:ext uri="{FF2B5EF4-FFF2-40B4-BE49-F238E27FC236}">
                    <a16:creationId xmlns:a16="http://schemas.microsoft.com/office/drawing/2014/main" id="{B2322131-8357-BB91-B4CC-16825998A4C4}"/>
                  </a:ext>
                  <a:ext uri="{C183D7F6-B498-43B3-948B-1728B52AA6E4}">
                    <adec:decorative xmlns:adec="http://schemas.microsoft.com/office/drawing/2017/decorative" val="1"/>
                  </a:ext>
                </a:extLst>
              </p:cNvPr>
              <p:cNvPicPr/>
              <p:nvPr/>
            </p:nvPicPr>
            <p:blipFill>
              <a:blip r:embed="rId445"/>
              <a:stretch>
                <a:fillRect/>
              </a:stretch>
            </p:blipFill>
            <p:spPr>
              <a:xfrm>
                <a:off x="3699777" y="4687981"/>
                <a:ext cx="273625"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446">
            <p14:nvContentPartPr>
              <p14:cNvPr id="208" name="Encre 207">
                <a:extLst>
                  <a:ext uri="{FF2B5EF4-FFF2-40B4-BE49-F238E27FC236}">
                    <a16:creationId xmlns:a16="http://schemas.microsoft.com/office/drawing/2014/main" id="{08B5E104-ABF7-BE39-890C-6450AC57F7CF}"/>
                  </a:ext>
                  <a:ext uri="{C183D7F6-B498-43B3-948B-1728B52AA6E4}">
                    <adec:decorative xmlns:adec="http://schemas.microsoft.com/office/drawing/2017/decorative" val="1"/>
                  </a:ext>
                </a:extLst>
              </p14:cNvPr>
              <p14:cNvContentPartPr/>
              <p14:nvPr>
                <p:custDataLst>
                  <p:tags r:id="rId90"/>
                </p:custDataLst>
              </p14:nvPr>
            </p14:nvContentPartPr>
            <p14:xfrm>
              <a:off x="3983110" y="4763221"/>
              <a:ext cx="123480" cy="126000"/>
            </p14:xfrm>
          </p:contentPart>
        </mc:Choice>
        <mc:Fallback xmlns="">
          <p:pic>
            <p:nvPicPr>
              <p:cNvPr id="208" name="Encre 207">
                <a:extLst>
                  <a:ext uri="{FF2B5EF4-FFF2-40B4-BE49-F238E27FC236}">
                    <a16:creationId xmlns:a16="http://schemas.microsoft.com/office/drawing/2014/main" id="{08B5E104-ABF7-BE39-890C-6450AC57F7CF}"/>
                  </a:ext>
                  <a:ext uri="{C183D7F6-B498-43B3-948B-1728B52AA6E4}">
                    <adec:decorative xmlns:adec="http://schemas.microsoft.com/office/drawing/2017/decorative" val="1"/>
                  </a:ext>
                </a:extLst>
              </p:cNvPr>
              <p:cNvPicPr/>
              <p:nvPr/>
            </p:nvPicPr>
            <p:blipFill>
              <a:blip r:embed="rId447"/>
              <a:stretch>
                <a:fillRect/>
              </a:stretch>
            </p:blipFill>
            <p:spPr>
              <a:xfrm>
                <a:off x="3974110" y="4754221"/>
                <a:ext cx="14112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448">
            <p14:nvContentPartPr>
              <p14:cNvPr id="213" name="Encre 212">
                <a:extLst>
                  <a:ext uri="{FF2B5EF4-FFF2-40B4-BE49-F238E27FC236}">
                    <a16:creationId xmlns:a16="http://schemas.microsoft.com/office/drawing/2014/main" id="{FFE7BEC3-1884-1E9D-9B73-26451C32BAB2}"/>
                  </a:ext>
                  <a:ext uri="{C183D7F6-B498-43B3-948B-1728B52AA6E4}">
                    <adec:decorative xmlns:adec="http://schemas.microsoft.com/office/drawing/2017/decorative" val="1"/>
                  </a:ext>
                </a:extLst>
              </p14:cNvPr>
              <p14:cNvContentPartPr/>
              <p14:nvPr>
                <p:custDataLst>
                  <p:tags r:id="rId91"/>
                </p:custDataLst>
              </p14:nvPr>
            </p14:nvContentPartPr>
            <p14:xfrm>
              <a:off x="4144453" y="4432441"/>
              <a:ext cx="436320" cy="115560"/>
            </p14:xfrm>
          </p:contentPart>
        </mc:Choice>
        <mc:Fallback xmlns="">
          <p:pic>
            <p:nvPicPr>
              <p:cNvPr id="213" name="Encre 212">
                <a:extLst>
                  <a:ext uri="{FF2B5EF4-FFF2-40B4-BE49-F238E27FC236}">
                    <a16:creationId xmlns:a16="http://schemas.microsoft.com/office/drawing/2014/main" id="{FFE7BEC3-1884-1E9D-9B73-26451C32BAB2}"/>
                  </a:ext>
                  <a:ext uri="{C183D7F6-B498-43B3-948B-1728B52AA6E4}">
                    <adec:decorative xmlns:adec="http://schemas.microsoft.com/office/drawing/2017/decorative" val="1"/>
                  </a:ext>
                </a:extLst>
              </p:cNvPr>
              <p:cNvPicPr/>
              <p:nvPr/>
            </p:nvPicPr>
            <p:blipFill>
              <a:blip r:embed="rId449"/>
              <a:stretch>
                <a:fillRect/>
              </a:stretch>
            </p:blipFill>
            <p:spPr>
              <a:xfrm>
                <a:off x="4135453" y="4423441"/>
                <a:ext cx="45396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450">
            <p14:nvContentPartPr>
              <p14:cNvPr id="214" name="Encre 213">
                <a:extLst>
                  <a:ext uri="{FF2B5EF4-FFF2-40B4-BE49-F238E27FC236}">
                    <a16:creationId xmlns:a16="http://schemas.microsoft.com/office/drawing/2014/main" id="{B87742AA-593C-CE92-5028-A2EB94DC984F}"/>
                  </a:ext>
                  <a:ext uri="{C183D7F6-B498-43B3-948B-1728B52AA6E4}">
                    <adec:decorative xmlns:adec="http://schemas.microsoft.com/office/drawing/2017/decorative" val="1"/>
                  </a:ext>
                </a:extLst>
              </p14:cNvPr>
              <p14:cNvContentPartPr/>
              <p14:nvPr>
                <p:custDataLst>
                  <p:tags r:id="rId92"/>
                </p:custDataLst>
              </p14:nvPr>
            </p14:nvContentPartPr>
            <p14:xfrm>
              <a:off x="4253173" y="4675081"/>
              <a:ext cx="373680" cy="51480"/>
            </p14:xfrm>
          </p:contentPart>
        </mc:Choice>
        <mc:Fallback xmlns="">
          <p:pic>
            <p:nvPicPr>
              <p:cNvPr id="214" name="Encre 213">
                <a:extLst>
                  <a:ext uri="{FF2B5EF4-FFF2-40B4-BE49-F238E27FC236}">
                    <a16:creationId xmlns:a16="http://schemas.microsoft.com/office/drawing/2014/main" id="{B87742AA-593C-CE92-5028-A2EB94DC984F}"/>
                  </a:ext>
                  <a:ext uri="{C183D7F6-B498-43B3-948B-1728B52AA6E4}">
                    <adec:decorative xmlns:adec="http://schemas.microsoft.com/office/drawing/2017/decorative" val="1"/>
                  </a:ext>
                </a:extLst>
              </p:cNvPr>
              <p:cNvPicPr/>
              <p:nvPr/>
            </p:nvPicPr>
            <p:blipFill>
              <a:blip r:embed="rId451"/>
              <a:stretch>
                <a:fillRect/>
              </a:stretch>
            </p:blipFill>
            <p:spPr>
              <a:xfrm>
                <a:off x="4244173" y="4666081"/>
                <a:ext cx="39132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452">
            <p14:nvContentPartPr>
              <p14:cNvPr id="266" name="Encre 265">
                <a:extLst>
                  <a:ext uri="{FF2B5EF4-FFF2-40B4-BE49-F238E27FC236}">
                    <a16:creationId xmlns:a16="http://schemas.microsoft.com/office/drawing/2014/main" id="{410092DE-EF80-7AF0-1FE8-7EC62973ED42}"/>
                  </a:ext>
                  <a:ext uri="{C183D7F6-B498-43B3-948B-1728B52AA6E4}">
                    <adec:decorative xmlns:adec="http://schemas.microsoft.com/office/drawing/2017/decorative" val="1"/>
                  </a:ext>
                </a:extLst>
              </p14:cNvPr>
              <p14:cNvContentPartPr/>
              <p14:nvPr>
                <p:custDataLst>
                  <p:tags r:id="rId93"/>
                </p:custDataLst>
              </p14:nvPr>
            </p14:nvContentPartPr>
            <p14:xfrm>
              <a:off x="700274" y="3068562"/>
              <a:ext cx="117360" cy="35640"/>
            </p14:xfrm>
          </p:contentPart>
        </mc:Choice>
        <mc:Fallback xmlns="">
          <p:pic>
            <p:nvPicPr>
              <p:cNvPr id="266" name="Encre 265">
                <a:extLst>
                  <a:ext uri="{FF2B5EF4-FFF2-40B4-BE49-F238E27FC236}">
                    <a16:creationId xmlns:a16="http://schemas.microsoft.com/office/drawing/2014/main" id="{410092DE-EF80-7AF0-1FE8-7EC62973ED42}"/>
                  </a:ext>
                  <a:ext uri="{C183D7F6-B498-43B3-948B-1728B52AA6E4}">
                    <adec:decorative xmlns:adec="http://schemas.microsoft.com/office/drawing/2017/decorative" val="1"/>
                  </a:ext>
                </a:extLst>
              </p:cNvPr>
              <p:cNvPicPr/>
              <p:nvPr/>
            </p:nvPicPr>
            <p:blipFill>
              <a:blip r:embed="rId453"/>
              <a:stretch>
                <a:fillRect/>
              </a:stretch>
            </p:blipFill>
            <p:spPr>
              <a:xfrm>
                <a:off x="691246" y="3059562"/>
                <a:ext cx="135054"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454">
            <p14:nvContentPartPr>
              <p14:cNvPr id="267" name="Encre 266">
                <a:extLst>
                  <a:ext uri="{FF2B5EF4-FFF2-40B4-BE49-F238E27FC236}">
                    <a16:creationId xmlns:a16="http://schemas.microsoft.com/office/drawing/2014/main" id="{A12B4B5C-0A50-90E7-8DD8-B42157A478D9}"/>
                  </a:ext>
                  <a:ext uri="{C183D7F6-B498-43B3-948B-1728B52AA6E4}">
                    <adec:decorative xmlns:adec="http://schemas.microsoft.com/office/drawing/2017/decorative" val="1"/>
                  </a:ext>
                </a:extLst>
              </p14:cNvPr>
              <p14:cNvContentPartPr/>
              <p14:nvPr>
                <p:custDataLst>
                  <p:tags r:id="rId94"/>
                </p:custDataLst>
              </p14:nvPr>
            </p14:nvContentPartPr>
            <p14:xfrm>
              <a:off x="798914" y="3066402"/>
              <a:ext cx="46080" cy="1224360"/>
            </p14:xfrm>
          </p:contentPart>
        </mc:Choice>
        <mc:Fallback xmlns="">
          <p:pic>
            <p:nvPicPr>
              <p:cNvPr id="267" name="Encre 266">
                <a:extLst>
                  <a:ext uri="{FF2B5EF4-FFF2-40B4-BE49-F238E27FC236}">
                    <a16:creationId xmlns:a16="http://schemas.microsoft.com/office/drawing/2014/main" id="{A12B4B5C-0A50-90E7-8DD8-B42157A478D9}"/>
                  </a:ext>
                  <a:ext uri="{C183D7F6-B498-43B3-948B-1728B52AA6E4}">
                    <adec:decorative xmlns:adec="http://schemas.microsoft.com/office/drawing/2017/decorative" val="1"/>
                  </a:ext>
                </a:extLst>
              </p:cNvPr>
              <p:cNvPicPr/>
              <p:nvPr/>
            </p:nvPicPr>
            <p:blipFill>
              <a:blip r:embed="rId455"/>
              <a:stretch>
                <a:fillRect/>
              </a:stretch>
            </p:blipFill>
            <p:spPr>
              <a:xfrm>
                <a:off x="789914" y="3057402"/>
                <a:ext cx="63720" cy="1242000"/>
              </a:xfrm>
              <a:prstGeom prst="rect">
                <a:avLst/>
              </a:prstGeom>
            </p:spPr>
          </p:pic>
        </mc:Fallback>
      </mc:AlternateContent>
      <mc:AlternateContent xmlns:mc="http://schemas.openxmlformats.org/markup-compatibility/2006" xmlns:p14="http://schemas.microsoft.com/office/powerpoint/2010/main">
        <mc:Choice Requires="p14">
          <p:contentPart p14:bwMode="auto" r:id="rId456">
            <p14:nvContentPartPr>
              <p14:cNvPr id="268" name="Encre 267">
                <a:extLst>
                  <a:ext uri="{FF2B5EF4-FFF2-40B4-BE49-F238E27FC236}">
                    <a16:creationId xmlns:a16="http://schemas.microsoft.com/office/drawing/2014/main" id="{9D2F7451-DED9-0C9B-6490-AFB33228730B}"/>
                  </a:ext>
                  <a:ext uri="{C183D7F6-B498-43B3-948B-1728B52AA6E4}">
                    <adec:decorative xmlns:adec="http://schemas.microsoft.com/office/drawing/2017/decorative" val="1"/>
                  </a:ext>
                </a:extLst>
              </p14:cNvPr>
              <p14:cNvContentPartPr/>
              <p14:nvPr>
                <p:custDataLst>
                  <p:tags r:id="rId95"/>
                </p:custDataLst>
              </p14:nvPr>
            </p14:nvContentPartPr>
            <p14:xfrm>
              <a:off x="748874" y="4304802"/>
              <a:ext cx="99360" cy="97560"/>
            </p14:xfrm>
          </p:contentPart>
        </mc:Choice>
        <mc:Fallback xmlns="">
          <p:pic>
            <p:nvPicPr>
              <p:cNvPr id="268" name="Encre 267">
                <a:extLst>
                  <a:ext uri="{FF2B5EF4-FFF2-40B4-BE49-F238E27FC236}">
                    <a16:creationId xmlns:a16="http://schemas.microsoft.com/office/drawing/2014/main" id="{9D2F7451-DED9-0C9B-6490-AFB33228730B}"/>
                  </a:ext>
                  <a:ext uri="{C183D7F6-B498-43B3-948B-1728B52AA6E4}">
                    <adec:decorative xmlns:adec="http://schemas.microsoft.com/office/drawing/2017/decorative" val="1"/>
                  </a:ext>
                </a:extLst>
              </p:cNvPr>
              <p:cNvPicPr/>
              <p:nvPr/>
            </p:nvPicPr>
            <p:blipFill>
              <a:blip r:embed="rId457"/>
              <a:stretch>
                <a:fillRect/>
              </a:stretch>
            </p:blipFill>
            <p:spPr>
              <a:xfrm>
                <a:off x="739874" y="4295769"/>
                <a:ext cx="117000" cy="115265"/>
              </a:xfrm>
              <a:prstGeom prst="rect">
                <a:avLst/>
              </a:prstGeom>
            </p:spPr>
          </p:pic>
        </mc:Fallback>
      </mc:AlternateContent>
      <mc:AlternateContent xmlns:mc="http://schemas.openxmlformats.org/markup-compatibility/2006" xmlns:p14="http://schemas.microsoft.com/office/powerpoint/2010/main">
        <mc:Choice Requires="p14">
          <p:contentPart p14:bwMode="auto" r:id="rId458">
            <p14:nvContentPartPr>
              <p14:cNvPr id="270" name="Encre 269">
                <a:extLst>
                  <a:ext uri="{FF2B5EF4-FFF2-40B4-BE49-F238E27FC236}">
                    <a16:creationId xmlns:a16="http://schemas.microsoft.com/office/drawing/2014/main" id="{30DC81EA-6DFD-58DA-4DC1-7565C98137EE}"/>
                  </a:ext>
                  <a:ext uri="{C183D7F6-B498-43B3-948B-1728B52AA6E4}">
                    <adec:decorative xmlns:adec="http://schemas.microsoft.com/office/drawing/2017/decorative" val="1"/>
                  </a:ext>
                </a:extLst>
              </p14:cNvPr>
              <p14:cNvContentPartPr/>
              <p14:nvPr>
                <p:custDataLst>
                  <p:tags r:id="rId96"/>
                </p:custDataLst>
              </p14:nvPr>
            </p14:nvContentPartPr>
            <p14:xfrm>
              <a:off x="826994" y="3008442"/>
              <a:ext cx="482400" cy="119880"/>
            </p14:xfrm>
          </p:contentPart>
        </mc:Choice>
        <mc:Fallback xmlns="">
          <p:pic>
            <p:nvPicPr>
              <p:cNvPr id="270" name="Encre 269">
                <a:extLst>
                  <a:ext uri="{FF2B5EF4-FFF2-40B4-BE49-F238E27FC236}">
                    <a16:creationId xmlns:a16="http://schemas.microsoft.com/office/drawing/2014/main" id="{30DC81EA-6DFD-58DA-4DC1-7565C98137EE}"/>
                  </a:ext>
                  <a:ext uri="{C183D7F6-B498-43B3-948B-1728B52AA6E4}">
                    <adec:decorative xmlns:adec="http://schemas.microsoft.com/office/drawing/2017/decorative" val="1"/>
                  </a:ext>
                </a:extLst>
              </p:cNvPr>
              <p:cNvPicPr/>
              <p:nvPr/>
            </p:nvPicPr>
            <p:blipFill>
              <a:blip r:embed="rId459"/>
              <a:stretch>
                <a:fillRect/>
              </a:stretch>
            </p:blipFill>
            <p:spPr>
              <a:xfrm>
                <a:off x="817994" y="2999442"/>
                <a:ext cx="50004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460">
            <p14:nvContentPartPr>
              <p14:cNvPr id="271" name="Encre 270">
                <a:extLst>
                  <a:ext uri="{FF2B5EF4-FFF2-40B4-BE49-F238E27FC236}">
                    <a16:creationId xmlns:a16="http://schemas.microsoft.com/office/drawing/2014/main" id="{948B8D0F-796E-5D44-B37D-CF110A51CD19}"/>
                  </a:ext>
                  <a:ext uri="{C183D7F6-B498-43B3-948B-1728B52AA6E4}">
                    <adec:decorative xmlns:adec="http://schemas.microsoft.com/office/drawing/2017/decorative" val="1"/>
                  </a:ext>
                </a:extLst>
              </p14:cNvPr>
              <p14:cNvContentPartPr/>
              <p14:nvPr>
                <p:custDataLst>
                  <p:tags r:id="rId97"/>
                </p:custDataLst>
              </p14:nvPr>
            </p14:nvContentPartPr>
            <p14:xfrm>
              <a:off x="732314" y="2912682"/>
              <a:ext cx="579600" cy="149040"/>
            </p14:xfrm>
          </p:contentPart>
        </mc:Choice>
        <mc:Fallback xmlns="">
          <p:pic>
            <p:nvPicPr>
              <p:cNvPr id="271" name="Encre 270">
                <a:extLst>
                  <a:ext uri="{FF2B5EF4-FFF2-40B4-BE49-F238E27FC236}">
                    <a16:creationId xmlns:a16="http://schemas.microsoft.com/office/drawing/2014/main" id="{948B8D0F-796E-5D44-B37D-CF110A51CD19}"/>
                  </a:ext>
                  <a:ext uri="{C183D7F6-B498-43B3-948B-1728B52AA6E4}">
                    <adec:decorative xmlns:adec="http://schemas.microsoft.com/office/drawing/2017/decorative" val="1"/>
                  </a:ext>
                </a:extLst>
              </p:cNvPr>
              <p:cNvPicPr/>
              <p:nvPr/>
            </p:nvPicPr>
            <p:blipFill>
              <a:blip r:embed="rId461"/>
              <a:stretch>
                <a:fillRect/>
              </a:stretch>
            </p:blipFill>
            <p:spPr>
              <a:xfrm>
                <a:off x="723314" y="2903704"/>
                <a:ext cx="597240" cy="166637"/>
              </a:xfrm>
              <a:prstGeom prst="rect">
                <a:avLst/>
              </a:prstGeom>
            </p:spPr>
          </p:pic>
        </mc:Fallback>
      </mc:AlternateContent>
      <mc:AlternateContent xmlns:mc="http://schemas.openxmlformats.org/markup-compatibility/2006" xmlns:p14="http://schemas.microsoft.com/office/powerpoint/2010/main">
        <mc:Choice Requires="p14">
          <p:contentPart p14:bwMode="auto" r:id="rId462">
            <p14:nvContentPartPr>
              <p14:cNvPr id="272" name="Encre 271">
                <a:extLst>
                  <a:ext uri="{FF2B5EF4-FFF2-40B4-BE49-F238E27FC236}">
                    <a16:creationId xmlns:a16="http://schemas.microsoft.com/office/drawing/2014/main" id="{AC95D49D-6CB3-619E-289F-CF04A2A39FC4}"/>
                  </a:ext>
                  <a:ext uri="{C183D7F6-B498-43B3-948B-1728B52AA6E4}">
                    <adec:decorative xmlns:adec="http://schemas.microsoft.com/office/drawing/2017/decorative" val="1"/>
                  </a:ext>
                </a:extLst>
              </p14:cNvPr>
              <p14:cNvContentPartPr/>
              <p14:nvPr>
                <p:custDataLst>
                  <p:tags r:id="rId98"/>
                </p:custDataLst>
              </p14:nvPr>
            </p14:nvContentPartPr>
            <p14:xfrm>
              <a:off x="1233074" y="2943282"/>
              <a:ext cx="357840" cy="98280"/>
            </p14:xfrm>
          </p:contentPart>
        </mc:Choice>
        <mc:Fallback xmlns="">
          <p:pic>
            <p:nvPicPr>
              <p:cNvPr id="272" name="Encre 271">
                <a:extLst>
                  <a:ext uri="{FF2B5EF4-FFF2-40B4-BE49-F238E27FC236}">
                    <a16:creationId xmlns:a16="http://schemas.microsoft.com/office/drawing/2014/main" id="{AC95D49D-6CB3-619E-289F-CF04A2A39FC4}"/>
                  </a:ext>
                  <a:ext uri="{C183D7F6-B498-43B3-948B-1728B52AA6E4}">
                    <adec:decorative xmlns:adec="http://schemas.microsoft.com/office/drawing/2017/decorative" val="1"/>
                  </a:ext>
                </a:extLst>
              </p:cNvPr>
              <p:cNvPicPr/>
              <p:nvPr/>
            </p:nvPicPr>
            <p:blipFill>
              <a:blip r:embed="rId463"/>
              <a:stretch>
                <a:fillRect/>
              </a:stretch>
            </p:blipFill>
            <p:spPr>
              <a:xfrm>
                <a:off x="1224083" y="2934282"/>
                <a:ext cx="375462"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464">
            <p14:nvContentPartPr>
              <p14:cNvPr id="273" name="Encre 272">
                <a:extLst>
                  <a:ext uri="{FF2B5EF4-FFF2-40B4-BE49-F238E27FC236}">
                    <a16:creationId xmlns:a16="http://schemas.microsoft.com/office/drawing/2014/main" id="{B176D0E3-D18D-2598-1CDD-58258759F2CA}"/>
                  </a:ext>
                  <a:ext uri="{C183D7F6-B498-43B3-948B-1728B52AA6E4}">
                    <adec:decorative xmlns:adec="http://schemas.microsoft.com/office/drawing/2017/decorative" val="1"/>
                  </a:ext>
                </a:extLst>
              </p14:cNvPr>
              <p14:cNvContentPartPr/>
              <p14:nvPr>
                <p:custDataLst>
                  <p:tags r:id="rId99"/>
                </p:custDataLst>
              </p14:nvPr>
            </p14:nvContentPartPr>
            <p14:xfrm>
              <a:off x="1315874" y="2868042"/>
              <a:ext cx="200880" cy="47520"/>
            </p14:xfrm>
          </p:contentPart>
        </mc:Choice>
        <mc:Fallback xmlns="">
          <p:pic>
            <p:nvPicPr>
              <p:cNvPr id="273" name="Encre 272">
                <a:extLst>
                  <a:ext uri="{FF2B5EF4-FFF2-40B4-BE49-F238E27FC236}">
                    <a16:creationId xmlns:a16="http://schemas.microsoft.com/office/drawing/2014/main" id="{B176D0E3-D18D-2598-1CDD-58258759F2CA}"/>
                  </a:ext>
                  <a:ext uri="{C183D7F6-B498-43B3-948B-1728B52AA6E4}">
                    <adec:decorative xmlns:adec="http://schemas.microsoft.com/office/drawing/2017/decorative" val="1"/>
                  </a:ext>
                </a:extLst>
              </p:cNvPr>
              <p:cNvPicPr/>
              <p:nvPr/>
            </p:nvPicPr>
            <p:blipFill>
              <a:blip r:embed="rId465"/>
              <a:stretch>
                <a:fillRect/>
              </a:stretch>
            </p:blipFill>
            <p:spPr>
              <a:xfrm>
                <a:off x="1306874" y="2859042"/>
                <a:ext cx="21852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466">
            <p14:nvContentPartPr>
              <p14:cNvPr id="274" name="Encre 273">
                <a:extLst>
                  <a:ext uri="{FF2B5EF4-FFF2-40B4-BE49-F238E27FC236}">
                    <a16:creationId xmlns:a16="http://schemas.microsoft.com/office/drawing/2014/main" id="{9E563945-4B61-D79A-3543-378868CF8DD8}"/>
                  </a:ext>
                  <a:ext uri="{C183D7F6-B498-43B3-948B-1728B52AA6E4}">
                    <adec:decorative xmlns:adec="http://schemas.microsoft.com/office/drawing/2017/decorative" val="1"/>
                  </a:ext>
                </a:extLst>
              </p14:cNvPr>
              <p14:cNvContentPartPr/>
              <p14:nvPr>
                <p:custDataLst>
                  <p:tags r:id="rId100"/>
                </p:custDataLst>
              </p14:nvPr>
            </p14:nvContentPartPr>
            <p14:xfrm>
              <a:off x="1489394" y="2870202"/>
              <a:ext cx="166680" cy="33840"/>
            </p14:xfrm>
          </p:contentPart>
        </mc:Choice>
        <mc:Fallback xmlns="">
          <p:pic>
            <p:nvPicPr>
              <p:cNvPr id="274" name="Encre 273">
                <a:extLst>
                  <a:ext uri="{FF2B5EF4-FFF2-40B4-BE49-F238E27FC236}">
                    <a16:creationId xmlns:a16="http://schemas.microsoft.com/office/drawing/2014/main" id="{9E563945-4B61-D79A-3543-378868CF8DD8}"/>
                  </a:ext>
                  <a:ext uri="{C183D7F6-B498-43B3-948B-1728B52AA6E4}">
                    <adec:decorative xmlns:adec="http://schemas.microsoft.com/office/drawing/2017/decorative" val="1"/>
                  </a:ext>
                </a:extLst>
              </p:cNvPr>
              <p:cNvPicPr/>
              <p:nvPr/>
            </p:nvPicPr>
            <p:blipFill>
              <a:blip r:embed="rId467"/>
              <a:stretch>
                <a:fillRect/>
              </a:stretch>
            </p:blipFill>
            <p:spPr>
              <a:xfrm>
                <a:off x="1480375" y="2861202"/>
                <a:ext cx="184358"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468">
            <p14:nvContentPartPr>
              <p14:cNvPr id="275" name="Encre 274">
                <a:extLst>
                  <a:ext uri="{FF2B5EF4-FFF2-40B4-BE49-F238E27FC236}">
                    <a16:creationId xmlns:a16="http://schemas.microsoft.com/office/drawing/2014/main" id="{547B55DF-FF18-691D-442F-865A6481EC39}"/>
                  </a:ext>
                  <a:ext uri="{C183D7F6-B498-43B3-948B-1728B52AA6E4}">
                    <adec:decorative xmlns:adec="http://schemas.microsoft.com/office/drawing/2017/decorative" val="1"/>
                  </a:ext>
                </a:extLst>
              </p14:cNvPr>
              <p14:cNvContentPartPr/>
              <p14:nvPr>
                <p:custDataLst>
                  <p:tags r:id="rId101"/>
                </p:custDataLst>
              </p14:nvPr>
            </p14:nvContentPartPr>
            <p14:xfrm>
              <a:off x="1629074" y="2879202"/>
              <a:ext cx="53640" cy="1237320"/>
            </p14:xfrm>
          </p:contentPart>
        </mc:Choice>
        <mc:Fallback xmlns="">
          <p:pic>
            <p:nvPicPr>
              <p:cNvPr id="275" name="Encre 274">
                <a:extLst>
                  <a:ext uri="{FF2B5EF4-FFF2-40B4-BE49-F238E27FC236}">
                    <a16:creationId xmlns:a16="http://schemas.microsoft.com/office/drawing/2014/main" id="{547B55DF-FF18-691D-442F-865A6481EC39}"/>
                  </a:ext>
                  <a:ext uri="{C183D7F6-B498-43B3-948B-1728B52AA6E4}">
                    <adec:decorative xmlns:adec="http://schemas.microsoft.com/office/drawing/2017/decorative" val="1"/>
                  </a:ext>
                </a:extLst>
              </p:cNvPr>
              <p:cNvPicPr/>
              <p:nvPr/>
            </p:nvPicPr>
            <p:blipFill>
              <a:blip r:embed="rId469"/>
              <a:stretch>
                <a:fillRect/>
              </a:stretch>
            </p:blipFill>
            <p:spPr>
              <a:xfrm>
                <a:off x="1620074" y="2870202"/>
                <a:ext cx="71280" cy="1254960"/>
              </a:xfrm>
              <a:prstGeom prst="rect">
                <a:avLst/>
              </a:prstGeom>
            </p:spPr>
          </p:pic>
        </mc:Fallback>
      </mc:AlternateContent>
      <mc:AlternateContent xmlns:mc="http://schemas.openxmlformats.org/markup-compatibility/2006" xmlns:p14="http://schemas.microsoft.com/office/powerpoint/2010/main">
        <mc:Choice Requires="p14">
          <p:contentPart p14:bwMode="auto" r:id="rId470">
            <p14:nvContentPartPr>
              <p14:cNvPr id="276" name="Encre 275">
                <a:extLst>
                  <a:ext uri="{FF2B5EF4-FFF2-40B4-BE49-F238E27FC236}">
                    <a16:creationId xmlns:a16="http://schemas.microsoft.com/office/drawing/2014/main" id="{6B7A24E7-FD19-E8B5-9719-5A3CC0A5E96F}"/>
                  </a:ext>
                  <a:ext uri="{C183D7F6-B498-43B3-948B-1728B52AA6E4}">
                    <adec:decorative xmlns:adec="http://schemas.microsoft.com/office/drawing/2017/decorative" val="1"/>
                  </a:ext>
                </a:extLst>
              </p14:cNvPr>
              <p14:cNvContentPartPr/>
              <p14:nvPr>
                <p:custDataLst>
                  <p:tags r:id="rId102"/>
                </p:custDataLst>
              </p14:nvPr>
            </p14:nvContentPartPr>
            <p14:xfrm>
              <a:off x="891794" y="4213722"/>
              <a:ext cx="651960" cy="181440"/>
            </p14:xfrm>
          </p:contentPart>
        </mc:Choice>
        <mc:Fallback xmlns="">
          <p:pic>
            <p:nvPicPr>
              <p:cNvPr id="276" name="Encre 275">
                <a:extLst>
                  <a:ext uri="{FF2B5EF4-FFF2-40B4-BE49-F238E27FC236}">
                    <a16:creationId xmlns:a16="http://schemas.microsoft.com/office/drawing/2014/main" id="{6B7A24E7-FD19-E8B5-9719-5A3CC0A5E96F}"/>
                  </a:ext>
                  <a:ext uri="{C183D7F6-B498-43B3-948B-1728B52AA6E4}">
                    <adec:decorative xmlns:adec="http://schemas.microsoft.com/office/drawing/2017/decorative" val="1"/>
                  </a:ext>
                </a:extLst>
              </p:cNvPr>
              <p:cNvPicPr/>
              <p:nvPr/>
            </p:nvPicPr>
            <p:blipFill>
              <a:blip r:embed="rId471"/>
              <a:stretch>
                <a:fillRect/>
              </a:stretch>
            </p:blipFill>
            <p:spPr>
              <a:xfrm>
                <a:off x="882794" y="4204722"/>
                <a:ext cx="66960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472">
            <p14:nvContentPartPr>
              <p14:cNvPr id="278" name="Encre 277">
                <a:extLst>
                  <a:ext uri="{FF2B5EF4-FFF2-40B4-BE49-F238E27FC236}">
                    <a16:creationId xmlns:a16="http://schemas.microsoft.com/office/drawing/2014/main" id="{7FBD9AB2-B0E2-05AF-D0B5-2DD8CB128F49}"/>
                  </a:ext>
                  <a:ext uri="{C183D7F6-B498-43B3-948B-1728B52AA6E4}">
                    <adec:decorative xmlns:adec="http://schemas.microsoft.com/office/drawing/2017/decorative" val="1"/>
                  </a:ext>
                </a:extLst>
              </p14:cNvPr>
              <p14:cNvContentPartPr/>
              <p14:nvPr>
                <p:custDataLst>
                  <p:tags r:id="rId103"/>
                </p:custDataLst>
              </p14:nvPr>
            </p14:nvContentPartPr>
            <p14:xfrm>
              <a:off x="837074" y="2924202"/>
              <a:ext cx="515160" cy="132480"/>
            </p14:xfrm>
          </p:contentPart>
        </mc:Choice>
        <mc:Fallback xmlns="">
          <p:pic>
            <p:nvPicPr>
              <p:cNvPr id="278" name="Encre 277">
                <a:extLst>
                  <a:ext uri="{FF2B5EF4-FFF2-40B4-BE49-F238E27FC236}">
                    <a16:creationId xmlns:a16="http://schemas.microsoft.com/office/drawing/2014/main" id="{7FBD9AB2-B0E2-05AF-D0B5-2DD8CB128F49}"/>
                  </a:ext>
                  <a:ext uri="{C183D7F6-B498-43B3-948B-1728B52AA6E4}">
                    <adec:decorative xmlns:adec="http://schemas.microsoft.com/office/drawing/2017/decorative" val="1"/>
                  </a:ext>
                </a:extLst>
              </p:cNvPr>
              <p:cNvPicPr/>
              <p:nvPr/>
            </p:nvPicPr>
            <p:blipFill>
              <a:blip r:embed="rId473"/>
              <a:stretch>
                <a:fillRect/>
              </a:stretch>
            </p:blipFill>
            <p:spPr>
              <a:xfrm>
                <a:off x="828074" y="2915177"/>
                <a:ext cx="532800" cy="150168"/>
              </a:xfrm>
              <a:prstGeom prst="rect">
                <a:avLst/>
              </a:prstGeom>
            </p:spPr>
          </p:pic>
        </mc:Fallback>
      </mc:AlternateContent>
      <mc:AlternateContent xmlns:mc="http://schemas.openxmlformats.org/markup-compatibility/2006" xmlns:p14="http://schemas.microsoft.com/office/powerpoint/2010/main">
        <mc:Choice Requires="p14">
          <p:contentPart p14:bwMode="auto" r:id="rId474">
            <p14:nvContentPartPr>
              <p14:cNvPr id="279" name="Encre 278">
                <a:extLst>
                  <a:ext uri="{FF2B5EF4-FFF2-40B4-BE49-F238E27FC236}">
                    <a16:creationId xmlns:a16="http://schemas.microsoft.com/office/drawing/2014/main" id="{D3A99CA2-80E5-01AF-79DF-028EDF5F1542}"/>
                  </a:ext>
                  <a:ext uri="{C183D7F6-B498-43B3-948B-1728B52AA6E4}">
                    <adec:decorative xmlns:adec="http://schemas.microsoft.com/office/drawing/2017/decorative" val="1"/>
                  </a:ext>
                </a:extLst>
              </p14:cNvPr>
              <p14:cNvContentPartPr/>
              <p14:nvPr>
                <p:custDataLst>
                  <p:tags r:id="rId104"/>
                </p:custDataLst>
              </p14:nvPr>
            </p14:nvContentPartPr>
            <p14:xfrm>
              <a:off x="835634" y="2922762"/>
              <a:ext cx="563760" cy="153360"/>
            </p14:xfrm>
          </p:contentPart>
        </mc:Choice>
        <mc:Fallback xmlns="">
          <p:pic>
            <p:nvPicPr>
              <p:cNvPr id="279" name="Encre 278">
                <a:extLst>
                  <a:ext uri="{FF2B5EF4-FFF2-40B4-BE49-F238E27FC236}">
                    <a16:creationId xmlns:a16="http://schemas.microsoft.com/office/drawing/2014/main" id="{D3A99CA2-80E5-01AF-79DF-028EDF5F1542}"/>
                  </a:ext>
                  <a:ext uri="{C183D7F6-B498-43B3-948B-1728B52AA6E4}">
                    <adec:decorative xmlns:adec="http://schemas.microsoft.com/office/drawing/2017/decorative" val="1"/>
                  </a:ext>
                </a:extLst>
              </p:cNvPr>
              <p:cNvPicPr/>
              <p:nvPr/>
            </p:nvPicPr>
            <p:blipFill>
              <a:blip r:embed="rId475"/>
              <a:stretch>
                <a:fillRect/>
              </a:stretch>
            </p:blipFill>
            <p:spPr>
              <a:xfrm>
                <a:off x="826634" y="2913762"/>
                <a:ext cx="58140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476">
            <p14:nvContentPartPr>
              <p14:cNvPr id="290" name="Encre 289">
                <a:extLst>
                  <a:ext uri="{FF2B5EF4-FFF2-40B4-BE49-F238E27FC236}">
                    <a16:creationId xmlns:a16="http://schemas.microsoft.com/office/drawing/2014/main" id="{35E6F6AE-282F-B8B0-1BDE-6C3266F94663}"/>
                  </a:ext>
                  <a:ext uri="{C183D7F6-B498-43B3-948B-1728B52AA6E4}">
                    <adec:decorative xmlns:adec="http://schemas.microsoft.com/office/drawing/2017/decorative" val="1"/>
                  </a:ext>
                </a:extLst>
              </p14:cNvPr>
              <p14:cNvContentPartPr/>
              <p14:nvPr>
                <p:custDataLst>
                  <p:tags r:id="rId105"/>
                </p:custDataLst>
              </p14:nvPr>
            </p14:nvContentPartPr>
            <p14:xfrm>
              <a:off x="1283114" y="2940402"/>
              <a:ext cx="277200" cy="71280"/>
            </p14:xfrm>
          </p:contentPart>
        </mc:Choice>
        <mc:Fallback xmlns="">
          <p:pic>
            <p:nvPicPr>
              <p:cNvPr id="290" name="Encre 289">
                <a:extLst>
                  <a:ext uri="{FF2B5EF4-FFF2-40B4-BE49-F238E27FC236}">
                    <a16:creationId xmlns:a16="http://schemas.microsoft.com/office/drawing/2014/main" id="{35E6F6AE-282F-B8B0-1BDE-6C3266F94663}"/>
                  </a:ext>
                  <a:ext uri="{C183D7F6-B498-43B3-948B-1728B52AA6E4}">
                    <adec:decorative xmlns:adec="http://schemas.microsoft.com/office/drawing/2017/decorative" val="1"/>
                  </a:ext>
                </a:extLst>
              </p:cNvPr>
              <p:cNvPicPr/>
              <p:nvPr/>
            </p:nvPicPr>
            <p:blipFill>
              <a:blip r:embed="rId477"/>
              <a:stretch>
                <a:fillRect/>
              </a:stretch>
            </p:blipFill>
            <p:spPr>
              <a:xfrm>
                <a:off x="1274114" y="2931402"/>
                <a:ext cx="29484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478">
            <p14:nvContentPartPr>
              <p14:cNvPr id="292" name="Encre 291">
                <a:extLst>
                  <a:ext uri="{FF2B5EF4-FFF2-40B4-BE49-F238E27FC236}">
                    <a16:creationId xmlns:a16="http://schemas.microsoft.com/office/drawing/2014/main" id="{BA18269B-681C-9DD0-CFC2-8970E366FA04}"/>
                  </a:ext>
                  <a:ext uri="{C183D7F6-B498-43B3-948B-1728B52AA6E4}">
                    <adec:decorative xmlns:adec="http://schemas.microsoft.com/office/drawing/2017/decorative" val="1"/>
                  </a:ext>
                </a:extLst>
              </p14:cNvPr>
              <p14:cNvContentPartPr/>
              <p14:nvPr>
                <p:custDataLst>
                  <p:tags r:id="rId106"/>
                </p:custDataLst>
              </p14:nvPr>
            </p14:nvContentPartPr>
            <p14:xfrm>
              <a:off x="942554" y="4111842"/>
              <a:ext cx="119880" cy="172440"/>
            </p14:xfrm>
          </p:contentPart>
        </mc:Choice>
        <mc:Fallback xmlns="">
          <p:pic>
            <p:nvPicPr>
              <p:cNvPr id="292" name="Encre 291">
                <a:extLst>
                  <a:ext uri="{FF2B5EF4-FFF2-40B4-BE49-F238E27FC236}">
                    <a16:creationId xmlns:a16="http://schemas.microsoft.com/office/drawing/2014/main" id="{BA18269B-681C-9DD0-CFC2-8970E366FA04}"/>
                  </a:ext>
                  <a:ext uri="{C183D7F6-B498-43B3-948B-1728B52AA6E4}">
                    <adec:decorative xmlns:adec="http://schemas.microsoft.com/office/drawing/2017/decorative" val="1"/>
                  </a:ext>
                </a:extLst>
              </p:cNvPr>
              <p:cNvPicPr/>
              <p:nvPr/>
            </p:nvPicPr>
            <p:blipFill>
              <a:blip r:embed="rId479"/>
              <a:stretch>
                <a:fillRect/>
              </a:stretch>
            </p:blipFill>
            <p:spPr>
              <a:xfrm>
                <a:off x="933554" y="4102842"/>
                <a:ext cx="13752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480">
            <p14:nvContentPartPr>
              <p14:cNvPr id="293" name="Encre 292">
                <a:extLst>
                  <a:ext uri="{FF2B5EF4-FFF2-40B4-BE49-F238E27FC236}">
                    <a16:creationId xmlns:a16="http://schemas.microsoft.com/office/drawing/2014/main" id="{CBD1DDAA-99DA-1E5F-002D-5E76B0EA9132}"/>
                  </a:ext>
                  <a:ext uri="{C183D7F6-B498-43B3-948B-1728B52AA6E4}">
                    <adec:decorative xmlns:adec="http://schemas.microsoft.com/office/drawing/2017/decorative" val="1"/>
                  </a:ext>
                </a:extLst>
              </p14:cNvPr>
              <p14:cNvContentPartPr/>
              <p14:nvPr>
                <p:custDataLst>
                  <p:tags r:id="rId107"/>
                </p:custDataLst>
              </p14:nvPr>
            </p14:nvContentPartPr>
            <p14:xfrm>
              <a:off x="1188434" y="4009602"/>
              <a:ext cx="355320" cy="65880"/>
            </p14:xfrm>
          </p:contentPart>
        </mc:Choice>
        <mc:Fallback xmlns="">
          <p:pic>
            <p:nvPicPr>
              <p:cNvPr id="293" name="Encre 292">
                <a:extLst>
                  <a:ext uri="{FF2B5EF4-FFF2-40B4-BE49-F238E27FC236}">
                    <a16:creationId xmlns:a16="http://schemas.microsoft.com/office/drawing/2014/main" id="{CBD1DDAA-99DA-1E5F-002D-5E76B0EA9132}"/>
                  </a:ext>
                  <a:ext uri="{C183D7F6-B498-43B3-948B-1728B52AA6E4}">
                    <adec:decorative xmlns:adec="http://schemas.microsoft.com/office/drawing/2017/decorative" val="1"/>
                  </a:ext>
                </a:extLst>
              </p:cNvPr>
              <p:cNvPicPr/>
              <p:nvPr/>
            </p:nvPicPr>
            <p:blipFill>
              <a:blip r:embed="rId481"/>
              <a:stretch>
                <a:fillRect/>
              </a:stretch>
            </p:blipFill>
            <p:spPr>
              <a:xfrm>
                <a:off x="1179434" y="4000602"/>
                <a:ext cx="37296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482">
            <p14:nvContentPartPr>
              <p14:cNvPr id="295" name="Encre 294">
                <a:extLst>
                  <a:ext uri="{FF2B5EF4-FFF2-40B4-BE49-F238E27FC236}">
                    <a16:creationId xmlns:a16="http://schemas.microsoft.com/office/drawing/2014/main" id="{8E4F9B74-1073-8A71-1B4F-90408B013E46}"/>
                  </a:ext>
                  <a:ext uri="{C183D7F6-B498-43B3-948B-1728B52AA6E4}">
                    <adec:decorative xmlns:adec="http://schemas.microsoft.com/office/drawing/2017/decorative" val="1"/>
                  </a:ext>
                </a:extLst>
              </p14:cNvPr>
              <p14:cNvContentPartPr/>
              <p14:nvPr>
                <p:custDataLst>
                  <p:tags r:id="rId108"/>
                </p:custDataLst>
              </p14:nvPr>
            </p14:nvContentPartPr>
            <p14:xfrm>
              <a:off x="931034" y="3269442"/>
              <a:ext cx="129240" cy="211320"/>
            </p14:xfrm>
          </p:contentPart>
        </mc:Choice>
        <mc:Fallback xmlns="">
          <p:pic>
            <p:nvPicPr>
              <p:cNvPr id="295" name="Encre 294">
                <a:extLst>
                  <a:ext uri="{FF2B5EF4-FFF2-40B4-BE49-F238E27FC236}">
                    <a16:creationId xmlns:a16="http://schemas.microsoft.com/office/drawing/2014/main" id="{8E4F9B74-1073-8A71-1B4F-90408B013E46}"/>
                  </a:ext>
                  <a:ext uri="{C183D7F6-B498-43B3-948B-1728B52AA6E4}">
                    <adec:decorative xmlns:adec="http://schemas.microsoft.com/office/drawing/2017/decorative" val="1"/>
                  </a:ext>
                </a:extLst>
              </p:cNvPr>
              <p:cNvPicPr/>
              <p:nvPr/>
            </p:nvPicPr>
            <p:blipFill>
              <a:blip r:embed="rId483"/>
              <a:stretch>
                <a:fillRect/>
              </a:stretch>
            </p:blipFill>
            <p:spPr>
              <a:xfrm>
                <a:off x="922059" y="3260442"/>
                <a:ext cx="146831"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484">
            <p14:nvContentPartPr>
              <p14:cNvPr id="296" name="Encre 295">
                <a:extLst>
                  <a:ext uri="{FF2B5EF4-FFF2-40B4-BE49-F238E27FC236}">
                    <a16:creationId xmlns:a16="http://schemas.microsoft.com/office/drawing/2014/main" id="{05ED5B18-0B27-5BB2-7C57-8530CD17676D}"/>
                  </a:ext>
                  <a:ext uri="{C183D7F6-B498-43B3-948B-1728B52AA6E4}">
                    <adec:decorative xmlns:adec="http://schemas.microsoft.com/office/drawing/2017/decorative" val="1"/>
                  </a:ext>
                </a:extLst>
              </p14:cNvPr>
              <p14:cNvContentPartPr/>
              <p14:nvPr>
                <p:custDataLst>
                  <p:tags r:id="rId109"/>
                </p:custDataLst>
              </p14:nvPr>
            </p14:nvContentPartPr>
            <p14:xfrm>
              <a:off x="1045874" y="3253962"/>
              <a:ext cx="34200" cy="173520"/>
            </p14:xfrm>
          </p:contentPart>
        </mc:Choice>
        <mc:Fallback xmlns="">
          <p:pic>
            <p:nvPicPr>
              <p:cNvPr id="296" name="Encre 295">
                <a:extLst>
                  <a:ext uri="{FF2B5EF4-FFF2-40B4-BE49-F238E27FC236}">
                    <a16:creationId xmlns:a16="http://schemas.microsoft.com/office/drawing/2014/main" id="{05ED5B18-0B27-5BB2-7C57-8530CD17676D}"/>
                  </a:ext>
                  <a:ext uri="{C183D7F6-B498-43B3-948B-1728B52AA6E4}">
                    <adec:decorative xmlns:adec="http://schemas.microsoft.com/office/drawing/2017/decorative" val="1"/>
                  </a:ext>
                </a:extLst>
              </p:cNvPr>
              <p:cNvPicPr/>
              <p:nvPr/>
            </p:nvPicPr>
            <p:blipFill>
              <a:blip r:embed="rId485"/>
              <a:stretch>
                <a:fillRect/>
              </a:stretch>
            </p:blipFill>
            <p:spPr>
              <a:xfrm>
                <a:off x="1036874" y="3244962"/>
                <a:ext cx="5184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486">
            <p14:nvContentPartPr>
              <p14:cNvPr id="297" name="Encre 296">
                <a:extLst>
                  <a:ext uri="{FF2B5EF4-FFF2-40B4-BE49-F238E27FC236}">
                    <a16:creationId xmlns:a16="http://schemas.microsoft.com/office/drawing/2014/main" id="{4F5452A0-91F0-6E4C-A8D1-B27E6630931F}"/>
                  </a:ext>
                  <a:ext uri="{C183D7F6-B498-43B3-948B-1728B52AA6E4}">
                    <adec:decorative xmlns:adec="http://schemas.microsoft.com/office/drawing/2017/decorative" val="1"/>
                  </a:ext>
                </a:extLst>
              </p14:cNvPr>
              <p14:cNvContentPartPr/>
              <p14:nvPr>
                <p:custDataLst>
                  <p:tags r:id="rId110"/>
                </p:custDataLst>
              </p14:nvPr>
            </p14:nvContentPartPr>
            <p14:xfrm>
              <a:off x="1055954" y="3238842"/>
              <a:ext cx="95400" cy="19440"/>
            </p14:xfrm>
          </p:contentPart>
        </mc:Choice>
        <mc:Fallback xmlns="">
          <p:pic>
            <p:nvPicPr>
              <p:cNvPr id="297" name="Encre 296">
                <a:extLst>
                  <a:ext uri="{FF2B5EF4-FFF2-40B4-BE49-F238E27FC236}">
                    <a16:creationId xmlns:a16="http://schemas.microsoft.com/office/drawing/2014/main" id="{4F5452A0-91F0-6E4C-A8D1-B27E6630931F}"/>
                  </a:ext>
                  <a:ext uri="{C183D7F6-B498-43B3-948B-1728B52AA6E4}">
                    <adec:decorative xmlns:adec="http://schemas.microsoft.com/office/drawing/2017/decorative" val="1"/>
                  </a:ext>
                </a:extLst>
              </p:cNvPr>
              <p:cNvPicPr/>
              <p:nvPr/>
            </p:nvPicPr>
            <p:blipFill>
              <a:blip r:embed="rId487"/>
              <a:stretch>
                <a:fillRect/>
              </a:stretch>
            </p:blipFill>
            <p:spPr>
              <a:xfrm>
                <a:off x="1046954" y="3230006"/>
                <a:ext cx="113040" cy="36759"/>
              </a:xfrm>
              <a:prstGeom prst="rect">
                <a:avLst/>
              </a:prstGeom>
            </p:spPr>
          </p:pic>
        </mc:Fallback>
      </mc:AlternateContent>
      <mc:AlternateContent xmlns:mc="http://schemas.openxmlformats.org/markup-compatibility/2006" xmlns:p14="http://schemas.microsoft.com/office/powerpoint/2010/main">
        <mc:Choice Requires="p14">
          <p:contentPart p14:bwMode="auto" r:id="rId488">
            <p14:nvContentPartPr>
              <p14:cNvPr id="298" name="Encre 297">
                <a:extLst>
                  <a:ext uri="{FF2B5EF4-FFF2-40B4-BE49-F238E27FC236}">
                    <a16:creationId xmlns:a16="http://schemas.microsoft.com/office/drawing/2014/main" id="{2B0344E7-1AB8-6861-A88D-F3C36EF773A4}"/>
                  </a:ext>
                  <a:ext uri="{C183D7F6-B498-43B3-948B-1728B52AA6E4}">
                    <adec:decorative xmlns:adec="http://schemas.microsoft.com/office/drawing/2017/decorative" val="1"/>
                  </a:ext>
                </a:extLst>
              </p14:cNvPr>
              <p14:cNvContentPartPr/>
              <p14:nvPr>
                <p:custDataLst>
                  <p:tags r:id="rId111"/>
                </p:custDataLst>
              </p14:nvPr>
            </p14:nvContentPartPr>
            <p14:xfrm>
              <a:off x="1077194" y="3305802"/>
              <a:ext cx="69120" cy="36000"/>
            </p14:xfrm>
          </p:contentPart>
        </mc:Choice>
        <mc:Fallback xmlns="">
          <p:pic>
            <p:nvPicPr>
              <p:cNvPr id="298" name="Encre 297">
                <a:extLst>
                  <a:ext uri="{FF2B5EF4-FFF2-40B4-BE49-F238E27FC236}">
                    <a16:creationId xmlns:a16="http://schemas.microsoft.com/office/drawing/2014/main" id="{2B0344E7-1AB8-6861-A88D-F3C36EF773A4}"/>
                  </a:ext>
                  <a:ext uri="{C183D7F6-B498-43B3-948B-1728B52AA6E4}">
                    <adec:decorative xmlns:adec="http://schemas.microsoft.com/office/drawing/2017/decorative" val="1"/>
                  </a:ext>
                </a:extLst>
              </p:cNvPr>
              <p:cNvPicPr/>
              <p:nvPr/>
            </p:nvPicPr>
            <p:blipFill>
              <a:blip r:embed="rId489"/>
              <a:stretch>
                <a:fillRect/>
              </a:stretch>
            </p:blipFill>
            <p:spPr>
              <a:xfrm>
                <a:off x="1068194" y="3296711"/>
                <a:ext cx="86760" cy="53818"/>
              </a:xfrm>
              <a:prstGeom prst="rect">
                <a:avLst/>
              </a:prstGeom>
            </p:spPr>
          </p:pic>
        </mc:Fallback>
      </mc:AlternateContent>
      <mc:AlternateContent xmlns:mc="http://schemas.openxmlformats.org/markup-compatibility/2006" xmlns:p14="http://schemas.microsoft.com/office/powerpoint/2010/main">
        <mc:Choice Requires="p14">
          <p:contentPart p14:bwMode="auto" r:id="rId490">
            <p14:nvContentPartPr>
              <p14:cNvPr id="299" name="Encre 298">
                <a:extLst>
                  <a:ext uri="{FF2B5EF4-FFF2-40B4-BE49-F238E27FC236}">
                    <a16:creationId xmlns:a16="http://schemas.microsoft.com/office/drawing/2014/main" id="{0A000FC0-58FE-6990-195B-A928DE8EF76E}"/>
                  </a:ext>
                  <a:ext uri="{C183D7F6-B498-43B3-948B-1728B52AA6E4}">
                    <adec:decorative xmlns:adec="http://schemas.microsoft.com/office/drawing/2017/decorative" val="1"/>
                  </a:ext>
                </a:extLst>
              </p14:cNvPr>
              <p14:cNvContentPartPr/>
              <p14:nvPr>
                <p:custDataLst>
                  <p:tags r:id="rId112"/>
                </p:custDataLst>
              </p14:nvPr>
            </p14:nvContentPartPr>
            <p14:xfrm>
              <a:off x="1102394" y="3370242"/>
              <a:ext cx="18720" cy="55080"/>
            </p14:xfrm>
          </p:contentPart>
        </mc:Choice>
        <mc:Fallback xmlns="">
          <p:pic>
            <p:nvPicPr>
              <p:cNvPr id="299" name="Encre 298">
                <a:extLst>
                  <a:ext uri="{FF2B5EF4-FFF2-40B4-BE49-F238E27FC236}">
                    <a16:creationId xmlns:a16="http://schemas.microsoft.com/office/drawing/2014/main" id="{0A000FC0-58FE-6990-195B-A928DE8EF76E}"/>
                  </a:ext>
                  <a:ext uri="{C183D7F6-B498-43B3-948B-1728B52AA6E4}">
                    <adec:decorative xmlns:adec="http://schemas.microsoft.com/office/drawing/2017/decorative" val="1"/>
                  </a:ext>
                </a:extLst>
              </p:cNvPr>
              <p:cNvPicPr/>
              <p:nvPr/>
            </p:nvPicPr>
            <p:blipFill>
              <a:blip r:embed="rId491"/>
              <a:stretch>
                <a:fillRect/>
              </a:stretch>
            </p:blipFill>
            <p:spPr>
              <a:xfrm>
                <a:off x="1093394" y="3361242"/>
                <a:ext cx="3636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492">
            <p14:nvContentPartPr>
              <p14:cNvPr id="300" name="Encre 299">
                <a:extLst>
                  <a:ext uri="{FF2B5EF4-FFF2-40B4-BE49-F238E27FC236}">
                    <a16:creationId xmlns:a16="http://schemas.microsoft.com/office/drawing/2014/main" id="{9C2C5A06-F00F-7B3B-D4D7-35637B490881}"/>
                  </a:ext>
                  <a:ext uri="{C183D7F6-B498-43B3-948B-1728B52AA6E4}">
                    <adec:decorative xmlns:adec="http://schemas.microsoft.com/office/drawing/2017/decorative" val="1"/>
                  </a:ext>
                </a:extLst>
              </p14:cNvPr>
              <p14:cNvContentPartPr/>
              <p14:nvPr>
                <p:custDataLst>
                  <p:tags r:id="rId113"/>
                </p:custDataLst>
              </p14:nvPr>
            </p14:nvContentPartPr>
            <p14:xfrm>
              <a:off x="1160714" y="3205362"/>
              <a:ext cx="41400" cy="216000"/>
            </p14:xfrm>
          </p:contentPart>
        </mc:Choice>
        <mc:Fallback xmlns="">
          <p:pic>
            <p:nvPicPr>
              <p:cNvPr id="300" name="Encre 299">
                <a:extLst>
                  <a:ext uri="{FF2B5EF4-FFF2-40B4-BE49-F238E27FC236}">
                    <a16:creationId xmlns:a16="http://schemas.microsoft.com/office/drawing/2014/main" id="{9C2C5A06-F00F-7B3B-D4D7-35637B490881}"/>
                  </a:ext>
                  <a:ext uri="{C183D7F6-B498-43B3-948B-1728B52AA6E4}">
                    <adec:decorative xmlns:adec="http://schemas.microsoft.com/office/drawing/2017/decorative" val="1"/>
                  </a:ext>
                </a:extLst>
              </p:cNvPr>
              <p:cNvPicPr/>
              <p:nvPr/>
            </p:nvPicPr>
            <p:blipFill>
              <a:blip r:embed="rId493"/>
              <a:stretch>
                <a:fillRect/>
              </a:stretch>
            </p:blipFill>
            <p:spPr>
              <a:xfrm>
                <a:off x="1151714" y="3196362"/>
                <a:ext cx="5904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494">
            <p14:nvContentPartPr>
              <p14:cNvPr id="301" name="Encre 300">
                <a:extLst>
                  <a:ext uri="{FF2B5EF4-FFF2-40B4-BE49-F238E27FC236}">
                    <a16:creationId xmlns:a16="http://schemas.microsoft.com/office/drawing/2014/main" id="{D4491C5E-5A11-2AC6-0A1F-7AE365778EBC}"/>
                  </a:ext>
                  <a:ext uri="{C183D7F6-B498-43B3-948B-1728B52AA6E4}">
                    <adec:decorative xmlns:adec="http://schemas.microsoft.com/office/drawing/2017/decorative" val="1"/>
                  </a:ext>
                </a:extLst>
              </p14:cNvPr>
              <p14:cNvContentPartPr/>
              <p14:nvPr>
                <p:custDataLst>
                  <p:tags r:id="rId114"/>
                </p:custDataLst>
              </p14:nvPr>
            </p14:nvContentPartPr>
            <p14:xfrm>
              <a:off x="1199594" y="3202482"/>
              <a:ext cx="63000" cy="173520"/>
            </p14:xfrm>
          </p:contentPart>
        </mc:Choice>
        <mc:Fallback xmlns="">
          <p:pic>
            <p:nvPicPr>
              <p:cNvPr id="301" name="Encre 300">
                <a:extLst>
                  <a:ext uri="{FF2B5EF4-FFF2-40B4-BE49-F238E27FC236}">
                    <a16:creationId xmlns:a16="http://schemas.microsoft.com/office/drawing/2014/main" id="{D4491C5E-5A11-2AC6-0A1F-7AE365778EBC}"/>
                  </a:ext>
                  <a:ext uri="{C183D7F6-B498-43B3-948B-1728B52AA6E4}">
                    <adec:decorative xmlns:adec="http://schemas.microsoft.com/office/drawing/2017/decorative" val="1"/>
                  </a:ext>
                </a:extLst>
              </p:cNvPr>
              <p:cNvPicPr/>
              <p:nvPr/>
            </p:nvPicPr>
            <p:blipFill>
              <a:blip r:embed="rId495"/>
              <a:stretch>
                <a:fillRect/>
              </a:stretch>
            </p:blipFill>
            <p:spPr>
              <a:xfrm>
                <a:off x="1190594" y="3193482"/>
                <a:ext cx="8064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496">
            <p14:nvContentPartPr>
              <p14:cNvPr id="302" name="Encre 301">
                <a:extLst>
                  <a:ext uri="{FF2B5EF4-FFF2-40B4-BE49-F238E27FC236}">
                    <a16:creationId xmlns:a16="http://schemas.microsoft.com/office/drawing/2014/main" id="{CE071965-2889-7AFC-6B8B-539722C59C95}"/>
                  </a:ext>
                  <a:ext uri="{C183D7F6-B498-43B3-948B-1728B52AA6E4}">
                    <adec:decorative xmlns:adec="http://schemas.microsoft.com/office/drawing/2017/decorative" val="1"/>
                  </a:ext>
                </a:extLst>
              </p14:cNvPr>
              <p14:cNvContentPartPr/>
              <p14:nvPr>
                <p:custDataLst>
                  <p:tags r:id="rId115"/>
                </p:custDataLst>
              </p14:nvPr>
            </p14:nvContentPartPr>
            <p14:xfrm>
              <a:off x="1179794" y="3226602"/>
              <a:ext cx="142560" cy="27720"/>
            </p14:xfrm>
          </p:contentPart>
        </mc:Choice>
        <mc:Fallback xmlns="">
          <p:pic>
            <p:nvPicPr>
              <p:cNvPr id="302" name="Encre 301">
                <a:extLst>
                  <a:ext uri="{FF2B5EF4-FFF2-40B4-BE49-F238E27FC236}">
                    <a16:creationId xmlns:a16="http://schemas.microsoft.com/office/drawing/2014/main" id="{CE071965-2889-7AFC-6B8B-539722C59C95}"/>
                  </a:ext>
                  <a:ext uri="{C183D7F6-B498-43B3-948B-1728B52AA6E4}">
                    <adec:decorative xmlns:adec="http://schemas.microsoft.com/office/drawing/2017/decorative" val="1"/>
                  </a:ext>
                </a:extLst>
              </p:cNvPr>
              <p:cNvPicPr/>
              <p:nvPr/>
            </p:nvPicPr>
            <p:blipFill>
              <a:blip r:embed="rId497"/>
              <a:stretch>
                <a:fillRect/>
              </a:stretch>
            </p:blipFill>
            <p:spPr>
              <a:xfrm>
                <a:off x="1170794" y="3217602"/>
                <a:ext cx="16020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498">
            <p14:nvContentPartPr>
              <p14:cNvPr id="303" name="Encre 302">
                <a:extLst>
                  <a:ext uri="{FF2B5EF4-FFF2-40B4-BE49-F238E27FC236}">
                    <a16:creationId xmlns:a16="http://schemas.microsoft.com/office/drawing/2014/main" id="{694B2FBA-C09B-2F01-D1EB-B218FF668138}"/>
                  </a:ext>
                  <a:ext uri="{C183D7F6-B498-43B3-948B-1728B52AA6E4}">
                    <adec:decorative xmlns:adec="http://schemas.microsoft.com/office/drawing/2017/decorative" val="1"/>
                  </a:ext>
                </a:extLst>
              </p14:cNvPr>
              <p14:cNvContentPartPr/>
              <p14:nvPr>
                <p:custDataLst>
                  <p:tags r:id="rId116"/>
                </p:custDataLst>
              </p14:nvPr>
            </p14:nvContentPartPr>
            <p14:xfrm>
              <a:off x="1226234" y="3310482"/>
              <a:ext cx="97560" cy="3240"/>
            </p14:xfrm>
          </p:contentPart>
        </mc:Choice>
        <mc:Fallback xmlns="">
          <p:pic>
            <p:nvPicPr>
              <p:cNvPr id="303" name="Encre 302">
                <a:extLst>
                  <a:ext uri="{FF2B5EF4-FFF2-40B4-BE49-F238E27FC236}">
                    <a16:creationId xmlns:a16="http://schemas.microsoft.com/office/drawing/2014/main" id="{694B2FBA-C09B-2F01-D1EB-B218FF668138}"/>
                  </a:ext>
                  <a:ext uri="{C183D7F6-B498-43B3-948B-1728B52AA6E4}">
                    <adec:decorative xmlns:adec="http://schemas.microsoft.com/office/drawing/2017/decorative" val="1"/>
                  </a:ext>
                </a:extLst>
              </p:cNvPr>
              <p:cNvPicPr/>
              <p:nvPr/>
            </p:nvPicPr>
            <p:blipFill>
              <a:blip r:embed="rId499"/>
              <a:stretch>
                <a:fillRect/>
              </a:stretch>
            </p:blipFill>
            <p:spPr>
              <a:xfrm>
                <a:off x="1217234" y="3300357"/>
                <a:ext cx="115200" cy="23085"/>
              </a:xfrm>
              <a:prstGeom prst="rect">
                <a:avLst/>
              </a:prstGeom>
            </p:spPr>
          </p:pic>
        </mc:Fallback>
      </mc:AlternateContent>
      <mc:AlternateContent xmlns:mc="http://schemas.openxmlformats.org/markup-compatibility/2006" xmlns:p14="http://schemas.microsoft.com/office/powerpoint/2010/main">
        <mc:Choice Requires="p14">
          <p:contentPart p14:bwMode="auto" r:id="rId500">
            <p14:nvContentPartPr>
              <p14:cNvPr id="304" name="Encre 303">
                <a:extLst>
                  <a:ext uri="{FF2B5EF4-FFF2-40B4-BE49-F238E27FC236}">
                    <a16:creationId xmlns:a16="http://schemas.microsoft.com/office/drawing/2014/main" id="{E38747E6-7780-0BB1-1504-66B182D270A6}"/>
                  </a:ext>
                  <a:ext uri="{C183D7F6-B498-43B3-948B-1728B52AA6E4}">
                    <adec:decorative xmlns:adec="http://schemas.microsoft.com/office/drawing/2017/decorative" val="1"/>
                  </a:ext>
                </a:extLst>
              </p14:cNvPr>
              <p14:cNvContentPartPr/>
              <p14:nvPr>
                <p:custDataLst>
                  <p:tags r:id="rId117"/>
                </p:custDataLst>
              </p14:nvPr>
            </p14:nvContentPartPr>
            <p14:xfrm>
              <a:off x="1226234" y="3345402"/>
              <a:ext cx="98280" cy="20880"/>
            </p14:xfrm>
          </p:contentPart>
        </mc:Choice>
        <mc:Fallback xmlns="">
          <p:pic>
            <p:nvPicPr>
              <p:cNvPr id="304" name="Encre 303">
                <a:extLst>
                  <a:ext uri="{FF2B5EF4-FFF2-40B4-BE49-F238E27FC236}">
                    <a16:creationId xmlns:a16="http://schemas.microsoft.com/office/drawing/2014/main" id="{E38747E6-7780-0BB1-1504-66B182D270A6}"/>
                  </a:ext>
                  <a:ext uri="{C183D7F6-B498-43B3-948B-1728B52AA6E4}">
                    <adec:decorative xmlns:adec="http://schemas.microsoft.com/office/drawing/2017/decorative" val="1"/>
                  </a:ext>
                </a:extLst>
              </p:cNvPr>
              <p:cNvPicPr/>
              <p:nvPr/>
            </p:nvPicPr>
            <p:blipFill>
              <a:blip r:embed="rId501"/>
              <a:stretch>
                <a:fillRect/>
              </a:stretch>
            </p:blipFill>
            <p:spPr>
              <a:xfrm>
                <a:off x="1217234" y="3336402"/>
                <a:ext cx="11592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502">
            <p14:nvContentPartPr>
              <p14:cNvPr id="305" name="Encre 304">
                <a:extLst>
                  <a:ext uri="{FF2B5EF4-FFF2-40B4-BE49-F238E27FC236}">
                    <a16:creationId xmlns:a16="http://schemas.microsoft.com/office/drawing/2014/main" id="{D8A1DD37-A1B9-7D7A-2562-835B01D9BACC}"/>
                  </a:ext>
                  <a:ext uri="{C183D7F6-B498-43B3-948B-1728B52AA6E4}">
                    <adec:decorative xmlns:adec="http://schemas.microsoft.com/office/drawing/2017/decorative" val="1"/>
                  </a:ext>
                </a:extLst>
              </p14:cNvPr>
              <p14:cNvContentPartPr/>
              <p14:nvPr>
                <p:custDataLst>
                  <p:tags r:id="rId118"/>
                </p:custDataLst>
              </p14:nvPr>
            </p14:nvContentPartPr>
            <p14:xfrm>
              <a:off x="1300034" y="3202482"/>
              <a:ext cx="29880" cy="186840"/>
            </p14:xfrm>
          </p:contentPart>
        </mc:Choice>
        <mc:Fallback xmlns="">
          <p:pic>
            <p:nvPicPr>
              <p:cNvPr id="305" name="Encre 304">
                <a:extLst>
                  <a:ext uri="{FF2B5EF4-FFF2-40B4-BE49-F238E27FC236}">
                    <a16:creationId xmlns:a16="http://schemas.microsoft.com/office/drawing/2014/main" id="{D8A1DD37-A1B9-7D7A-2562-835B01D9BACC}"/>
                  </a:ext>
                  <a:ext uri="{C183D7F6-B498-43B3-948B-1728B52AA6E4}">
                    <adec:decorative xmlns:adec="http://schemas.microsoft.com/office/drawing/2017/decorative" val="1"/>
                  </a:ext>
                </a:extLst>
              </p:cNvPr>
              <p:cNvPicPr/>
              <p:nvPr/>
            </p:nvPicPr>
            <p:blipFill>
              <a:blip r:embed="rId503"/>
              <a:stretch>
                <a:fillRect/>
              </a:stretch>
            </p:blipFill>
            <p:spPr>
              <a:xfrm>
                <a:off x="1290924" y="3193465"/>
                <a:ext cx="47735" cy="204514"/>
              </a:xfrm>
              <a:prstGeom prst="rect">
                <a:avLst/>
              </a:prstGeom>
            </p:spPr>
          </p:pic>
        </mc:Fallback>
      </mc:AlternateContent>
      <mc:AlternateContent xmlns:mc="http://schemas.openxmlformats.org/markup-compatibility/2006" xmlns:p14="http://schemas.microsoft.com/office/powerpoint/2010/main">
        <mc:Choice Requires="p14">
          <p:contentPart p14:bwMode="auto" r:id="rId504">
            <p14:nvContentPartPr>
              <p14:cNvPr id="306" name="Encre 305">
                <a:extLst>
                  <a:ext uri="{FF2B5EF4-FFF2-40B4-BE49-F238E27FC236}">
                    <a16:creationId xmlns:a16="http://schemas.microsoft.com/office/drawing/2014/main" id="{A7087FF9-5654-BD5F-B4F8-5E265B5521CF}"/>
                  </a:ext>
                  <a:ext uri="{C183D7F6-B498-43B3-948B-1728B52AA6E4}">
                    <adec:decorative xmlns:adec="http://schemas.microsoft.com/office/drawing/2017/decorative" val="1"/>
                  </a:ext>
                </a:extLst>
              </p14:cNvPr>
              <p14:cNvContentPartPr/>
              <p14:nvPr>
                <p:custDataLst>
                  <p:tags r:id="rId119"/>
                </p:custDataLst>
              </p14:nvPr>
            </p14:nvContentPartPr>
            <p14:xfrm>
              <a:off x="1287074" y="3167202"/>
              <a:ext cx="68760" cy="145080"/>
            </p14:xfrm>
          </p:contentPart>
        </mc:Choice>
        <mc:Fallback xmlns="">
          <p:pic>
            <p:nvPicPr>
              <p:cNvPr id="306" name="Encre 305">
                <a:extLst>
                  <a:ext uri="{FF2B5EF4-FFF2-40B4-BE49-F238E27FC236}">
                    <a16:creationId xmlns:a16="http://schemas.microsoft.com/office/drawing/2014/main" id="{A7087FF9-5654-BD5F-B4F8-5E265B5521CF}"/>
                  </a:ext>
                  <a:ext uri="{C183D7F6-B498-43B3-948B-1728B52AA6E4}">
                    <adec:decorative xmlns:adec="http://schemas.microsoft.com/office/drawing/2017/decorative" val="1"/>
                  </a:ext>
                </a:extLst>
              </p:cNvPr>
              <p:cNvPicPr/>
              <p:nvPr/>
            </p:nvPicPr>
            <p:blipFill>
              <a:blip r:embed="rId505"/>
              <a:stretch>
                <a:fillRect/>
              </a:stretch>
            </p:blipFill>
            <p:spPr>
              <a:xfrm>
                <a:off x="1278074" y="3158224"/>
                <a:ext cx="86400" cy="162676"/>
              </a:xfrm>
              <a:prstGeom prst="rect">
                <a:avLst/>
              </a:prstGeom>
            </p:spPr>
          </p:pic>
        </mc:Fallback>
      </mc:AlternateContent>
      <mc:AlternateContent xmlns:mc="http://schemas.openxmlformats.org/markup-compatibility/2006" xmlns:p14="http://schemas.microsoft.com/office/powerpoint/2010/main">
        <mc:Choice Requires="p14">
          <p:contentPart p14:bwMode="auto" r:id="rId506">
            <p14:nvContentPartPr>
              <p14:cNvPr id="307" name="Encre 306">
                <a:extLst>
                  <a:ext uri="{FF2B5EF4-FFF2-40B4-BE49-F238E27FC236}">
                    <a16:creationId xmlns:a16="http://schemas.microsoft.com/office/drawing/2014/main" id="{0BD1377A-2347-922B-6C71-8A05789E5CE5}"/>
                  </a:ext>
                  <a:ext uri="{C183D7F6-B498-43B3-948B-1728B52AA6E4}">
                    <adec:decorative xmlns:adec="http://schemas.microsoft.com/office/drawing/2017/decorative" val="1"/>
                  </a:ext>
                </a:extLst>
              </p14:cNvPr>
              <p14:cNvContentPartPr/>
              <p14:nvPr>
                <p:custDataLst>
                  <p:tags r:id="rId120"/>
                </p:custDataLst>
              </p14:nvPr>
            </p14:nvContentPartPr>
            <p14:xfrm>
              <a:off x="1351154" y="3146322"/>
              <a:ext cx="59400" cy="183600"/>
            </p14:xfrm>
          </p:contentPart>
        </mc:Choice>
        <mc:Fallback xmlns="">
          <p:pic>
            <p:nvPicPr>
              <p:cNvPr id="307" name="Encre 306">
                <a:extLst>
                  <a:ext uri="{FF2B5EF4-FFF2-40B4-BE49-F238E27FC236}">
                    <a16:creationId xmlns:a16="http://schemas.microsoft.com/office/drawing/2014/main" id="{0BD1377A-2347-922B-6C71-8A05789E5CE5}"/>
                  </a:ext>
                  <a:ext uri="{C183D7F6-B498-43B3-948B-1728B52AA6E4}">
                    <adec:decorative xmlns:adec="http://schemas.microsoft.com/office/drawing/2017/decorative" val="1"/>
                  </a:ext>
                </a:extLst>
              </p:cNvPr>
              <p:cNvPicPr/>
              <p:nvPr/>
            </p:nvPicPr>
            <p:blipFill>
              <a:blip r:embed="rId507"/>
              <a:stretch>
                <a:fillRect/>
              </a:stretch>
            </p:blipFill>
            <p:spPr>
              <a:xfrm>
                <a:off x="1342099" y="3137322"/>
                <a:ext cx="77148"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508">
            <p14:nvContentPartPr>
              <p14:cNvPr id="308" name="Encre 307">
                <a:extLst>
                  <a:ext uri="{FF2B5EF4-FFF2-40B4-BE49-F238E27FC236}">
                    <a16:creationId xmlns:a16="http://schemas.microsoft.com/office/drawing/2014/main" id="{1EFBEDEA-37D9-6969-559C-6DE9C7BFCE15}"/>
                  </a:ext>
                  <a:ext uri="{C183D7F6-B498-43B3-948B-1728B52AA6E4}">
                    <adec:decorative xmlns:adec="http://schemas.microsoft.com/office/drawing/2017/decorative" val="1"/>
                  </a:ext>
                </a:extLst>
              </p14:cNvPr>
              <p14:cNvContentPartPr/>
              <p14:nvPr>
                <p:custDataLst>
                  <p:tags r:id="rId121"/>
                </p:custDataLst>
              </p14:nvPr>
            </p14:nvContentPartPr>
            <p14:xfrm>
              <a:off x="1454474" y="3156762"/>
              <a:ext cx="7200" cy="139320"/>
            </p14:xfrm>
          </p:contentPart>
        </mc:Choice>
        <mc:Fallback xmlns="">
          <p:pic>
            <p:nvPicPr>
              <p:cNvPr id="308" name="Encre 307">
                <a:extLst>
                  <a:ext uri="{FF2B5EF4-FFF2-40B4-BE49-F238E27FC236}">
                    <a16:creationId xmlns:a16="http://schemas.microsoft.com/office/drawing/2014/main" id="{1EFBEDEA-37D9-6969-559C-6DE9C7BFCE15}"/>
                  </a:ext>
                  <a:ext uri="{C183D7F6-B498-43B3-948B-1728B52AA6E4}">
                    <adec:decorative xmlns:adec="http://schemas.microsoft.com/office/drawing/2017/decorative" val="1"/>
                  </a:ext>
                </a:extLst>
              </p:cNvPr>
              <p:cNvPicPr/>
              <p:nvPr/>
            </p:nvPicPr>
            <p:blipFill>
              <a:blip r:embed="rId509"/>
              <a:stretch>
                <a:fillRect/>
              </a:stretch>
            </p:blipFill>
            <p:spPr>
              <a:xfrm>
                <a:off x="1445474" y="3147762"/>
                <a:ext cx="2484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510">
            <p14:nvContentPartPr>
              <p14:cNvPr id="309" name="Encre 308">
                <a:extLst>
                  <a:ext uri="{FF2B5EF4-FFF2-40B4-BE49-F238E27FC236}">
                    <a16:creationId xmlns:a16="http://schemas.microsoft.com/office/drawing/2014/main" id="{BBAC2A17-7F36-F9D6-9F37-73E9262612F3}"/>
                  </a:ext>
                  <a:ext uri="{C183D7F6-B498-43B3-948B-1728B52AA6E4}">
                    <adec:decorative xmlns:adec="http://schemas.microsoft.com/office/drawing/2017/decorative" val="1"/>
                  </a:ext>
                </a:extLst>
              </p14:cNvPr>
              <p14:cNvContentPartPr/>
              <p14:nvPr>
                <p:custDataLst>
                  <p:tags r:id="rId122"/>
                </p:custDataLst>
              </p14:nvPr>
            </p14:nvContentPartPr>
            <p14:xfrm>
              <a:off x="1382834" y="3272322"/>
              <a:ext cx="93240" cy="9360"/>
            </p14:xfrm>
          </p:contentPart>
        </mc:Choice>
        <mc:Fallback xmlns="">
          <p:pic>
            <p:nvPicPr>
              <p:cNvPr id="309" name="Encre 308">
                <a:extLst>
                  <a:ext uri="{FF2B5EF4-FFF2-40B4-BE49-F238E27FC236}">
                    <a16:creationId xmlns:a16="http://schemas.microsoft.com/office/drawing/2014/main" id="{BBAC2A17-7F36-F9D6-9F37-73E9262612F3}"/>
                  </a:ext>
                  <a:ext uri="{C183D7F6-B498-43B3-948B-1728B52AA6E4}">
                    <adec:decorative xmlns:adec="http://schemas.microsoft.com/office/drawing/2017/decorative" val="1"/>
                  </a:ext>
                </a:extLst>
              </p:cNvPr>
              <p:cNvPicPr/>
              <p:nvPr/>
            </p:nvPicPr>
            <p:blipFill>
              <a:blip r:embed="rId511"/>
              <a:stretch>
                <a:fillRect/>
              </a:stretch>
            </p:blipFill>
            <p:spPr>
              <a:xfrm>
                <a:off x="1373869" y="3263322"/>
                <a:ext cx="110812"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512">
            <p14:nvContentPartPr>
              <p14:cNvPr id="310" name="Encre 309">
                <a:extLst>
                  <a:ext uri="{FF2B5EF4-FFF2-40B4-BE49-F238E27FC236}">
                    <a16:creationId xmlns:a16="http://schemas.microsoft.com/office/drawing/2014/main" id="{3CB2C0D8-1A71-419A-A0C8-83CE3490C2B2}"/>
                  </a:ext>
                  <a:ext uri="{C183D7F6-B498-43B3-948B-1728B52AA6E4}">
                    <adec:decorative xmlns:adec="http://schemas.microsoft.com/office/drawing/2017/decorative" val="1"/>
                  </a:ext>
                </a:extLst>
              </p14:cNvPr>
              <p14:cNvContentPartPr/>
              <p14:nvPr>
                <p:custDataLst>
                  <p:tags r:id="rId123"/>
                </p:custDataLst>
              </p14:nvPr>
            </p14:nvContentPartPr>
            <p14:xfrm>
              <a:off x="1430714" y="3201042"/>
              <a:ext cx="51480" cy="36000"/>
            </p14:xfrm>
          </p:contentPart>
        </mc:Choice>
        <mc:Fallback xmlns="">
          <p:pic>
            <p:nvPicPr>
              <p:cNvPr id="310" name="Encre 309">
                <a:extLst>
                  <a:ext uri="{FF2B5EF4-FFF2-40B4-BE49-F238E27FC236}">
                    <a16:creationId xmlns:a16="http://schemas.microsoft.com/office/drawing/2014/main" id="{3CB2C0D8-1A71-419A-A0C8-83CE3490C2B2}"/>
                  </a:ext>
                  <a:ext uri="{C183D7F6-B498-43B3-948B-1728B52AA6E4}">
                    <adec:decorative xmlns:adec="http://schemas.microsoft.com/office/drawing/2017/decorative" val="1"/>
                  </a:ext>
                </a:extLst>
              </p:cNvPr>
              <p:cNvPicPr/>
              <p:nvPr/>
            </p:nvPicPr>
            <p:blipFill>
              <a:blip r:embed="rId513"/>
              <a:stretch>
                <a:fillRect/>
              </a:stretch>
            </p:blipFill>
            <p:spPr>
              <a:xfrm>
                <a:off x="1421776" y="3192042"/>
                <a:ext cx="68998"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514">
            <p14:nvContentPartPr>
              <p14:cNvPr id="311" name="Encre 310">
                <a:extLst>
                  <a:ext uri="{FF2B5EF4-FFF2-40B4-BE49-F238E27FC236}">
                    <a16:creationId xmlns:a16="http://schemas.microsoft.com/office/drawing/2014/main" id="{D2B79709-BE23-DBEC-BF84-DE2596DA9FA8}"/>
                  </a:ext>
                  <a:ext uri="{C183D7F6-B498-43B3-948B-1728B52AA6E4}">
                    <adec:decorative xmlns:adec="http://schemas.microsoft.com/office/drawing/2017/decorative" val="1"/>
                  </a:ext>
                </a:extLst>
              </p14:cNvPr>
              <p14:cNvContentPartPr/>
              <p14:nvPr>
                <p:custDataLst>
                  <p:tags r:id="rId124"/>
                </p:custDataLst>
              </p14:nvPr>
            </p14:nvContentPartPr>
            <p14:xfrm>
              <a:off x="1505954" y="3158202"/>
              <a:ext cx="20160" cy="156240"/>
            </p14:xfrm>
          </p:contentPart>
        </mc:Choice>
        <mc:Fallback xmlns="">
          <p:pic>
            <p:nvPicPr>
              <p:cNvPr id="311" name="Encre 310">
                <a:extLst>
                  <a:ext uri="{FF2B5EF4-FFF2-40B4-BE49-F238E27FC236}">
                    <a16:creationId xmlns:a16="http://schemas.microsoft.com/office/drawing/2014/main" id="{D2B79709-BE23-DBEC-BF84-DE2596DA9FA8}"/>
                  </a:ext>
                  <a:ext uri="{C183D7F6-B498-43B3-948B-1728B52AA6E4}">
                    <adec:decorative xmlns:adec="http://schemas.microsoft.com/office/drawing/2017/decorative" val="1"/>
                  </a:ext>
                </a:extLst>
              </p:cNvPr>
              <p:cNvPicPr/>
              <p:nvPr/>
            </p:nvPicPr>
            <p:blipFill>
              <a:blip r:embed="rId515"/>
              <a:stretch>
                <a:fillRect/>
              </a:stretch>
            </p:blipFill>
            <p:spPr>
              <a:xfrm>
                <a:off x="1496954" y="3149202"/>
                <a:ext cx="3780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516">
            <p14:nvContentPartPr>
              <p14:cNvPr id="312" name="Encre 311">
                <a:extLst>
                  <a:ext uri="{FF2B5EF4-FFF2-40B4-BE49-F238E27FC236}">
                    <a16:creationId xmlns:a16="http://schemas.microsoft.com/office/drawing/2014/main" id="{ACB5CF75-15FD-20AB-ADE4-80062B11088C}"/>
                  </a:ext>
                  <a:ext uri="{C183D7F6-B498-43B3-948B-1728B52AA6E4}">
                    <adec:decorative xmlns:adec="http://schemas.microsoft.com/office/drawing/2017/decorative" val="1"/>
                  </a:ext>
                </a:extLst>
              </p14:cNvPr>
              <p14:cNvContentPartPr/>
              <p14:nvPr>
                <p:custDataLst>
                  <p:tags r:id="rId125"/>
                </p:custDataLst>
              </p14:nvPr>
            </p14:nvContentPartPr>
            <p14:xfrm>
              <a:off x="1029674" y="3502362"/>
              <a:ext cx="428400" cy="150840"/>
            </p14:xfrm>
          </p:contentPart>
        </mc:Choice>
        <mc:Fallback xmlns="">
          <p:pic>
            <p:nvPicPr>
              <p:cNvPr id="312" name="Encre 311">
                <a:extLst>
                  <a:ext uri="{FF2B5EF4-FFF2-40B4-BE49-F238E27FC236}">
                    <a16:creationId xmlns:a16="http://schemas.microsoft.com/office/drawing/2014/main" id="{ACB5CF75-15FD-20AB-ADE4-80062B11088C}"/>
                  </a:ext>
                  <a:ext uri="{C183D7F6-B498-43B3-948B-1728B52AA6E4}">
                    <adec:decorative xmlns:adec="http://schemas.microsoft.com/office/drawing/2017/decorative" val="1"/>
                  </a:ext>
                </a:extLst>
              </p:cNvPr>
              <p:cNvPicPr/>
              <p:nvPr/>
            </p:nvPicPr>
            <p:blipFill>
              <a:blip r:embed="rId517"/>
              <a:stretch>
                <a:fillRect/>
              </a:stretch>
            </p:blipFill>
            <p:spPr>
              <a:xfrm>
                <a:off x="1020666" y="3493362"/>
                <a:ext cx="446055"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518">
            <p14:nvContentPartPr>
              <p14:cNvPr id="314" name="Encre 313">
                <a:extLst>
                  <a:ext uri="{FF2B5EF4-FFF2-40B4-BE49-F238E27FC236}">
                    <a16:creationId xmlns:a16="http://schemas.microsoft.com/office/drawing/2014/main" id="{AE0B1597-BFC3-DC44-6A72-726565EAFD52}"/>
                  </a:ext>
                  <a:ext uri="{C183D7F6-B498-43B3-948B-1728B52AA6E4}">
                    <adec:decorative xmlns:adec="http://schemas.microsoft.com/office/drawing/2017/decorative" val="1"/>
                  </a:ext>
                </a:extLst>
              </p14:cNvPr>
              <p14:cNvContentPartPr/>
              <p14:nvPr>
                <p:custDataLst>
                  <p:tags r:id="rId126"/>
                </p:custDataLst>
              </p14:nvPr>
            </p14:nvContentPartPr>
            <p14:xfrm>
              <a:off x="1335314" y="3533322"/>
              <a:ext cx="321480" cy="417960"/>
            </p14:xfrm>
          </p:contentPart>
        </mc:Choice>
        <mc:Fallback xmlns="">
          <p:pic>
            <p:nvPicPr>
              <p:cNvPr id="314" name="Encre 313">
                <a:extLst>
                  <a:ext uri="{FF2B5EF4-FFF2-40B4-BE49-F238E27FC236}">
                    <a16:creationId xmlns:a16="http://schemas.microsoft.com/office/drawing/2014/main" id="{AE0B1597-BFC3-DC44-6A72-726565EAFD52}"/>
                  </a:ext>
                  <a:ext uri="{C183D7F6-B498-43B3-948B-1728B52AA6E4}">
                    <adec:decorative xmlns:adec="http://schemas.microsoft.com/office/drawing/2017/decorative" val="1"/>
                  </a:ext>
                </a:extLst>
              </p:cNvPr>
              <p:cNvPicPr/>
              <p:nvPr/>
            </p:nvPicPr>
            <p:blipFill>
              <a:blip r:embed="rId519"/>
              <a:stretch>
                <a:fillRect/>
              </a:stretch>
            </p:blipFill>
            <p:spPr>
              <a:xfrm>
                <a:off x="1326314" y="3524322"/>
                <a:ext cx="339120" cy="435600"/>
              </a:xfrm>
              <a:prstGeom prst="rect">
                <a:avLst/>
              </a:prstGeom>
            </p:spPr>
          </p:pic>
        </mc:Fallback>
      </mc:AlternateContent>
      <mc:AlternateContent xmlns:mc="http://schemas.openxmlformats.org/markup-compatibility/2006" xmlns:p14="http://schemas.microsoft.com/office/powerpoint/2010/main">
        <mc:Choice Requires="p14">
          <p:contentPart p14:bwMode="auto" r:id="rId520">
            <p14:nvContentPartPr>
              <p14:cNvPr id="315" name="Encre 314">
                <a:extLst>
                  <a:ext uri="{FF2B5EF4-FFF2-40B4-BE49-F238E27FC236}">
                    <a16:creationId xmlns:a16="http://schemas.microsoft.com/office/drawing/2014/main" id="{A1C66C6C-59B6-E98B-C12B-0AD8CF9A0346}"/>
                  </a:ext>
                  <a:ext uri="{C183D7F6-B498-43B3-948B-1728B52AA6E4}">
                    <adec:decorative xmlns:adec="http://schemas.microsoft.com/office/drawing/2017/decorative" val="1"/>
                  </a:ext>
                </a:extLst>
              </p14:cNvPr>
              <p14:cNvContentPartPr/>
              <p14:nvPr>
                <p:custDataLst>
                  <p:tags r:id="rId127"/>
                </p:custDataLst>
              </p14:nvPr>
            </p14:nvContentPartPr>
            <p14:xfrm>
              <a:off x="1360874" y="3627282"/>
              <a:ext cx="281520" cy="301680"/>
            </p14:xfrm>
          </p:contentPart>
        </mc:Choice>
        <mc:Fallback xmlns="">
          <p:pic>
            <p:nvPicPr>
              <p:cNvPr id="315" name="Encre 314">
                <a:extLst>
                  <a:ext uri="{FF2B5EF4-FFF2-40B4-BE49-F238E27FC236}">
                    <a16:creationId xmlns:a16="http://schemas.microsoft.com/office/drawing/2014/main" id="{A1C66C6C-59B6-E98B-C12B-0AD8CF9A0346}"/>
                  </a:ext>
                  <a:ext uri="{C183D7F6-B498-43B3-948B-1728B52AA6E4}">
                    <adec:decorative xmlns:adec="http://schemas.microsoft.com/office/drawing/2017/decorative" val="1"/>
                  </a:ext>
                </a:extLst>
              </p:cNvPr>
              <p:cNvPicPr/>
              <p:nvPr/>
            </p:nvPicPr>
            <p:blipFill>
              <a:blip r:embed="rId521"/>
              <a:stretch>
                <a:fillRect/>
              </a:stretch>
            </p:blipFill>
            <p:spPr>
              <a:xfrm>
                <a:off x="1351874" y="3618282"/>
                <a:ext cx="29916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522">
            <p14:nvContentPartPr>
              <p14:cNvPr id="320" name="Encre 319">
                <a:extLst>
                  <a:ext uri="{FF2B5EF4-FFF2-40B4-BE49-F238E27FC236}">
                    <a16:creationId xmlns:a16="http://schemas.microsoft.com/office/drawing/2014/main" id="{3E4359B1-AC4C-23B8-67D2-03F1C5FDCB7D}"/>
                  </a:ext>
                  <a:ext uri="{C183D7F6-B498-43B3-948B-1728B52AA6E4}">
                    <adec:decorative xmlns:adec="http://schemas.microsoft.com/office/drawing/2017/decorative" val="1"/>
                  </a:ext>
                </a:extLst>
              </p14:cNvPr>
              <p14:cNvContentPartPr/>
              <p14:nvPr>
                <p:custDataLst>
                  <p:tags r:id="rId128"/>
                </p:custDataLst>
              </p14:nvPr>
            </p14:nvContentPartPr>
            <p14:xfrm>
              <a:off x="708194" y="3230562"/>
              <a:ext cx="127800" cy="98280"/>
            </p14:xfrm>
          </p:contentPart>
        </mc:Choice>
        <mc:Fallback xmlns="">
          <p:pic>
            <p:nvPicPr>
              <p:cNvPr id="320" name="Encre 319">
                <a:extLst>
                  <a:ext uri="{FF2B5EF4-FFF2-40B4-BE49-F238E27FC236}">
                    <a16:creationId xmlns:a16="http://schemas.microsoft.com/office/drawing/2014/main" id="{3E4359B1-AC4C-23B8-67D2-03F1C5FDCB7D}"/>
                  </a:ext>
                  <a:ext uri="{C183D7F6-B498-43B3-948B-1728B52AA6E4}">
                    <adec:decorative xmlns:adec="http://schemas.microsoft.com/office/drawing/2017/decorative" val="1"/>
                  </a:ext>
                </a:extLst>
              </p:cNvPr>
              <p:cNvPicPr/>
              <p:nvPr/>
            </p:nvPicPr>
            <p:blipFill>
              <a:blip r:embed="rId523"/>
              <a:stretch>
                <a:fillRect/>
              </a:stretch>
            </p:blipFill>
            <p:spPr>
              <a:xfrm>
                <a:off x="699194" y="3221562"/>
                <a:ext cx="14544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524">
            <p14:nvContentPartPr>
              <p14:cNvPr id="321" name="Encre 320">
                <a:extLst>
                  <a:ext uri="{FF2B5EF4-FFF2-40B4-BE49-F238E27FC236}">
                    <a16:creationId xmlns:a16="http://schemas.microsoft.com/office/drawing/2014/main" id="{1DA9701D-59C5-B60D-BE86-6A59584C0622}"/>
                  </a:ext>
                  <a:ext uri="{C183D7F6-B498-43B3-948B-1728B52AA6E4}">
                    <adec:decorative xmlns:adec="http://schemas.microsoft.com/office/drawing/2017/decorative" val="1"/>
                  </a:ext>
                </a:extLst>
              </p14:cNvPr>
              <p14:cNvContentPartPr/>
              <p14:nvPr>
                <p:custDataLst>
                  <p:tags r:id="rId129"/>
                </p:custDataLst>
              </p14:nvPr>
            </p14:nvContentPartPr>
            <p14:xfrm>
              <a:off x="716114" y="3397602"/>
              <a:ext cx="102960" cy="76680"/>
            </p14:xfrm>
          </p:contentPart>
        </mc:Choice>
        <mc:Fallback xmlns="">
          <p:pic>
            <p:nvPicPr>
              <p:cNvPr id="321" name="Encre 320">
                <a:extLst>
                  <a:ext uri="{FF2B5EF4-FFF2-40B4-BE49-F238E27FC236}">
                    <a16:creationId xmlns:a16="http://schemas.microsoft.com/office/drawing/2014/main" id="{1DA9701D-59C5-B60D-BE86-6A59584C0622}"/>
                  </a:ext>
                  <a:ext uri="{C183D7F6-B498-43B3-948B-1728B52AA6E4}">
                    <adec:decorative xmlns:adec="http://schemas.microsoft.com/office/drawing/2017/decorative" val="1"/>
                  </a:ext>
                </a:extLst>
              </p:cNvPr>
              <p:cNvPicPr/>
              <p:nvPr/>
            </p:nvPicPr>
            <p:blipFill>
              <a:blip r:embed="rId525"/>
              <a:stretch>
                <a:fillRect/>
              </a:stretch>
            </p:blipFill>
            <p:spPr>
              <a:xfrm>
                <a:off x="707114" y="3388602"/>
                <a:ext cx="12060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526">
            <p14:nvContentPartPr>
              <p14:cNvPr id="399" name="Encre 398">
                <a:extLst>
                  <a:ext uri="{FF2B5EF4-FFF2-40B4-BE49-F238E27FC236}">
                    <a16:creationId xmlns:a16="http://schemas.microsoft.com/office/drawing/2014/main" id="{7316EDA3-DE1D-3573-4729-C9FE31627106}"/>
                  </a:ext>
                  <a:ext uri="{C183D7F6-B498-43B3-948B-1728B52AA6E4}">
                    <adec:decorative xmlns:adec="http://schemas.microsoft.com/office/drawing/2017/decorative" val="1"/>
                  </a:ext>
                </a:extLst>
              </p14:cNvPr>
              <p14:cNvContentPartPr/>
              <p14:nvPr>
                <p:custDataLst>
                  <p:tags r:id="rId130"/>
                </p:custDataLst>
              </p14:nvPr>
            </p14:nvContentPartPr>
            <p14:xfrm>
              <a:off x="830594" y="5022642"/>
              <a:ext cx="28800" cy="994320"/>
            </p14:xfrm>
          </p:contentPart>
        </mc:Choice>
        <mc:Fallback xmlns="">
          <p:pic>
            <p:nvPicPr>
              <p:cNvPr id="399" name="Encre 398">
                <a:extLst>
                  <a:ext uri="{FF2B5EF4-FFF2-40B4-BE49-F238E27FC236}">
                    <a16:creationId xmlns:a16="http://schemas.microsoft.com/office/drawing/2014/main" id="{7316EDA3-DE1D-3573-4729-C9FE31627106}"/>
                  </a:ext>
                  <a:ext uri="{C183D7F6-B498-43B3-948B-1728B52AA6E4}">
                    <adec:decorative xmlns:adec="http://schemas.microsoft.com/office/drawing/2017/decorative" val="1"/>
                  </a:ext>
                </a:extLst>
              </p:cNvPr>
              <p:cNvPicPr/>
              <p:nvPr/>
            </p:nvPicPr>
            <p:blipFill>
              <a:blip r:embed="rId527"/>
              <a:stretch>
                <a:fillRect/>
              </a:stretch>
            </p:blipFill>
            <p:spPr>
              <a:xfrm>
                <a:off x="821594" y="5013642"/>
                <a:ext cx="46440" cy="1011960"/>
              </a:xfrm>
              <a:prstGeom prst="rect">
                <a:avLst/>
              </a:prstGeom>
            </p:spPr>
          </p:pic>
        </mc:Fallback>
      </mc:AlternateContent>
      <mc:AlternateContent xmlns:mc="http://schemas.openxmlformats.org/markup-compatibility/2006" xmlns:p14="http://schemas.microsoft.com/office/powerpoint/2010/main">
        <mc:Choice Requires="p14">
          <p:contentPart p14:bwMode="auto" r:id="rId528">
            <p14:nvContentPartPr>
              <p14:cNvPr id="400" name="Encre 399">
                <a:extLst>
                  <a:ext uri="{FF2B5EF4-FFF2-40B4-BE49-F238E27FC236}">
                    <a16:creationId xmlns:a16="http://schemas.microsoft.com/office/drawing/2014/main" id="{5DDD7F9C-0331-FB6E-CF34-2D8F1C3067B3}"/>
                  </a:ext>
                  <a:ext uri="{C183D7F6-B498-43B3-948B-1728B52AA6E4}">
                    <adec:decorative xmlns:adec="http://schemas.microsoft.com/office/drawing/2017/decorative" val="1"/>
                  </a:ext>
                </a:extLst>
              </p14:cNvPr>
              <p14:cNvContentPartPr/>
              <p14:nvPr>
                <p:custDataLst>
                  <p:tags r:id="rId131"/>
                </p:custDataLst>
              </p14:nvPr>
            </p14:nvContentPartPr>
            <p14:xfrm>
              <a:off x="886394" y="4969362"/>
              <a:ext cx="1018440" cy="19440"/>
            </p14:xfrm>
          </p:contentPart>
        </mc:Choice>
        <mc:Fallback xmlns="">
          <p:pic>
            <p:nvPicPr>
              <p:cNvPr id="400" name="Encre 399">
                <a:extLst>
                  <a:ext uri="{FF2B5EF4-FFF2-40B4-BE49-F238E27FC236}">
                    <a16:creationId xmlns:a16="http://schemas.microsoft.com/office/drawing/2014/main" id="{5DDD7F9C-0331-FB6E-CF34-2D8F1C3067B3}"/>
                  </a:ext>
                  <a:ext uri="{C183D7F6-B498-43B3-948B-1728B52AA6E4}">
                    <adec:decorative xmlns:adec="http://schemas.microsoft.com/office/drawing/2017/decorative" val="1"/>
                  </a:ext>
                </a:extLst>
              </p:cNvPr>
              <p:cNvPicPr/>
              <p:nvPr/>
            </p:nvPicPr>
            <p:blipFill>
              <a:blip r:embed="rId529"/>
              <a:stretch>
                <a:fillRect/>
              </a:stretch>
            </p:blipFill>
            <p:spPr>
              <a:xfrm>
                <a:off x="877397" y="4960192"/>
                <a:ext cx="1036074" cy="37413"/>
              </a:xfrm>
              <a:prstGeom prst="rect">
                <a:avLst/>
              </a:prstGeom>
            </p:spPr>
          </p:pic>
        </mc:Fallback>
      </mc:AlternateContent>
      <mc:AlternateContent xmlns:mc="http://schemas.openxmlformats.org/markup-compatibility/2006" xmlns:p14="http://schemas.microsoft.com/office/powerpoint/2010/main">
        <mc:Choice Requires="p14">
          <p:contentPart p14:bwMode="auto" r:id="rId530">
            <p14:nvContentPartPr>
              <p14:cNvPr id="401" name="Encre 400">
                <a:extLst>
                  <a:ext uri="{FF2B5EF4-FFF2-40B4-BE49-F238E27FC236}">
                    <a16:creationId xmlns:a16="http://schemas.microsoft.com/office/drawing/2014/main" id="{09787E9E-82B8-CEE2-7019-C3C0D5F7FEC1}"/>
                  </a:ext>
                  <a:ext uri="{C183D7F6-B498-43B3-948B-1728B52AA6E4}">
                    <adec:decorative xmlns:adec="http://schemas.microsoft.com/office/drawing/2017/decorative" val="1"/>
                  </a:ext>
                </a:extLst>
              </p14:cNvPr>
              <p14:cNvContentPartPr/>
              <p14:nvPr>
                <p:custDataLst>
                  <p:tags r:id="rId132"/>
                </p:custDataLst>
              </p14:nvPr>
            </p14:nvContentPartPr>
            <p14:xfrm>
              <a:off x="1915634" y="4980162"/>
              <a:ext cx="26640" cy="1199160"/>
            </p14:xfrm>
          </p:contentPart>
        </mc:Choice>
        <mc:Fallback xmlns="">
          <p:pic>
            <p:nvPicPr>
              <p:cNvPr id="401" name="Encre 400">
                <a:extLst>
                  <a:ext uri="{FF2B5EF4-FFF2-40B4-BE49-F238E27FC236}">
                    <a16:creationId xmlns:a16="http://schemas.microsoft.com/office/drawing/2014/main" id="{09787E9E-82B8-CEE2-7019-C3C0D5F7FEC1}"/>
                  </a:ext>
                  <a:ext uri="{C183D7F6-B498-43B3-948B-1728B52AA6E4}">
                    <adec:decorative xmlns:adec="http://schemas.microsoft.com/office/drawing/2017/decorative" val="1"/>
                  </a:ext>
                </a:extLst>
              </p:cNvPr>
              <p:cNvPicPr/>
              <p:nvPr/>
            </p:nvPicPr>
            <p:blipFill>
              <a:blip r:embed="rId531"/>
              <a:stretch>
                <a:fillRect/>
              </a:stretch>
            </p:blipFill>
            <p:spPr>
              <a:xfrm>
                <a:off x="1906634" y="4971162"/>
                <a:ext cx="44280" cy="1216800"/>
              </a:xfrm>
              <a:prstGeom prst="rect">
                <a:avLst/>
              </a:prstGeom>
            </p:spPr>
          </p:pic>
        </mc:Fallback>
      </mc:AlternateContent>
      <mc:AlternateContent xmlns:mc="http://schemas.openxmlformats.org/markup-compatibility/2006" xmlns:p14="http://schemas.microsoft.com/office/powerpoint/2010/main">
        <mc:Choice Requires="p14">
          <p:contentPart p14:bwMode="auto" r:id="rId532">
            <p14:nvContentPartPr>
              <p14:cNvPr id="447" name="Encre 446">
                <a:extLst>
                  <a:ext uri="{FF2B5EF4-FFF2-40B4-BE49-F238E27FC236}">
                    <a16:creationId xmlns:a16="http://schemas.microsoft.com/office/drawing/2014/main" id="{CE53A6C9-7A49-4687-3FCC-1B5F1FA4FE00}"/>
                  </a:ext>
                  <a:ext uri="{C183D7F6-B498-43B3-948B-1728B52AA6E4}">
                    <adec:decorative xmlns:adec="http://schemas.microsoft.com/office/drawing/2017/decorative" val="1"/>
                  </a:ext>
                </a:extLst>
              </p14:cNvPr>
              <p14:cNvContentPartPr/>
              <p14:nvPr>
                <p:custDataLst>
                  <p:tags r:id="rId133"/>
                </p:custDataLst>
              </p14:nvPr>
            </p14:nvContentPartPr>
            <p14:xfrm>
              <a:off x="1169806" y="5313768"/>
              <a:ext cx="120960" cy="122040"/>
            </p14:xfrm>
          </p:contentPart>
        </mc:Choice>
        <mc:Fallback xmlns="">
          <p:pic>
            <p:nvPicPr>
              <p:cNvPr id="447" name="Encre 446">
                <a:extLst>
                  <a:ext uri="{FF2B5EF4-FFF2-40B4-BE49-F238E27FC236}">
                    <a16:creationId xmlns:a16="http://schemas.microsoft.com/office/drawing/2014/main" id="{CE53A6C9-7A49-4687-3FCC-1B5F1FA4FE00}"/>
                  </a:ext>
                  <a:ext uri="{C183D7F6-B498-43B3-948B-1728B52AA6E4}">
                    <adec:decorative xmlns:adec="http://schemas.microsoft.com/office/drawing/2017/decorative" val="1"/>
                  </a:ext>
                </a:extLst>
              </p:cNvPr>
              <p:cNvPicPr/>
              <p:nvPr/>
            </p:nvPicPr>
            <p:blipFill>
              <a:blip r:embed="rId533"/>
              <a:stretch>
                <a:fillRect/>
              </a:stretch>
            </p:blipFill>
            <p:spPr>
              <a:xfrm>
                <a:off x="1160806" y="5304741"/>
                <a:ext cx="138600" cy="139732"/>
              </a:xfrm>
              <a:prstGeom prst="rect">
                <a:avLst/>
              </a:prstGeom>
            </p:spPr>
          </p:pic>
        </mc:Fallback>
      </mc:AlternateContent>
      <mc:AlternateContent xmlns:mc="http://schemas.openxmlformats.org/markup-compatibility/2006" xmlns:p14="http://schemas.microsoft.com/office/powerpoint/2010/main">
        <mc:Choice Requires="p14">
          <p:contentPart p14:bwMode="auto" r:id="rId534">
            <p14:nvContentPartPr>
              <p14:cNvPr id="448" name="Encre 447">
                <a:extLst>
                  <a:ext uri="{FF2B5EF4-FFF2-40B4-BE49-F238E27FC236}">
                    <a16:creationId xmlns:a16="http://schemas.microsoft.com/office/drawing/2014/main" id="{92AACA71-9F1C-3102-65C6-8A5828EB140D}"/>
                  </a:ext>
                  <a:ext uri="{C183D7F6-B498-43B3-948B-1728B52AA6E4}">
                    <adec:decorative xmlns:adec="http://schemas.microsoft.com/office/drawing/2017/decorative" val="1"/>
                  </a:ext>
                </a:extLst>
              </p14:cNvPr>
              <p14:cNvContentPartPr/>
              <p14:nvPr>
                <p:custDataLst>
                  <p:tags r:id="rId134"/>
                </p:custDataLst>
              </p14:nvPr>
            </p14:nvContentPartPr>
            <p14:xfrm>
              <a:off x="1242166" y="5288208"/>
              <a:ext cx="64080" cy="62640"/>
            </p14:xfrm>
          </p:contentPart>
        </mc:Choice>
        <mc:Fallback xmlns="">
          <p:pic>
            <p:nvPicPr>
              <p:cNvPr id="448" name="Encre 447">
                <a:extLst>
                  <a:ext uri="{FF2B5EF4-FFF2-40B4-BE49-F238E27FC236}">
                    <a16:creationId xmlns:a16="http://schemas.microsoft.com/office/drawing/2014/main" id="{92AACA71-9F1C-3102-65C6-8A5828EB140D}"/>
                  </a:ext>
                  <a:ext uri="{C183D7F6-B498-43B3-948B-1728B52AA6E4}">
                    <adec:decorative xmlns:adec="http://schemas.microsoft.com/office/drawing/2017/decorative" val="1"/>
                  </a:ext>
                </a:extLst>
              </p:cNvPr>
              <p:cNvPicPr/>
              <p:nvPr/>
            </p:nvPicPr>
            <p:blipFill>
              <a:blip r:embed="rId535"/>
              <a:stretch>
                <a:fillRect/>
              </a:stretch>
            </p:blipFill>
            <p:spPr>
              <a:xfrm>
                <a:off x="1233166" y="5279156"/>
                <a:ext cx="81720" cy="80382"/>
              </a:xfrm>
              <a:prstGeom prst="rect">
                <a:avLst/>
              </a:prstGeom>
            </p:spPr>
          </p:pic>
        </mc:Fallback>
      </mc:AlternateContent>
      <mc:AlternateContent xmlns:mc="http://schemas.openxmlformats.org/markup-compatibility/2006" xmlns:p14="http://schemas.microsoft.com/office/powerpoint/2010/main">
        <mc:Choice Requires="p14">
          <p:contentPart p14:bwMode="auto" r:id="rId536">
            <p14:nvContentPartPr>
              <p14:cNvPr id="450" name="Encre 449">
                <a:extLst>
                  <a:ext uri="{FF2B5EF4-FFF2-40B4-BE49-F238E27FC236}">
                    <a16:creationId xmlns:a16="http://schemas.microsoft.com/office/drawing/2014/main" id="{1A80C4F4-5503-A209-6884-67BECC19C896}"/>
                  </a:ext>
                  <a:ext uri="{C183D7F6-B498-43B3-948B-1728B52AA6E4}">
                    <adec:decorative xmlns:adec="http://schemas.microsoft.com/office/drawing/2017/decorative" val="1"/>
                  </a:ext>
                </a:extLst>
              </p14:cNvPr>
              <p14:cNvContentPartPr/>
              <p14:nvPr>
                <p:custDataLst>
                  <p:tags r:id="rId135"/>
                </p:custDataLst>
              </p14:nvPr>
            </p14:nvContentPartPr>
            <p14:xfrm>
              <a:off x="1596046" y="5467848"/>
              <a:ext cx="53640" cy="170640"/>
            </p14:xfrm>
          </p:contentPart>
        </mc:Choice>
        <mc:Fallback xmlns="">
          <p:pic>
            <p:nvPicPr>
              <p:cNvPr id="450" name="Encre 449">
                <a:extLst>
                  <a:ext uri="{FF2B5EF4-FFF2-40B4-BE49-F238E27FC236}">
                    <a16:creationId xmlns:a16="http://schemas.microsoft.com/office/drawing/2014/main" id="{1A80C4F4-5503-A209-6884-67BECC19C896}"/>
                  </a:ext>
                  <a:ext uri="{C183D7F6-B498-43B3-948B-1728B52AA6E4}">
                    <adec:decorative xmlns:adec="http://schemas.microsoft.com/office/drawing/2017/decorative" val="1"/>
                  </a:ext>
                </a:extLst>
              </p:cNvPr>
              <p:cNvPicPr/>
              <p:nvPr/>
            </p:nvPicPr>
            <p:blipFill>
              <a:blip r:embed="rId537"/>
              <a:stretch>
                <a:fillRect/>
              </a:stretch>
            </p:blipFill>
            <p:spPr>
              <a:xfrm>
                <a:off x="1587046" y="5458848"/>
                <a:ext cx="7128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538">
            <p14:nvContentPartPr>
              <p14:cNvPr id="451" name="Encre 450">
                <a:extLst>
                  <a:ext uri="{FF2B5EF4-FFF2-40B4-BE49-F238E27FC236}">
                    <a16:creationId xmlns:a16="http://schemas.microsoft.com/office/drawing/2014/main" id="{564C814C-34EF-A83A-8F52-E2361226F3A0}"/>
                  </a:ext>
                  <a:ext uri="{C183D7F6-B498-43B3-948B-1728B52AA6E4}">
                    <adec:decorative xmlns:adec="http://schemas.microsoft.com/office/drawing/2017/decorative" val="1"/>
                  </a:ext>
                </a:extLst>
              </p14:cNvPr>
              <p14:cNvContentPartPr/>
              <p14:nvPr>
                <p:custDataLst>
                  <p:tags r:id="rId136"/>
                </p:custDataLst>
              </p14:nvPr>
            </p14:nvContentPartPr>
            <p14:xfrm>
              <a:off x="1303006" y="5673768"/>
              <a:ext cx="180720" cy="99360"/>
            </p14:xfrm>
          </p:contentPart>
        </mc:Choice>
        <mc:Fallback xmlns="">
          <p:pic>
            <p:nvPicPr>
              <p:cNvPr id="451" name="Encre 450">
                <a:extLst>
                  <a:ext uri="{FF2B5EF4-FFF2-40B4-BE49-F238E27FC236}">
                    <a16:creationId xmlns:a16="http://schemas.microsoft.com/office/drawing/2014/main" id="{564C814C-34EF-A83A-8F52-E2361226F3A0}"/>
                  </a:ext>
                  <a:ext uri="{C183D7F6-B498-43B3-948B-1728B52AA6E4}">
                    <adec:decorative xmlns:adec="http://schemas.microsoft.com/office/drawing/2017/decorative" val="1"/>
                  </a:ext>
                </a:extLst>
              </p:cNvPr>
              <p:cNvPicPr/>
              <p:nvPr/>
            </p:nvPicPr>
            <p:blipFill>
              <a:blip r:embed="rId539"/>
              <a:stretch>
                <a:fillRect/>
              </a:stretch>
            </p:blipFill>
            <p:spPr>
              <a:xfrm>
                <a:off x="1294006" y="5664768"/>
                <a:ext cx="198360"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540">
            <p14:nvContentPartPr>
              <p14:cNvPr id="470" name="Encre 469">
                <a:extLst>
                  <a:ext uri="{FF2B5EF4-FFF2-40B4-BE49-F238E27FC236}">
                    <a16:creationId xmlns:a16="http://schemas.microsoft.com/office/drawing/2014/main" id="{2F4856F4-461E-C822-7F46-72AE570ED27D}"/>
                  </a:ext>
                  <a:ext uri="{C183D7F6-B498-43B3-948B-1728B52AA6E4}">
                    <adec:decorative xmlns:adec="http://schemas.microsoft.com/office/drawing/2017/decorative" val="1"/>
                  </a:ext>
                </a:extLst>
              </p14:cNvPr>
              <p14:cNvContentPartPr/>
              <p14:nvPr>
                <p:custDataLst>
                  <p:tags r:id="rId137"/>
                </p:custDataLst>
              </p14:nvPr>
            </p14:nvContentPartPr>
            <p14:xfrm>
              <a:off x="1556086" y="5707608"/>
              <a:ext cx="54720" cy="54720"/>
            </p14:xfrm>
          </p:contentPart>
        </mc:Choice>
        <mc:Fallback xmlns="">
          <p:pic>
            <p:nvPicPr>
              <p:cNvPr id="470" name="Encre 469">
                <a:extLst>
                  <a:ext uri="{FF2B5EF4-FFF2-40B4-BE49-F238E27FC236}">
                    <a16:creationId xmlns:a16="http://schemas.microsoft.com/office/drawing/2014/main" id="{2F4856F4-461E-C822-7F46-72AE570ED27D}"/>
                  </a:ext>
                  <a:ext uri="{C183D7F6-B498-43B3-948B-1728B52AA6E4}">
                    <adec:decorative xmlns:adec="http://schemas.microsoft.com/office/drawing/2017/decorative" val="1"/>
                  </a:ext>
                </a:extLst>
              </p:cNvPr>
              <p:cNvPicPr/>
              <p:nvPr/>
            </p:nvPicPr>
            <p:blipFill>
              <a:blip r:embed="rId541"/>
              <a:stretch>
                <a:fillRect/>
              </a:stretch>
            </p:blipFill>
            <p:spPr>
              <a:xfrm>
                <a:off x="1547086" y="5698608"/>
                <a:ext cx="7236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542">
            <p14:nvContentPartPr>
              <p14:cNvPr id="471" name="Encre 470">
                <a:extLst>
                  <a:ext uri="{FF2B5EF4-FFF2-40B4-BE49-F238E27FC236}">
                    <a16:creationId xmlns:a16="http://schemas.microsoft.com/office/drawing/2014/main" id="{AF6515F1-CB2E-58C0-376B-FDE10B4BB6A2}"/>
                  </a:ext>
                  <a:ext uri="{C183D7F6-B498-43B3-948B-1728B52AA6E4}">
                    <adec:decorative xmlns:adec="http://schemas.microsoft.com/office/drawing/2017/decorative" val="1"/>
                  </a:ext>
                </a:extLst>
              </p14:cNvPr>
              <p14:cNvContentPartPr/>
              <p14:nvPr>
                <p:custDataLst>
                  <p:tags r:id="rId138"/>
                </p:custDataLst>
              </p14:nvPr>
            </p14:nvContentPartPr>
            <p14:xfrm>
              <a:off x="1606846" y="5736408"/>
              <a:ext cx="41760" cy="41760"/>
            </p14:xfrm>
          </p:contentPart>
        </mc:Choice>
        <mc:Fallback xmlns="">
          <p:pic>
            <p:nvPicPr>
              <p:cNvPr id="471" name="Encre 470">
                <a:extLst>
                  <a:ext uri="{FF2B5EF4-FFF2-40B4-BE49-F238E27FC236}">
                    <a16:creationId xmlns:a16="http://schemas.microsoft.com/office/drawing/2014/main" id="{AF6515F1-CB2E-58C0-376B-FDE10B4BB6A2}"/>
                  </a:ext>
                  <a:ext uri="{C183D7F6-B498-43B3-948B-1728B52AA6E4}">
                    <adec:decorative xmlns:adec="http://schemas.microsoft.com/office/drawing/2017/decorative" val="1"/>
                  </a:ext>
                </a:extLst>
              </p:cNvPr>
              <p:cNvPicPr/>
              <p:nvPr/>
            </p:nvPicPr>
            <p:blipFill>
              <a:blip r:embed="rId543"/>
              <a:stretch>
                <a:fillRect/>
              </a:stretch>
            </p:blipFill>
            <p:spPr>
              <a:xfrm>
                <a:off x="1597846" y="5727408"/>
                <a:ext cx="5940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544">
            <p14:nvContentPartPr>
              <p14:cNvPr id="472" name="Encre 471">
                <a:extLst>
                  <a:ext uri="{FF2B5EF4-FFF2-40B4-BE49-F238E27FC236}">
                    <a16:creationId xmlns:a16="http://schemas.microsoft.com/office/drawing/2014/main" id="{52FCCCE8-1BFD-597C-0869-FF85365B6D92}"/>
                  </a:ext>
                  <a:ext uri="{C183D7F6-B498-43B3-948B-1728B52AA6E4}">
                    <adec:decorative xmlns:adec="http://schemas.microsoft.com/office/drawing/2017/decorative" val="1"/>
                  </a:ext>
                </a:extLst>
              </p14:cNvPr>
              <p14:cNvContentPartPr/>
              <p14:nvPr>
                <p:custDataLst>
                  <p:tags r:id="rId139"/>
                </p:custDataLst>
              </p14:nvPr>
            </p14:nvContentPartPr>
            <p14:xfrm>
              <a:off x="1606486" y="5680608"/>
              <a:ext cx="47880" cy="45720"/>
            </p14:xfrm>
          </p:contentPart>
        </mc:Choice>
        <mc:Fallback xmlns="">
          <p:pic>
            <p:nvPicPr>
              <p:cNvPr id="472" name="Encre 471">
                <a:extLst>
                  <a:ext uri="{FF2B5EF4-FFF2-40B4-BE49-F238E27FC236}">
                    <a16:creationId xmlns:a16="http://schemas.microsoft.com/office/drawing/2014/main" id="{52FCCCE8-1BFD-597C-0869-FF85365B6D92}"/>
                  </a:ext>
                  <a:ext uri="{C183D7F6-B498-43B3-948B-1728B52AA6E4}">
                    <adec:decorative xmlns:adec="http://schemas.microsoft.com/office/drawing/2017/decorative" val="1"/>
                  </a:ext>
                </a:extLst>
              </p:cNvPr>
              <p:cNvPicPr/>
              <p:nvPr/>
            </p:nvPicPr>
            <p:blipFill>
              <a:blip r:embed="rId545"/>
              <a:stretch>
                <a:fillRect/>
              </a:stretch>
            </p:blipFill>
            <p:spPr>
              <a:xfrm>
                <a:off x="1597486" y="5671608"/>
                <a:ext cx="6552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546">
            <p14:nvContentPartPr>
              <p14:cNvPr id="473" name="Encre 472">
                <a:extLst>
                  <a:ext uri="{FF2B5EF4-FFF2-40B4-BE49-F238E27FC236}">
                    <a16:creationId xmlns:a16="http://schemas.microsoft.com/office/drawing/2014/main" id="{37E05339-3EE8-4F83-5102-4694A6B69F18}"/>
                  </a:ext>
                  <a:ext uri="{C183D7F6-B498-43B3-948B-1728B52AA6E4}">
                    <adec:decorative xmlns:adec="http://schemas.microsoft.com/office/drawing/2017/decorative" val="1"/>
                  </a:ext>
                </a:extLst>
              </p14:cNvPr>
              <p14:cNvContentPartPr/>
              <p14:nvPr>
                <p:custDataLst>
                  <p:tags r:id="rId140"/>
                </p:custDataLst>
              </p14:nvPr>
            </p14:nvContentPartPr>
            <p14:xfrm>
              <a:off x="1660126" y="5714088"/>
              <a:ext cx="39960" cy="38880"/>
            </p14:xfrm>
          </p:contentPart>
        </mc:Choice>
        <mc:Fallback xmlns="">
          <p:pic>
            <p:nvPicPr>
              <p:cNvPr id="473" name="Encre 472">
                <a:extLst>
                  <a:ext uri="{FF2B5EF4-FFF2-40B4-BE49-F238E27FC236}">
                    <a16:creationId xmlns:a16="http://schemas.microsoft.com/office/drawing/2014/main" id="{37E05339-3EE8-4F83-5102-4694A6B69F18}"/>
                  </a:ext>
                  <a:ext uri="{C183D7F6-B498-43B3-948B-1728B52AA6E4}">
                    <adec:decorative xmlns:adec="http://schemas.microsoft.com/office/drawing/2017/decorative" val="1"/>
                  </a:ext>
                </a:extLst>
              </p:cNvPr>
              <p:cNvPicPr/>
              <p:nvPr/>
            </p:nvPicPr>
            <p:blipFill>
              <a:blip r:embed="rId547"/>
              <a:stretch>
                <a:fillRect/>
              </a:stretch>
            </p:blipFill>
            <p:spPr>
              <a:xfrm>
                <a:off x="1651044" y="5705088"/>
                <a:ext cx="5776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548">
            <p14:nvContentPartPr>
              <p14:cNvPr id="474" name="Encre 473">
                <a:extLst>
                  <a:ext uri="{FF2B5EF4-FFF2-40B4-BE49-F238E27FC236}">
                    <a16:creationId xmlns:a16="http://schemas.microsoft.com/office/drawing/2014/main" id="{90706638-3CFB-03D0-9EE2-ABC1E8BAC383}"/>
                  </a:ext>
                  <a:ext uri="{C183D7F6-B498-43B3-948B-1728B52AA6E4}">
                    <adec:decorative xmlns:adec="http://schemas.microsoft.com/office/drawing/2017/decorative" val="1"/>
                  </a:ext>
                </a:extLst>
              </p14:cNvPr>
              <p14:cNvContentPartPr/>
              <p14:nvPr>
                <p:custDataLst>
                  <p:tags r:id="rId141"/>
                </p:custDataLst>
              </p14:nvPr>
            </p14:nvContentPartPr>
            <p14:xfrm>
              <a:off x="1648246" y="5748648"/>
              <a:ext cx="51480" cy="50040"/>
            </p14:xfrm>
          </p:contentPart>
        </mc:Choice>
        <mc:Fallback xmlns="">
          <p:pic>
            <p:nvPicPr>
              <p:cNvPr id="474" name="Encre 473">
                <a:extLst>
                  <a:ext uri="{FF2B5EF4-FFF2-40B4-BE49-F238E27FC236}">
                    <a16:creationId xmlns:a16="http://schemas.microsoft.com/office/drawing/2014/main" id="{90706638-3CFB-03D0-9EE2-ABC1E8BAC383}"/>
                  </a:ext>
                  <a:ext uri="{C183D7F6-B498-43B3-948B-1728B52AA6E4}">
                    <adec:decorative xmlns:adec="http://schemas.microsoft.com/office/drawing/2017/decorative" val="1"/>
                  </a:ext>
                </a:extLst>
              </p:cNvPr>
              <p:cNvPicPr/>
              <p:nvPr/>
            </p:nvPicPr>
            <p:blipFill>
              <a:blip r:embed="rId549"/>
              <a:stretch>
                <a:fillRect/>
              </a:stretch>
            </p:blipFill>
            <p:spPr>
              <a:xfrm>
                <a:off x="1639246" y="5739648"/>
                <a:ext cx="6912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550">
            <p14:nvContentPartPr>
              <p14:cNvPr id="475" name="Encre 474">
                <a:extLst>
                  <a:ext uri="{FF2B5EF4-FFF2-40B4-BE49-F238E27FC236}">
                    <a16:creationId xmlns:a16="http://schemas.microsoft.com/office/drawing/2014/main" id="{1B96EA2E-1724-291B-0172-FD4175D5F257}"/>
                  </a:ext>
                  <a:ext uri="{C183D7F6-B498-43B3-948B-1728B52AA6E4}">
                    <adec:decorative xmlns:adec="http://schemas.microsoft.com/office/drawing/2017/decorative" val="1"/>
                  </a:ext>
                </a:extLst>
              </p14:cNvPr>
              <p14:cNvContentPartPr/>
              <p14:nvPr>
                <p:custDataLst>
                  <p:tags r:id="rId142"/>
                </p:custDataLst>
              </p14:nvPr>
            </p14:nvContentPartPr>
            <p14:xfrm>
              <a:off x="1588846" y="5772048"/>
              <a:ext cx="53280" cy="43920"/>
            </p14:xfrm>
          </p:contentPart>
        </mc:Choice>
        <mc:Fallback xmlns="">
          <p:pic>
            <p:nvPicPr>
              <p:cNvPr id="475" name="Encre 474">
                <a:extLst>
                  <a:ext uri="{FF2B5EF4-FFF2-40B4-BE49-F238E27FC236}">
                    <a16:creationId xmlns:a16="http://schemas.microsoft.com/office/drawing/2014/main" id="{1B96EA2E-1724-291B-0172-FD4175D5F257}"/>
                  </a:ext>
                  <a:ext uri="{C183D7F6-B498-43B3-948B-1728B52AA6E4}">
                    <adec:decorative xmlns:adec="http://schemas.microsoft.com/office/drawing/2017/decorative" val="1"/>
                  </a:ext>
                </a:extLst>
              </p:cNvPr>
              <p:cNvPicPr/>
              <p:nvPr/>
            </p:nvPicPr>
            <p:blipFill>
              <a:blip r:embed="rId551"/>
              <a:stretch>
                <a:fillRect/>
              </a:stretch>
            </p:blipFill>
            <p:spPr>
              <a:xfrm>
                <a:off x="1579846" y="5763048"/>
                <a:ext cx="7092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552">
            <p14:nvContentPartPr>
              <p14:cNvPr id="476" name="Encre 475">
                <a:extLst>
                  <a:ext uri="{FF2B5EF4-FFF2-40B4-BE49-F238E27FC236}">
                    <a16:creationId xmlns:a16="http://schemas.microsoft.com/office/drawing/2014/main" id="{531C397F-4EF6-8196-79BE-6D1AA0A5C148}"/>
                  </a:ext>
                  <a:ext uri="{C183D7F6-B498-43B3-948B-1728B52AA6E4}">
                    <adec:decorative xmlns:adec="http://schemas.microsoft.com/office/drawing/2017/decorative" val="1"/>
                  </a:ext>
                </a:extLst>
              </p14:cNvPr>
              <p14:cNvContentPartPr/>
              <p14:nvPr>
                <p:custDataLst>
                  <p:tags r:id="rId143"/>
                </p:custDataLst>
              </p14:nvPr>
            </p14:nvContentPartPr>
            <p14:xfrm>
              <a:off x="1565086" y="5763408"/>
              <a:ext cx="20160" cy="29880"/>
            </p14:xfrm>
          </p:contentPart>
        </mc:Choice>
        <mc:Fallback xmlns="">
          <p:pic>
            <p:nvPicPr>
              <p:cNvPr id="476" name="Encre 475">
                <a:extLst>
                  <a:ext uri="{FF2B5EF4-FFF2-40B4-BE49-F238E27FC236}">
                    <a16:creationId xmlns:a16="http://schemas.microsoft.com/office/drawing/2014/main" id="{531C397F-4EF6-8196-79BE-6D1AA0A5C148}"/>
                  </a:ext>
                  <a:ext uri="{C183D7F6-B498-43B3-948B-1728B52AA6E4}">
                    <adec:decorative xmlns:adec="http://schemas.microsoft.com/office/drawing/2017/decorative" val="1"/>
                  </a:ext>
                </a:extLst>
              </p:cNvPr>
              <p:cNvPicPr/>
              <p:nvPr/>
            </p:nvPicPr>
            <p:blipFill>
              <a:blip r:embed="rId553"/>
              <a:stretch>
                <a:fillRect/>
              </a:stretch>
            </p:blipFill>
            <p:spPr>
              <a:xfrm>
                <a:off x="1556086" y="5754298"/>
                <a:ext cx="37800" cy="47735"/>
              </a:xfrm>
              <a:prstGeom prst="rect">
                <a:avLst/>
              </a:prstGeom>
            </p:spPr>
          </p:pic>
        </mc:Fallback>
      </mc:AlternateContent>
      <mc:AlternateContent xmlns:mc="http://schemas.openxmlformats.org/markup-compatibility/2006" xmlns:p14="http://schemas.microsoft.com/office/powerpoint/2010/main">
        <mc:Choice Requires="p14">
          <p:contentPart p14:bwMode="auto" r:id="rId554">
            <p14:nvContentPartPr>
              <p14:cNvPr id="478" name="Encre 477">
                <a:extLst>
                  <a:ext uri="{FF2B5EF4-FFF2-40B4-BE49-F238E27FC236}">
                    <a16:creationId xmlns:a16="http://schemas.microsoft.com/office/drawing/2014/main" id="{D59C7775-28D8-D0FD-DF2A-F2AC1410A414}"/>
                  </a:ext>
                  <a:ext uri="{C183D7F6-B498-43B3-948B-1728B52AA6E4}">
                    <adec:decorative xmlns:adec="http://schemas.microsoft.com/office/drawing/2017/decorative" val="1"/>
                  </a:ext>
                </a:extLst>
              </p14:cNvPr>
              <p14:cNvContentPartPr/>
              <p14:nvPr>
                <p:custDataLst>
                  <p:tags r:id="rId144"/>
                </p:custDataLst>
              </p14:nvPr>
            </p14:nvContentPartPr>
            <p14:xfrm>
              <a:off x="1081246" y="5541288"/>
              <a:ext cx="78480" cy="69120"/>
            </p14:xfrm>
          </p:contentPart>
        </mc:Choice>
        <mc:Fallback xmlns="">
          <p:pic>
            <p:nvPicPr>
              <p:cNvPr id="478" name="Encre 477">
                <a:extLst>
                  <a:ext uri="{FF2B5EF4-FFF2-40B4-BE49-F238E27FC236}">
                    <a16:creationId xmlns:a16="http://schemas.microsoft.com/office/drawing/2014/main" id="{D59C7775-28D8-D0FD-DF2A-F2AC1410A414}"/>
                  </a:ext>
                  <a:ext uri="{C183D7F6-B498-43B3-948B-1728B52AA6E4}">
                    <adec:decorative xmlns:adec="http://schemas.microsoft.com/office/drawing/2017/decorative" val="1"/>
                  </a:ext>
                </a:extLst>
              </p:cNvPr>
              <p:cNvPicPr/>
              <p:nvPr/>
            </p:nvPicPr>
            <p:blipFill>
              <a:blip r:embed="rId555"/>
              <a:stretch>
                <a:fillRect/>
              </a:stretch>
            </p:blipFill>
            <p:spPr>
              <a:xfrm>
                <a:off x="1072246" y="5532288"/>
                <a:ext cx="9612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556">
            <p14:nvContentPartPr>
              <p14:cNvPr id="479" name="Encre 478">
                <a:extLst>
                  <a:ext uri="{FF2B5EF4-FFF2-40B4-BE49-F238E27FC236}">
                    <a16:creationId xmlns:a16="http://schemas.microsoft.com/office/drawing/2014/main" id="{5B917C70-BDD0-BEB8-6EFC-0CF6F7D10CFE}"/>
                  </a:ext>
                  <a:ext uri="{C183D7F6-B498-43B3-948B-1728B52AA6E4}">
                    <adec:decorative xmlns:adec="http://schemas.microsoft.com/office/drawing/2017/decorative" val="1"/>
                  </a:ext>
                </a:extLst>
              </p14:cNvPr>
              <p14:cNvContentPartPr/>
              <p14:nvPr>
                <p:custDataLst>
                  <p:tags r:id="rId145"/>
                </p:custDataLst>
              </p14:nvPr>
            </p14:nvContentPartPr>
            <p14:xfrm>
              <a:off x="1144966" y="5543448"/>
              <a:ext cx="171360" cy="9000"/>
            </p14:xfrm>
          </p:contentPart>
        </mc:Choice>
        <mc:Fallback xmlns="">
          <p:pic>
            <p:nvPicPr>
              <p:cNvPr id="479" name="Encre 478">
                <a:extLst>
                  <a:ext uri="{FF2B5EF4-FFF2-40B4-BE49-F238E27FC236}">
                    <a16:creationId xmlns:a16="http://schemas.microsoft.com/office/drawing/2014/main" id="{5B917C70-BDD0-BEB8-6EFC-0CF6F7D10CFE}"/>
                  </a:ext>
                  <a:ext uri="{C183D7F6-B498-43B3-948B-1728B52AA6E4}">
                    <adec:decorative xmlns:adec="http://schemas.microsoft.com/office/drawing/2017/decorative" val="1"/>
                  </a:ext>
                </a:extLst>
              </p:cNvPr>
              <p:cNvPicPr/>
              <p:nvPr/>
            </p:nvPicPr>
            <p:blipFill>
              <a:blip r:embed="rId557"/>
              <a:stretch>
                <a:fillRect/>
              </a:stretch>
            </p:blipFill>
            <p:spPr>
              <a:xfrm>
                <a:off x="1135966" y="5534448"/>
                <a:ext cx="18900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558">
            <p14:nvContentPartPr>
              <p14:cNvPr id="480" name="Encre 479">
                <a:extLst>
                  <a:ext uri="{FF2B5EF4-FFF2-40B4-BE49-F238E27FC236}">
                    <a16:creationId xmlns:a16="http://schemas.microsoft.com/office/drawing/2014/main" id="{6962ACFC-CE56-B7E5-DA3D-1DA2194540D1}"/>
                  </a:ext>
                  <a:ext uri="{C183D7F6-B498-43B3-948B-1728B52AA6E4}">
                    <adec:decorative xmlns:adec="http://schemas.microsoft.com/office/drawing/2017/decorative" val="1"/>
                  </a:ext>
                </a:extLst>
              </p14:cNvPr>
              <p14:cNvContentPartPr/>
              <p14:nvPr>
                <p:custDataLst>
                  <p:tags r:id="rId146"/>
                </p:custDataLst>
              </p14:nvPr>
            </p14:nvContentPartPr>
            <p14:xfrm>
              <a:off x="1150366" y="5565408"/>
              <a:ext cx="161280" cy="37080"/>
            </p14:xfrm>
          </p:contentPart>
        </mc:Choice>
        <mc:Fallback xmlns="">
          <p:pic>
            <p:nvPicPr>
              <p:cNvPr id="480" name="Encre 479">
                <a:extLst>
                  <a:ext uri="{FF2B5EF4-FFF2-40B4-BE49-F238E27FC236}">
                    <a16:creationId xmlns:a16="http://schemas.microsoft.com/office/drawing/2014/main" id="{6962ACFC-CE56-B7E5-DA3D-1DA2194540D1}"/>
                  </a:ext>
                  <a:ext uri="{C183D7F6-B498-43B3-948B-1728B52AA6E4}">
                    <adec:decorative xmlns:adec="http://schemas.microsoft.com/office/drawing/2017/decorative" val="1"/>
                  </a:ext>
                </a:extLst>
              </p:cNvPr>
              <p:cNvPicPr/>
              <p:nvPr/>
            </p:nvPicPr>
            <p:blipFill>
              <a:blip r:embed="rId559"/>
              <a:stretch>
                <a:fillRect/>
              </a:stretch>
            </p:blipFill>
            <p:spPr>
              <a:xfrm>
                <a:off x="1141366" y="5556408"/>
                <a:ext cx="17892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560">
            <p14:nvContentPartPr>
              <p14:cNvPr id="482" name="Encre 481">
                <a:extLst>
                  <a:ext uri="{FF2B5EF4-FFF2-40B4-BE49-F238E27FC236}">
                    <a16:creationId xmlns:a16="http://schemas.microsoft.com/office/drawing/2014/main" id="{1CC6CD25-A419-681B-3AEB-5A41DFAFEB1F}"/>
                  </a:ext>
                  <a:ext uri="{C183D7F6-B498-43B3-948B-1728B52AA6E4}">
                    <adec:decorative xmlns:adec="http://schemas.microsoft.com/office/drawing/2017/decorative" val="1"/>
                  </a:ext>
                </a:extLst>
              </p14:cNvPr>
              <p14:cNvContentPartPr/>
              <p14:nvPr>
                <p:custDataLst>
                  <p:tags r:id="rId147"/>
                </p:custDataLst>
              </p14:nvPr>
            </p14:nvContentPartPr>
            <p14:xfrm>
              <a:off x="1122646" y="5608248"/>
              <a:ext cx="11160" cy="23040"/>
            </p14:xfrm>
          </p:contentPart>
        </mc:Choice>
        <mc:Fallback xmlns="">
          <p:pic>
            <p:nvPicPr>
              <p:cNvPr id="482" name="Encre 481">
                <a:extLst>
                  <a:ext uri="{FF2B5EF4-FFF2-40B4-BE49-F238E27FC236}">
                    <a16:creationId xmlns:a16="http://schemas.microsoft.com/office/drawing/2014/main" id="{1CC6CD25-A419-681B-3AEB-5A41DFAFEB1F}"/>
                  </a:ext>
                  <a:ext uri="{C183D7F6-B498-43B3-948B-1728B52AA6E4}">
                    <adec:decorative xmlns:adec="http://schemas.microsoft.com/office/drawing/2017/decorative" val="1"/>
                  </a:ext>
                </a:extLst>
              </p:cNvPr>
              <p:cNvPicPr/>
              <p:nvPr/>
            </p:nvPicPr>
            <p:blipFill>
              <a:blip r:embed="rId561"/>
              <a:stretch>
                <a:fillRect/>
              </a:stretch>
            </p:blipFill>
            <p:spPr>
              <a:xfrm>
                <a:off x="1113646" y="5599248"/>
                <a:ext cx="2880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562">
            <p14:nvContentPartPr>
              <p14:cNvPr id="483" name="Encre 482">
                <a:extLst>
                  <a:ext uri="{FF2B5EF4-FFF2-40B4-BE49-F238E27FC236}">
                    <a16:creationId xmlns:a16="http://schemas.microsoft.com/office/drawing/2014/main" id="{DBB0E195-871E-EF05-FE41-FFA710FA6A94}"/>
                  </a:ext>
                  <a:ext uri="{C183D7F6-B498-43B3-948B-1728B52AA6E4}">
                    <adec:decorative xmlns:adec="http://schemas.microsoft.com/office/drawing/2017/decorative" val="1"/>
                  </a:ext>
                </a:extLst>
              </p14:cNvPr>
              <p14:cNvContentPartPr/>
              <p14:nvPr>
                <p:custDataLst>
                  <p:tags r:id="rId148"/>
                </p:custDataLst>
              </p14:nvPr>
            </p14:nvContentPartPr>
            <p14:xfrm>
              <a:off x="1119766" y="5501328"/>
              <a:ext cx="19440" cy="27720"/>
            </p14:xfrm>
          </p:contentPart>
        </mc:Choice>
        <mc:Fallback xmlns="">
          <p:pic>
            <p:nvPicPr>
              <p:cNvPr id="483" name="Encre 482">
                <a:extLst>
                  <a:ext uri="{FF2B5EF4-FFF2-40B4-BE49-F238E27FC236}">
                    <a16:creationId xmlns:a16="http://schemas.microsoft.com/office/drawing/2014/main" id="{DBB0E195-871E-EF05-FE41-FFA710FA6A94}"/>
                  </a:ext>
                  <a:ext uri="{C183D7F6-B498-43B3-948B-1728B52AA6E4}">
                    <adec:decorative xmlns:adec="http://schemas.microsoft.com/office/drawing/2017/decorative" val="1"/>
                  </a:ext>
                </a:extLst>
              </p:cNvPr>
              <p:cNvPicPr/>
              <p:nvPr/>
            </p:nvPicPr>
            <p:blipFill>
              <a:blip r:embed="rId563"/>
              <a:stretch>
                <a:fillRect/>
              </a:stretch>
            </p:blipFill>
            <p:spPr>
              <a:xfrm>
                <a:off x="1110766" y="5492328"/>
                <a:ext cx="3708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564">
            <p14:nvContentPartPr>
              <p14:cNvPr id="485" name="Encre 484">
                <a:extLst>
                  <a:ext uri="{FF2B5EF4-FFF2-40B4-BE49-F238E27FC236}">
                    <a16:creationId xmlns:a16="http://schemas.microsoft.com/office/drawing/2014/main" id="{FDC09247-A753-ADAA-7679-4FEA462F11DC}"/>
                  </a:ext>
                  <a:ext uri="{C183D7F6-B498-43B3-948B-1728B52AA6E4}">
                    <adec:decorative xmlns:adec="http://schemas.microsoft.com/office/drawing/2017/decorative" val="1"/>
                  </a:ext>
                </a:extLst>
              </p14:cNvPr>
              <p14:cNvContentPartPr/>
              <p14:nvPr>
                <p:custDataLst>
                  <p:tags r:id="rId149"/>
                </p:custDataLst>
              </p14:nvPr>
            </p14:nvContentPartPr>
            <p14:xfrm>
              <a:off x="1445566" y="5196768"/>
              <a:ext cx="100800" cy="91800"/>
            </p14:xfrm>
          </p:contentPart>
        </mc:Choice>
        <mc:Fallback xmlns="">
          <p:pic>
            <p:nvPicPr>
              <p:cNvPr id="485" name="Encre 484">
                <a:extLst>
                  <a:ext uri="{FF2B5EF4-FFF2-40B4-BE49-F238E27FC236}">
                    <a16:creationId xmlns:a16="http://schemas.microsoft.com/office/drawing/2014/main" id="{FDC09247-A753-ADAA-7679-4FEA462F11DC}"/>
                  </a:ext>
                  <a:ext uri="{C183D7F6-B498-43B3-948B-1728B52AA6E4}">
                    <adec:decorative xmlns:adec="http://schemas.microsoft.com/office/drawing/2017/decorative" val="1"/>
                  </a:ext>
                </a:extLst>
              </p:cNvPr>
              <p:cNvPicPr/>
              <p:nvPr/>
            </p:nvPicPr>
            <p:blipFill>
              <a:blip r:embed="rId565"/>
              <a:stretch>
                <a:fillRect/>
              </a:stretch>
            </p:blipFill>
            <p:spPr>
              <a:xfrm>
                <a:off x="1436566" y="5187768"/>
                <a:ext cx="11844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566">
            <p14:nvContentPartPr>
              <p14:cNvPr id="487" name="Encre 486">
                <a:extLst>
                  <a:ext uri="{FF2B5EF4-FFF2-40B4-BE49-F238E27FC236}">
                    <a16:creationId xmlns:a16="http://schemas.microsoft.com/office/drawing/2014/main" id="{65F2EDC7-E07A-9CDC-59EE-04D3FCAA336A}"/>
                  </a:ext>
                  <a:ext uri="{C183D7F6-B498-43B3-948B-1728B52AA6E4}">
                    <adec:decorative xmlns:adec="http://schemas.microsoft.com/office/drawing/2017/decorative" val="1"/>
                  </a:ext>
                </a:extLst>
              </p14:cNvPr>
              <p14:cNvContentPartPr/>
              <p14:nvPr>
                <p:custDataLst>
                  <p:tags r:id="rId150"/>
                </p:custDataLst>
              </p14:nvPr>
            </p14:nvContentPartPr>
            <p14:xfrm>
              <a:off x="1550326" y="5260848"/>
              <a:ext cx="100800" cy="93960"/>
            </p14:xfrm>
          </p:contentPart>
        </mc:Choice>
        <mc:Fallback xmlns="">
          <p:pic>
            <p:nvPicPr>
              <p:cNvPr id="487" name="Encre 486">
                <a:extLst>
                  <a:ext uri="{FF2B5EF4-FFF2-40B4-BE49-F238E27FC236}">
                    <a16:creationId xmlns:a16="http://schemas.microsoft.com/office/drawing/2014/main" id="{65F2EDC7-E07A-9CDC-59EE-04D3FCAA336A}"/>
                  </a:ext>
                  <a:ext uri="{C183D7F6-B498-43B3-948B-1728B52AA6E4}">
                    <adec:decorative xmlns:adec="http://schemas.microsoft.com/office/drawing/2017/decorative" val="1"/>
                  </a:ext>
                </a:extLst>
              </p:cNvPr>
              <p:cNvPicPr/>
              <p:nvPr/>
            </p:nvPicPr>
            <p:blipFill>
              <a:blip r:embed="rId567"/>
              <a:stretch>
                <a:fillRect/>
              </a:stretch>
            </p:blipFill>
            <p:spPr>
              <a:xfrm>
                <a:off x="1541326" y="5251848"/>
                <a:ext cx="11844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568">
            <p14:nvContentPartPr>
              <p14:cNvPr id="488" name="Encre 487">
                <a:extLst>
                  <a:ext uri="{FF2B5EF4-FFF2-40B4-BE49-F238E27FC236}">
                    <a16:creationId xmlns:a16="http://schemas.microsoft.com/office/drawing/2014/main" id="{7DA6469F-831F-519C-6B14-C217BDD62694}"/>
                  </a:ext>
                  <a:ext uri="{C183D7F6-B498-43B3-948B-1728B52AA6E4}">
                    <adec:decorative xmlns:adec="http://schemas.microsoft.com/office/drawing/2017/decorative" val="1"/>
                  </a:ext>
                </a:extLst>
              </p14:cNvPr>
              <p14:cNvContentPartPr/>
              <p14:nvPr>
                <p:custDataLst>
                  <p:tags r:id="rId151"/>
                </p:custDataLst>
              </p14:nvPr>
            </p14:nvContentPartPr>
            <p14:xfrm>
              <a:off x="1563646" y="5203248"/>
              <a:ext cx="145440" cy="94680"/>
            </p14:xfrm>
          </p:contentPart>
        </mc:Choice>
        <mc:Fallback xmlns="">
          <p:pic>
            <p:nvPicPr>
              <p:cNvPr id="488" name="Encre 487">
                <a:extLst>
                  <a:ext uri="{FF2B5EF4-FFF2-40B4-BE49-F238E27FC236}">
                    <a16:creationId xmlns:a16="http://schemas.microsoft.com/office/drawing/2014/main" id="{7DA6469F-831F-519C-6B14-C217BDD62694}"/>
                  </a:ext>
                  <a:ext uri="{C183D7F6-B498-43B3-948B-1728B52AA6E4}">
                    <adec:decorative xmlns:adec="http://schemas.microsoft.com/office/drawing/2017/decorative" val="1"/>
                  </a:ext>
                </a:extLst>
              </p:cNvPr>
              <p:cNvPicPr/>
              <p:nvPr/>
            </p:nvPicPr>
            <p:blipFill>
              <a:blip r:embed="rId569"/>
              <a:stretch>
                <a:fillRect/>
              </a:stretch>
            </p:blipFill>
            <p:spPr>
              <a:xfrm>
                <a:off x="1554646" y="5194248"/>
                <a:ext cx="16308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570">
            <p14:nvContentPartPr>
              <p14:cNvPr id="489" name="Encre 488">
                <a:extLst>
                  <a:ext uri="{FF2B5EF4-FFF2-40B4-BE49-F238E27FC236}">
                    <a16:creationId xmlns:a16="http://schemas.microsoft.com/office/drawing/2014/main" id="{9E8D78FE-F662-5474-9AEF-187B061F9B15}"/>
                  </a:ext>
                  <a:ext uri="{C183D7F6-B498-43B3-948B-1728B52AA6E4}">
                    <adec:decorative xmlns:adec="http://schemas.microsoft.com/office/drawing/2017/decorative" val="1"/>
                  </a:ext>
                </a:extLst>
              </p14:cNvPr>
              <p14:cNvContentPartPr/>
              <p14:nvPr>
                <p:custDataLst>
                  <p:tags r:id="rId152"/>
                </p:custDataLst>
              </p14:nvPr>
            </p14:nvContentPartPr>
            <p14:xfrm>
              <a:off x="1656886" y="5207208"/>
              <a:ext cx="50400" cy="81000"/>
            </p14:xfrm>
          </p:contentPart>
        </mc:Choice>
        <mc:Fallback xmlns="">
          <p:pic>
            <p:nvPicPr>
              <p:cNvPr id="489" name="Encre 488">
                <a:extLst>
                  <a:ext uri="{FF2B5EF4-FFF2-40B4-BE49-F238E27FC236}">
                    <a16:creationId xmlns:a16="http://schemas.microsoft.com/office/drawing/2014/main" id="{9E8D78FE-F662-5474-9AEF-187B061F9B15}"/>
                  </a:ext>
                  <a:ext uri="{C183D7F6-B498-43B3-948B-1728B52AA6E4}">
                    <adec:decorative xmlns:adec="http://schemas.microsoft.com/office/drawing/2017/decorative" val="1"/>
                  </a:ext>
                </a:extLst>
              </p:cNvPr>
              <p:cNvPicPr/>
              <p:nvPr/>
            </p:nvPicPr>
            <p:blipFill>
              <a:blip r:embed="rId571"/>
              <a:stretch>
                <a:fillRect/>
              </a:stretch>
            </p:blipFill>
            <p:spPr>
              <a:xfrm>
                <a:off x="1647886" y="5198208"/>
                <a:ext cx="6804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572">
            <p14:nvContentPartPr>
              <p14:cNvPr id="490" name="Encre 489">
                <a:extLst>
                  <a:ext uri="{FF2B5EF4-FFF2-40B4-BE49-F238E27FC236}">
                    <a16:creationId xmlns:a16="http://schemas.microsoft.com/office/drawing/2014/main" id="{E38CB063-C7A3-310F-26D8-A886637D41E9}"/>
                  </a:ext>
                  <a:ext uri="{C183D7F6-B498-43B3-948B-1728B52AA6E4}">
                    <adec:decorative xmlns:adec="http://schemas.microsoft.com/office/drawing/2017/decorative" val="1"/>
                  </a:ext>
                </a:extLst>
              </p14:cNvPr>
              <p14:cNvContentPartPr/>
              <p14:nvPr>
                <p:custDataLst>
                  <p:tags r:id="rId153"/>
                </p:custDataLst>
              </p14:nvPr>
            </p14:nvContentPartPr>
            <p14:xfrm>
              <a:off x="1474726" y="5284248"/>
              <a:ext cx="35640" cy="44280"/>
            </p14:xfrm>
          </p:contentPart>
        </mc:Choice>
        <mc:Fallback xmlns="">
          <p:pic>
            <p:nvPicPr>
              <p:cNvPr id="490" name="Encre 489">
                <a:extLst>
                  <a:ext uri="{FF2B5EF4-FFF2-40B4-BE49-F238E27FC236}">
                    <a16:creationId xmlns:a16="http://schemas.microsoft.com/office/drawing/2014/main" id="{E38CB063-C7A3-310F-26D8-A886637D41E9}"/>
                  </a:ext>
                  <a:ext uri="{C183D7F6-B498-43B3-948B-1728B52AA6E4}">
                    <adec:decorative xmlns:adec="http://schemas.microsoft.com/office/drawing/2017/decorative" val="1"/>
                  </a:ext>
                </a:extLst>
              </p:cNvPr>
              <p:cNvPicPr/>
              <p:nvPr/>
            </p:nvPicPr>
            <p:blipFill>
              <a:blip r:embed="rId573"/>
              <a:stretch>
                <a:fillRect/>
              </a:stretch>
            </p:blipFill>
            <p:spPr>
              <a:xfrm>
                <a:off x="1465726" y="5275248"/>
                <a:ext cx="5328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574">
            <p14:nvContentPartPr>
              <p14:cNvPr id="722" name="Encre 721">
                <a:extLst>
                  <a:ext uri="{FF2B5EF4-FFF2-40B4-BE49-F238E27FC236}">
                    <a16:creationId xmlns:a16="http://schemas.microsoft.com/office/drawing/2014/main" id="{A07287C3-F343-D1A6-EA91-46EF2BA08D39}"/>
                  </a:ext>
                  <a:ext uri="{C183D7F6-B498-43B3-948B-1728B52AA6E4}">
                    <adec:decorative xmlns:adec="http://schemas.microsoft.com/office/drawing/2017/decorative" val="1"/>
                  </a:ext>
                </a:extLst>
              </p14:cNvPr>
              <p14:cNvContentPartPr/>
              <p14:nvPr>
                <p:custDataLst>
                  <p:tags r:id="rId154"/>
                </p:custDataLst>
              </p14:nvPr>
            </p14:nvContentPartPr>
            <p14:xfrm>
              <a:off x="3281131" y="4279979"/>
              <a:ext cx="25920" cy="132120"/>
            </p14:xfrm>
          </p:contentPart>
        </mc:Choice>
        <mc:Fallback xmlns="">
          <p:pic>
            <p:nvPicPr>
              <p:cNvPr id="722" name="Encre 721">
                <a:extLst>
                  <a:ext uri="{FF2B5EF4-FFF2-40B4-BE49-F238E27FC236}">
                    <a16:creationId xmlns:a16="http://schemas.microsoft.com/office/drawing/2014/main" id="{A07287C3-F343-D1A6-EA91-46EF2BA08D39}"/>
                  </a:ext>
                  <a:ext uri="{C183D7F6-B498-43B3-948B-1728B52AA6E4}">
                    <adec:decorative xmlns:adec="http://schemas.microsoft.com/office/drawing/2017/decorative" val="1"/>
                  </a:ext>
                </a:extLst>
              </p:cNvPr>
              <p:cNvPicPr/>
              <p:nvPr/>
            </p:nvPicPr>
            <p:blipFill>
              <a:blip r:embed="rId575"/>
              <a:stretch>
                <a:fillRect/>
              </a:stretch>
            </p:blipFill>
            <p:spPr>
              <a:xfrm>
                <a:off x="3272131" y="4270979"/>
                <a:ext cx="4356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576">
            <p14:nvContentPartPr>
              <p14:cNvPr id="724" name="Encre 723">
                <a:extLst>
                  <a:ext uri="{FF2B5EF4-FFF2-40B4-BE49-F238E27FC236}">
                    <a16:creationId xmlns:a16="http://schemas.microsoft.com/office/drawing/2014/main" id="{11C884E7-75FE-7214-3A76-66484806B36C}"/>
                  </a:ext>
                  <a:ext uri="{C183D7F6-B498-43B3-948B-1728B52AA6E4}">
                    <adec:decorative xmlns:adec="http://schemas.microsoft.com/office/drawing/2017/decorative" val="1"/>
                  </a:ext>
                </a:extLst>
              </p14:cNvPr>
              <p14:cNvContentPartPr/>
              <p14:nvPr>
                <p:custDataLst>
                  <p:tags r:id="rId155"/>
                </p:custDataLst>
              </p14:nvPr>
            </p14:nvContentPartPr>
            <p14:xfrm>
              <a:off x="3134611" y="4228859"/>
              <a:ext cx="109080" cy="133560"/>
            </p14:xfrm>
          </p:contentPart>
        </mc:Choice>
        <mc:Fallback xmlns="">
          <p:pic>
            <p:nvPicPr>
              <p:cNvPr id="724" name="Encre 723">
                <a:extLst>
                  <a:ext uri="{FF2B5EF4-FFF2-40B4-BE49-F238E27FC236}">
                    <a16:creationId xmlns:a16="http://schemas.microsoft.com/office/drawing/2014/main" id="{11C884E7-75FE-7214-3A76-66484806B36C}"/>
                  </a:ext>
                  <a:ext uri="{C183D7F6-B498-43B3-948B-1728B52AA6E4}">
                    <adec:decorative xmlns:adec="http://schemas.microsoft.com/office/drawing/2017/decorative" val="1"/>
                  </a:ext>
                </a:extLst>
              </p:cNvPr>
              <p:cNvPicPr/>
              <p:nvPr/>
            </p:nvPicPr>
            <p:blipFill>
              <a:blip r:embed="rId577"/>
              <a:stretch>
                <a:fillRect/>
              </a:stretch>
            </p:blipFill>
            <p:spPr>
              <a:xfrm>
                <a:off x="3125581" y="4219859"/>
                <a:ext cx="126778"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578">
            <p14:nvContentPartPr>
              <p14:cNvPr id="728" name="Encre 727">
                <a:extLst>
                  <a:ext uri="{FF2B5EF4-FFF2-40B4-BE49-F238E27FC236}">
                    <a16:creationId xmlns:a16="http://schemas.microsoft.com/office/drawing/2014/main" id="{97C289BD-99E2-6B6E-BEAE-C40FDDFF4DD6}"/>
                  </a:ext>
                  <a:ext uri="{C183D7F6-B498-43B3-948B-1728B52AA6E4}">
                    <adec:decorative xmlns:adec="http://schemas.microsoft.com/office/drawing/2017/decorative" val="1"/>
                  </a:ext>
                </a:extLst>
              </p14:cNvPr>
              <p14:cNvContentPartPr/>
              <p14:nvPr>
                <p:custDataLst>
                  <p:tags r:id="rId156"/>
                </p:custDataLst>
              </p14:nvPr>
            </p14:nvContentPartPr>
            <p14:xfrm>
              <a:off x="4040317" y="4935740"/>
              <a:ext cx="6480" cy="103680"/>
            </p14:xfrm>
          </p:contentPart>
        </mc:Choice>
        <mc:Fallback xmlns="">
          <p:pic>
            <p:nvPicPr>
              <p:cNvPr id="728" name="Encre 727">
                <a:extLst>
                  <a:ext uri="{FF2B5EF4-FFF2-40B4-BE49-F238E27FC236}">
                    <a16:creationId xmlns:a16="http://schemas.microsoft.com/office/drawing/2014/main" id="{97C289BD-99E2-6B6E-BEAE-C40FDDFF4DD6}"/>
                  </a:ext>
                  <a:ext uri="{C183D7F6-B498-43B3-948B-1728B52AA6E4}">
                    <adec:decorative xmlns:adec="http://schemas.microsoft.com/office/drawing/2017/decorative" val="1"/>
                  </a:ext>
                </a:extLst>
              </p:cNvPr>
              <p:cNvPicPr/>
              <p:nvPr/>
            </p:nvPicPr>
            <p:blipFill>
              <a:blip r:embed="rId579"/>
              <a:stretch>
                <a:fillRect/>
              </a:stretch>
            </p:blipFill>
            <p:spPr>
              <a:xfrm>
                <a:off x="4030788" y="4926740"/>
                <a:ext cx="25158"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580">
            <p14:nvContentPartPr>
              <p14:cNvPr id="730" name="Encre 729">
                <a:extLst>
                  <a:ext uri="{FF2B5EF4-FFF2-40B4-BE49-F238E27FC236}">
                    <a16:creationId xmlns:a16="http://schemas.microsoft.com/office/drawing/2014/main" id="{F48EC384-067B-48E0-C9FB-F609FE91C91E}"/>
                  </a:ext>
                  <a:ext uri="{C183D7F6-B498-43B3-948B-1728B52AA6E4}">
                    <adec:decorative xmlns:adec="http://schemas.microsoft.com/office/drawing/2017/decorative" val="1"/>
                  </a:ext>
                </a:extLst>
              </p14:cNvPr>
              <p14:cNvContentPartPr/>
              <p14:nvPr>
                <p:custDataLst>
                  <p:tags r:id="rId157"/>
                </p:custDataLst>
              </p14:nvPr>
            </p14:nvContentPartPr>
            <p14:xfrm>
              <a:off x="3453157" y="5036900"/>
              <a:ext cx="570600" cy="239040"/>
            </p14:xfrm>
          </p:contentPart>
        </mc:Choice>
        <mc:Fallback xmlns="">
          <p:pic>
            <p:nvPicPr>
              <p:cNvPr id="730" name="Encre 729">
                <a:extLst>
                  <a:ext uri="{FF2B5EF4-FFF2-40B4-BE49-F238E27FC236}">
                    <a16:creationId xmlns:a16="http://schemas.microsoft.com/office/drawing/2014/main" id="{F48EC384-067B-48E0-C9FB-F609FE91C91E}"/>
                  </a:ext>
                  <a:ext uri="{C183D7F6-B498-43B3-948B-1728B52AA6E4}">
                    <adec:decorative xmlns:adec="http://schemas.microsoft.com/office/drawing/2017/decorative" val="1"/>
                  </a:ext>
                </a:extLst>
              </p:cNvPr>
              <p:cNvPicPr/>
              <p:nvPr/>
            </p:nvPicPr>
            <p:blipFill>
              <a:blip r:embed="rId581"/>
              <a:stretch>
                <a:fillRect/>
              </a:stretch>
            </p:blipFill>
            <p:spPr>
              <a:xfrm>
                <a:off x="3444157" y="5027900"/>
                <a:ext cx="588240" cy="256680"/>
              </a:xfrm>
              <a:prstGeom prst="rect">
                <a:avLst/>
              </a:prstGeom>
            </p:spPr>
          </p:pic>
        </mc:Fallback>
      </mc:AlternateContent>
      <mc:AlternateContent xmlns:mc="http://schemas.openxmlformats.org/markup-compatibility/2006" xmlns:p14="http://schemas.microsoft.com/office/powerpoint/2010/main">
        <mc:Choice Requires="p14">
          <p:contentPart p14:bwMode="auto" r:id="rId582">
            <p14:nvContentPartPr>
              <p14:cNvPr id="732" name="Encre 731">
                <a:extLst>
                  <a:ext uri="{FF2B5EF4-FFF2-40B4-BE49-F238E27FC236}">
                    <a16:creationId xmlns:a16="http://schemas.microsoft.com/office/drawing/2014/main" id="{D65D2575-DDAF-5C93-01C1-4FC24C44CC04}"/>
                  </a:ext>
                  <a:ext uri="{C183D7F6-B498-43B3-948B-1728B52AA6E4}">
                    <adec:decorative xmlns:adec="http://schemas.microsoft.com/office/drawing/2017/decorative" val="1"/>
                  </a:ext>
                </a:extLst>
              </p14:cNvPr>
              <p14:cNvContentPartPr/>
              <p14:nvPr>
                <p:custDataLst>
                  <p:tags r:id="rId158"/>
                </p:custDataLst>
              </p14:nvPr>
            </p14:nvContentPartPr>
            <p14:xfrm>
              <a:off x="3183877" y="5242820"/>
              <a:ext cx="119520" cy="52920"/>
            </p14:xfrm>
          </p:contentPart>
        </mc:Choice>
        <mc:Fallback xmlns="">
          <p:pic>
            <p:nvPicPr>
              <p:cNvPr id="732" name="Encre 731">
                <a:extLst>
                  <a:ext uri="{FF2B5EF4-FFF2-40B4-BE49-F238E27FC236}">
                    <a16:creationId xmlns:a16="http://schemas.microsoft.com/office/drawing/2014/main" id="{D65D2575-DDAF-5C93-01C1-4FC24C44CC04}"/>
                  </a:ext>
                  <a:ext uri="{C183D7F6-B498-43B3-948B-1728B52AA6E4}">
                    <adec:decorative xmlns:adec="http://schemas.microsoft.com/office/drawing/2017/decorative" val="1"/>
                  </a:ext>
                </a:extLst>
              </p:cNvPr>
              <p:cNvPicPr/>
              <p:nvPr/>
            </p:nvPicPr>
            <p:blipFill>
              <a:blip r:embed="rId583"/>
              <a:stretch>
                <a:fillRect/>
              </a:stretch>
            </p:blipFill>
            <p:spPr>
              <a:xfrm>
                <a:off x="3174877" y="5233820"/>
                <a:ext cx="137160" cy="70560"/>
              </a:xfrm>
              <a:prstGeom prst="rect">
                <a:avLst/>
              </a:prstGeom>
            </p:spPr>
          </p:pic>
        </mc:Fallback>
      </mc:AlternateContent>
      <p:grpSp>
        <p:nvGrpSpPr>
          <p:cNvPr id="747" name="Groupe 746">
            <a:extLst>
              <a:ext uri="{FF2B5EF4-FFF2-40B4-BE49-F238E27FC236}">
                <a16:creationId xmlns:a16="http://schemas.microsoft.com/office/drawing/2014/main" id="{264FF3CB-C0DF-9340-9773-4E4021554EFE}"/>
              </a:ext>
              <a:ext uri="{C183D7F6-B498-43B3-948B-1728B52AA6E4}">
                <adec:decorative xmlns:adec="http://schemas.microsoft.com/office/drawing/2017/decorative" val="1"/>
              </a:ext>
            </a:extLst>
          </p:cNvPr>
          <p:cNvGrpSpPr/>
          <p:nvPr>
            <p:custDataLst>
              <p:tags r:id="rId159"/>
            </p:custDataLst>
          </p:nvPr>
        </p:nvGrpSpPr>
        <p:grpSpPr>
          <a:xfrm>
            <a:off x="3482160" y="1330145"/>
            <a:ext cx="2113348" cy="2429013"/>
            <a:chOff x="3482160" y="1330145"/>
            <a:chExt cx="2113348" cy="2429013"/>
          </a:xfrm>
        </p:grpSpPr>
        <mc:AlternateContent xmlns:mc="http://schemas.openxmlformats.org/markup-compatibility/2006" xmlns:p14="http://schemas.microsoft.com/office/powerpoint/2010/main">
          <mc:Choice Requires="p14">
            <p:contentPart p14:bwMode="auto" r:id="rId584">
              <p14:nvContentPartPr>
                <p14:cNvPr id="72" name="Encre 71">
                  <a:extLst>
                    <a:ext uri="{FF2B5EF4-FFF2-40B4-BE49-F238E27FC236}">
                      <a16:creationId xmlns:a16="http://schemas.microsoft.com/office/drawing/2014/main" id="{F4075026-5CC4-52FA-ADAF-6374A2C8064C}"/>
                    </a:ext>
                  </a:extLst>
                </p14:cNvPr>
                <p14:cNvContentPartPr/>
                <p14:nvPr/>
              </p14:nvContentPartPr>
              <p14:xfrm>
                <a:off x="3827663" y="2341356"/>
                <a:ext cx="166680" cy="162720"/>
              </p14:xfrm>
            </p:contentPart>
          </mc:Choice>
          <mc:Fallback xmlns="">
            <p:pic>
              <p:nvPicPr>
                <p:cNvPr id="72" name="Encre 71">
                  <a:extLst>
                    <a:ext uri="{FF2B5EF4-FFF2-40B4-BE49-F238E27FC236}">
                      <a16:creationId xmlns:a16="http://schemas.microsoft.com/office/drawing/2014/main" id="{F4075026-5CC4-52FA-ADAF-6374A2C8064C}"/>
                    </a:ext>
                  </a:extLst>
                </p:cNvPr>
                <p:cNvPicPr/>
                <p:nvPr/>
              </p:nvPicPr>
              <p:blipFill>
                <a:blip r:embed="rId585"/>
                <a:stretch>
                  <a:fillRect/>
                </a:stretch>
              </p:blipFill>
              <p:spPr>
                <a:xfrm>
                  <a:off x="3818663" y="2332356"/>
                  <a:ext cx="184320"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586">
              <p14:nvContentPartPr>
                <p14:cNvPr id="73" name="Encre 72">
                  <a:extLst>
                    <a:ext uri="{FF2B5EF4-FFF2-40B4-BE49-F238E27FC236}">
                      <a16:creationId xmlns:a16="http://schemas.microsoft.com/office/drawing/2014/main" id="{47EEDEDC-F1C7-BB5C-7D98-423460F11DA1}"/>
                    </a:ext>
                  </a:extLst>
                </p14:cNvPr>
                <p14:cNvContentPartPr/>
                <p14:nvPr/>
              </p14:nvContentPartPr>
              <p14:xfrm>
                <a:off x="4183343" y="2297796"/>
                <a:ext cx="147600" cy="142560"/>
              </p14:xfrm>
            </p:contentPart>
          </mc:Choice>
          <mc:Fallback xmlns="">
            <p:pic>
              <p:nvPicPr>
                <p:cNvPr id="73" name="Encre 72">
                  <a:extLst>
                    <a:ext uri="{FF2B5EF4-FFF2-40B4-BE49-F238E27FC236}">
                      <a16:creationId xmlns:a16="http://schemas.microsoft.com/office/drawing/2014/main" id="{47EEDEDC-F1C7-BB5C-7D98-423460F11DA1}"/>
                    </a:ext>
                  </a:extLst>
                </p:cNvPr>
                <p:cNvPicPr/>
                <p:nvPr/>
              </p:nvPicPr>
              <p:blipFill>
                <a:blip r:embed="rId587"/>
                <a:stretch>
                  <a:fillRect/>
                </a:stretch>
              </p:blipFill>
              <p:spPr>
                <a:xfrm>
                  <a:off x="4174343" y="2288796"/>
                  <a:ext cx="16524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588">
              <p14:nvContentPartPr>
                <p14:cNvPr id="74" name="Encre 73">
                  <a:extLst>
                    <a:ext uri="{FF2B5EF4-FFF2-40B4-BE49-F238E27FC236}">
                      <a16:creationId xmlns:a16="http://schemas.microsoft.com/office/drawing/2014/main" id="{07D4CBFD-A8F0-20D2-0071-E9EC06482057}"/>
                    </a:ext>
                  </a:extLst>
                </p14:cNvPr>
                <p14:cNvContentPartPr/>
                <p14:nvPr/>
              </p14:nvContentPartPr>
              <p14:xfrm>
                <a:off x="3852863" y="2437836"/>
                <a:ext cx="52560" cy="59040"/>
              </p14:xfrm>
            </p:contentPart>
          </mc:Choice>
          <mc:Fallback xmlns="">
            <p:pic>
              <p:nvPicPr>
                <p:cNvPr id="74" name="Encre 73">
                  <a:extLst>
                    <a:ext uri="{FF2B5EF4-FFF2-40B4-BE49-F238E27FC236}">
                      <a16:creationId xmlns:a16="http://schemas.microsoft.com/office/drawing/2014/main" id="{07D4CBFD-A8F0-20D2-0071-E9EC06482057}"/>
                    </a:ext>
                  </a:extLst>
                </p:cNvPr>
                <p:cNvPicPr/>
                <p:nvPr/>
              </p:nvPicPr>
              <p:blipFill>
                <a:blip r:embed="rId589"/>
                <a:stretch>
                  <a:fillRect/>
                </a:stretch>
              </p:blipFill>
              <p:spPr>
                <a:xfrm>
                  <a:off x="3843863" y="2428891"/>
                  <a:ext cx="70200" cy="76573"/>
                </a:xfrm>
                <a:prstGeom prst="rect">
                  <a:avLst/>
                </a:prstGeom>
              </p:spPr>
            </p:pic>
          </mc:Fallback>
        </mc:AlternateContent>
        <mc:AlternateContent xmlns:mc="http://schemas.openxmlformats.org/markup-compatibility/2006" xmlns:p14="http://schemas.microsoft.com/office/powerpoint/2010/main">
          <mc:Choice Requires="p14">
            <p:contentPart p14:bwMode="auto" r:id="rId590">
              <p14:nvContentPartPr>
                <p14:cNvPr id="75" name="Encre 74">
                  <a:extLst>
                    <a:ext uri="{FF2B5EF4-FFF2-40B4-BE49-F238E27FC236}">
                      <a16:creationId xmlns:a16="http://schemas.microsoft.com/office/drawing/2014/main" id="{6493204A-208A-0B60-B80B-EB6B71E71050}"/>
                    </a:ext>
                  </a:extLst>
                </p14:cNvPr>
                <p14:cNvContentPartPr/>
                <p14:nvPr/>
              </p14:nvContentPartPr>
              <p14:xfrm>
                <a:off x="4184423" y="2367276"/>
                <a:ext cx="58320" cy="59040"/>
              </p14:xfrm>
            </p:contentPart>
          </mc:Choice>
          <mc:Fallback xmlns="">
            <p:pic>
              <p:nvPicPr>
                <p:cNvPr id="75" name="Encre 74">
                  <a:extLst>
                    <a:ext uri="{FF2B5EF4-FFF2-40B4-BE49-F238E27FC236}">
                      <a16:creationId xmlns:a16="http://schemas.microsoft.com/office/drawing/2014/main" id="{6493204A-208A-0B60-B80B-EB6B71E71050}"/>
                    </a:ext>
                  </a:extLst>
                </p:cNvPr>
                <p:cNvPicPr/>
                <p:nvPr/>
              </p:nvPicPr>
              <p:blipFill>
                <a:blip r:embed="rId591"/>
                <a:stretch>
                  <a:fillRect/>
                </a:stretch>
              </p:blipFill>
              <p:spPr>
                <a:xfrm>
                  <a:off x="4175423" y="2358276"/>
                  <a:ext cx="7596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592">
              <p14:nvContentPartPr>
                <p14:cNvPr id="76" name="Encre 75">
                  <a:extLst>
                    <a:ext uri="{FF2B5EF4-FFF2-40B4-BE49-F238E27FC236}">
                      <a16:creationId xmlns:a16="http://schemas.microsoft.com/office/drawing/2014/main" id="{F67A7AC2-5659-4678-6EC0-C262796C7DBB}"/>
                    </a:ext>
                  </a:extLst>
                </p14:cNvPr>
                <p14:cNvContentPartPr/>
                <p14:nvPr/>
              </p14:nvContentPartPr>
              <p14:xfrm>
                <a:off x="3852863" y="2423796"/>
                <a:ext cx="52200" cy="78840"/>
              </p14:xfrm>
            </p:contentPart>
          </mc:Choice>
          <mc:Fallback xmlns="">
            <p:pic>
              <p:nvPicPr>
                <p:cNvPr id="76" name="Encre 75">
                  <a:extLst>
                    <a:ext uri="{FF2B5EF4-FFF2-40B4-BE49-F238E27FC236}">
                      <a16:creationId xmlns:a16="http://schemas.microsoft.com/office/drawing/2014/main" id="{F67A7AC2-5659-4678-6EC0-C262796C7DBB}"/>
                    </a:ext>
                  </a:extLst>
                </p:cNvPr>
                <p:cNvPicPr/>
                <p:nvPr/>
              </p:nvPicPr>
              <p:blipFill>
                <a:blip r:embed="rId593"/>
                <a:stretch>
                  <a:fillRect/>
                </a:stretch>
              </p:blipFill>
              <p:spPr>
                <a:xfrm>
                  <a:off x="3843863" y="2414796"/>
                  <a:ext cx="6984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594">
              <p14:nvContentPartPr>
                <p14:cNvPr id="115" name="Encre 114">
                  <a:extLst>
                    <a:ext uri="{FF2B5EF4-FFF2-40B4-BE49-F238E27FC236}">
                      <a16:creationId xmlns:a16="http://schemas.microsoft.com/office/drawing/2014/main" id="{E4E7AC18-550E-A09E-2E0E-5FC9C65052C1}"/>
                    </a:ext>
                  </a:extLst>
                </p14:cNvPr>
                <p14:cNvContentPartPr/>
                <p14:nvPr/>
              </p14:nvContentPartPr>
              <p14:xfrm>
                <a:off x="3569419" y="2497794"/>
                <a:ext cx="101160" cy="228960"/>
              </p14:xfrm>
            </p:contentPart>
          </mc:Choice>
          <mc:Fallback xmlns="">
            <p:pic>
              <p:nvPicPr>
                <p:cNvPr id="115" name="Encre 114">
                  <a:extLst>
                    <a:ext uri="{FF2B5EF4-FFF2-40B4-BE49-F238E27FC236}">
                      <a16:creationId xmlns:a16="http://schemas.microsoft.com/office/drawing/2014/main" id="{E4E7AC18-550E-A09E-2E0E-5FC9C65052C1}"/>
                    </a:ext>
                  </a:extLst>
                </p:cNvPr>
                <p:cNvPicPr/>
                <p:nvPr/>
              </p:nvPicPr>
              <p:blipFill>
                <a:blip r:embed="rId595"/>
                <a:stretch>
                  <a:fillRect/>
                </a:stretch>
              </p:blipFill>
              <p:spPr>
                <a:xfrm>
                  <a:off x="3560419" y="2488794"/>
                  <a:ext cx="11880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596">
              <p14:nvContentPartPr>
                <p14:cNvPr id="116" name="Encre 115">
                  <a:extLst>
                    <a:ext uri="{FF2B5EF4-FFF2-40B4-BE49-F238E27FC236}">
                      <a16:creationId xmlns:a16="http://schemas.microsoft.com/office/drawing/2014/main" id="{3B193616-A608-499A-1ED8-714995194CFA}"/>
                    </a:ext>
                  </a:extLst>
                </p14:cNvPr>
                <p14:cNvContentPartPr/>
                <p14:nvPr/>
              </p14:nvContentPartPr>
              <p14:xfrm>
                <a:off x="4468339" y="2409954"/>
                <a:ext cx="49320" cy="50760"/>
              </p14:xfrm>
            </p:contentPart>
          </mc:Choice>
          <mc:Fallback xmlns="">
            <p:pic>
              <p:nvPicPr>
                <p:cNvPr id="116" name="Encre 115">
                  <a:extLst>
                    <a:ext uri="{FF2B5EF4-FFF2-40B4-BE49-F238E27FC236}">
                      <a16:creationId xmlns:a16="http://schemas.microsoft.com/office/drawing/2014/main" id="{3B193616-A608-499A-1ED8-714995194CFA}"/>
                    </a:ext>
                  </a:extLst>
                </p:cNvPr>
                <p:cNvPicPr/>
                <p:nvPr/>
              </p:nvPicPr>
              <p:blipFill>
                <a:blip r:embed="rId597"/>
                <a:stretch>
                  <a:fillRect/>
                </a:stretch>
              </p:blipFill>
              <p:spPr>
                <a:xfrm>
                  <a:off x="4459339" y="2400954"/>
                  <a:ext cx="6696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598">
              <p14:nvContentPartPr>
                <p14:cNvPr id="117" name="Encre 116">
                  <a:extLst>
                    <a:ext uri="{FF2B5EF4-FFF2-40B4-BE49-F238E27FC236}">
                      <a16:creationId xmlns:a16="http://schemas.microsoft.com/office/drawing/2014/main" id="{28BFE347-F48F-CFCE-60F8-05060324A891}"/>
                    </a:ext>
                  </a:extLst>
                </p14:cNvPr>
                <p14:cNvContentPartPr/>
                <p14:nvPr/>
              </p14:nvContentPartPr>
              <p14:xfrm>
                <a:off x="3632219" y="1936373"/>
                <a:ext cx="853560" cy="549720"/>
              </p14:xfrm>
            </p:contentPart>
          </mc:Choice>
          <mc:Fallback xmlns="">
            <p:pic>
              <p:nvPicPr>
                <p:cNvPr id="117" name="Encre 116">
                  <a:extLst>
                    <a:ext uri="{FF2B5EF4-FFF2-40B4-BE49-F238E27FC236}">
                      <a16:creationId xmlns:a16="http://schemas.microsoft.com/office/drawing/2014/main" id="{28BFE347-F48F-CFCE-60F8-05060324A891}"/>
                    </a:ext>
                  </a:extLst>
                </p:cNvPr>
                <p:cNvPicPr/>
                <p:nvPr/>
              </p:nvPicPr>
              <p:blipFill>
                <a:blip r:embed="rId599"/>
                <a:stretch>
                  <a:fillRect/>
                </a:stretch>
              </p:blipFill>
              <p:spPr>
                <a:xfrm>
                  <a:off x="3623215" y="1927373"/>
                  <a:ext cx="871207" cy="567360"/>
                </a:xfrm>
                <a:prstGeom prst="rect">
                  <a:avLst/>
                </a:prstGeom>
              </p:spPr>
            </p:pic>
          </mc:Fallback>
        </mc:AlternateContent>
        <mc:AlternateContent xmlns:mc="http://schemas.openxmlformats.org/markup-compatibility/2006" xmlns:p14="http://schemas.microsoft.com/office/powerpoint/2010/main">
          <mc:Choice Requires="p14">
            <p:contentPart p14:bwMode="auto" r:id="rId600">
              <p14:nvContentPartPr>
                <p14:cNvPr id="118" name="Encre 117">
                  <a:extLst>
                    <a:ext uri="{FF2B5EF4-FFF2-40B4-BE49-F238E27FC236}">
                      <a16:creationId xmlns:a16="http://schemas.microsoft.com/office/drawing/2014/main" id="{F8C90488-4495-E853-B02F-B1F9704F543B}"/>
                    </a:ext>
                  </a:extLst>
                </p14:cNvPr>
                <p14:cNvContentPartPr/>
                <p14:nvPr/>
              </p14:nvContentPartPr>
              <p14:xfrm>
                <a:off x="3709619" y="2737013"/>
                <a:ext cx="136080" cy="326160"/>
              </p14:xfrm>
            </p:contentPart>
          </mc:Choice>
          <mc:Fallback xmlns="">
            <p:pic>
              <p:nvPicPr>
                <p:cNvPr id="118" name="Encre 117">
                  <a:extLst>
                    <a:ext uri="{FF2B5EF4-FFF2-40B4-BE49-F238E27FC236}">
                      <a16:creationId xmlns:a16="http://schemas.microsoft.com/office/drawing/2014/main" id="{F8C90488-4495-E853-B02F-B1F9704F543B}"/>
                    </a:ext>
                  </a:extLst>
                </p:cNvPr>
                <p:cNvPicPr/>
                <p:nvPr/>
              </p:nvPicPr>
              <p:blipFill>
                <a:blip r:embed="rId601"/>
                <a:stretch>
                  <a:fillRect/>
                </a:stretch>
              </p:blipFill>
              <p:spPr>
                <a:xfrm>
                  <a:off x="3700619" y="2728013"/>
                  <a:ext cx="153720" cy="343800"/>
                </a:xfrm>
                <a:prstGeom prst="rect">
                  <a:avLst/>
                </a:prstGeom>
              </p:spPr>
            </p:pic>
          </mc:Fallback>
        </mc:AlternateContent>
        <mc:AlternateContent xmlns:mc="http://schemas.openxmlformats.org/markup-compatibility/2006" xmlns:p14="http://schemas.microsoft.com/office/powerpoint/2010/main">
          <mc:Choice Requires="p14">
            <p:contentPart p14:bwMode="auto" r:id="rId602">
              <p14:nvContentPartPr>
                <p14:cNvPr id="128" name="Encre 127">
                  <a:extLst>
                    <a:ext uri="{FF2B5EF4-FFF2-40B4-BE49-F238E27FC236}">
                      <a16:creationId xmlns:a16="http://schemas.microsoft.com/office/drawing/2014/main" id="{6262525F-37A7-DD85-18F3-4E22BE32C0A4}"/>
                    </a:ext>
                  </a:extLst>
                </p14:cNvPr>
                <p14:cNvContentPartPr/>
                <p14:nvPr/>
              </p14:nvContentPartPr>
              <p14:xfrm>
                <a:off x="4247332" y="2194446"/>
                <a:ext cx="76320" cy="55440"/>
              </p14:xfrm>
            </p:contentPart>
          </mc:Choice>
          <mc:Fallback xmlns="">
            <p:pic>
              <p:nvPicPr>
                <p:cNvPr id="128" name="Encre 127">
                  <a:extLst>
                    <a:ext uri="{FF2B5EF4-FFF2-40B4-BE49-F238E27FC236}">
                      <a16:creationId xmlns:a16="http://schemas.microsoft.com/office/drawing/2014/main" id="{6262525F-37A7-DD85-18F3-4E22BE32C0A4}"/>
                    </a:ext>
                  </a:extLst>
                </p:cNvPr>
                <p:cNvPicPr/>
                <p:nvPr/>
              </p:nvPicPr>
              <p:blipFill>
                <a:blip r:embed="rId603"/>
                <a:stretch>
                  <a:fillRect/>
                </a:stretch>
              </p:blipFill>
              <p:spPr>
                <a:xfrm>
                  <a:off x="4238332" y="2185446"/>
                  <a:ext cx="9396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604">
              <p14:nvContentPartPr>
                <p14:cNvPr id="129" name="Encre 128">
                  <a:extLst>
                    <a:ext uri="{FF2B5EF4-FFF2-40B4-BE49-F238E27FC236}">
                      <a16:creationId xmlns:a16="http://schemas.microsoft.com/office/drawing/2014/main" id="{3CBC14DA-FEC3-24A6-1FE4-307476E7C003}"/>
                    </a:ext>
                  </a:extLst>
                </p14:cNvPr>
                <p14:cNvContentPartPr/>
                <p14:nvPr/>
              </p14:nvContentPartPr>
              <p14:xfrm>
                <a:off x="3777532" y="2257086"/>
                <a:ext cx="75960" cy="81360"/>
              </p14:xfrm>
            </p:contentPart>
          </mc:Choice>
          <mc:Fallback xmlns="">
            <p:pic>
              <p:nvPicPr>
                <p:cNvPr id="129" name="Encre 128">
                  <a:extLst>
                    <a:ext uri="{FF2B5EF4-FFF2-40B4-BE49-F238E27FC236}">
                      <a16:creationId xmlns:a16="http://schemas.microsoft.com/office/drawing/2014/main" id="{3CBC14DA-FEC3-24A6-1FE4-307476E7C003}"/>
                    </a:ext>
                  </a:extLst>
                </p:cNvPr>
                <p:cNvPicPr/>
                <p:nvPr/>
              </p:nvPicPr>
              <p:blipFill>
                <a:blip r:embed="rId605"/>
                <a:stretch>
                  <a:fillRect/>
                </a:stretch>
              </p:blipFill>
              <p:spPr>
                <a:xfrm>
                  <a:off x="3768532" y="2248086"/>
                  <a:ext cx="9360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606">
              <p14:nvContentPartPr>
                <p14:cNvPr id="696" name="Encre 695">
                  <a:extLst>
                    <a:ext uri="{FF2B5EF4-FFF2-40B4-BE49-F238E27FC236}">
                      <a16:creationId xmlns:a16="http://schemas.microsoft.com/office/drawing/2014/main" id="{4BD52594-3050-0D9E-EA68-C1F08844F654}"/>
                    </a:ext>
                  </a:extLst>
                </p14:cNvPr>
                <p14:cNvContentPartPr/>
                <p14:nvPr/>
              </p14:nvContentPartPr>
              <p14:xfrm>
                <a:off x="3970089" y="1667105"/>
                <a:ext cx="339480" cy="264240"/>
              </p14:xfrm>
            </p:contentPart>
          </mc:Choice>
          <mc:Fallback xmlns="">
            <p:pic>
              <p:nvPicPr>
                <p:cNvPr id="696" name="Encre 695">
                  <a:extLst>
                    <a:ext uri="{FF2B5EF4-FFF2-40B4-BE49-F238E27FC236}">
                      <a16:creationId xmlns:a16="http://schemas.microsoft.com/office/drawing/2014/main" id="{4BD52594-3050-0D9E-EA68-C1F08844F654}"/>
                    </a:ext>
                  </a:extLst>
                </p:cNvPr>
                <p:cNvPicPr/>
                <p:nvPr/>
              </p:nvPicPr>
              <p:blipFill>
                <a:blip r:embed="rId607"/>
                <a:stretch>
                  <a:fillRect/>
                </a:stretch>
              </p:blipFill>
              <p:spPr>
                <a:xfrm>
                  <a:off x="3961089" y="1658105"/>
                  <a:ext cx="357120" cy="281880"/>
                </a:xfrm>
                <a:prstGeom prst="rect">
                  <a:avLst/>
                </a:prstGeom>
              </p:spPr>
            </p:pic>
          </mc:Fallback>
        </mc:AlternateContent>
        <mc:AlternateContent xmlns:mc="http://schemas.openxmlformats.org/markup-compatibility/2006" xmlns:p14="http://schemas.microsoft.com/office/powerpoint/2010/main">
          <mc:Choice Requires="p14">
            <p:contentPart p14:bwMode="auto" r:id="rId608">
              <p14:nvContentPartPr>
                <p14:cNvPr id="697" name="Encre 696">
                  <a:extLst>
                    <a:ext uri="{FF2B5EF4-FFF2-40B4-BE49-F238E27FC236}">
                      <a16:creationId xmlns:a16="http://schemas.microsoft.com/office/drawing/2014/main" id="{1CD9AE77-6A95-4251-8C60-F2B767D1F8DE}"/>
                    </a:ext>
                  </a:extLst>
                </p14:cNvPr>
                <p14:cNvContentPartPr/>
                <p14:nvPr/>
              </p14:nvContentPartPr>
              <p14:xfrm>
                <a:off x="3958569" y="1330145"/>
                <a:ext cx="64080" cy="297720"/>
              </p14:xfrm>
            </p:contentPart>
          </mc:Choice>
          <mc:Fallback xmlns="">
            <p:pic>
              <p:nvPicPr>
                <p:cNvPr id="697" name="Encre 696">
                  <a:extLst>
                    <a:ext uri="{FF2B5EF4-FFF2-40B4-BE49-F238E27FC236}">
                      <a16:creationId xmlns:a16="http://schemas.microsoft.com/office/drawing/2014/main" id="{1CD9AE77-6A95-4251-8C60-F2B767D1F8DE}"/>
                    </a:ext>
                  </a:extLst>
                </p:cNvPr>
                <p:cNvPicPr/>
                <p:nvPr/>
              </p:nvPicPr>
              <p:blipFill>
                <a:blip r:embed="rId609"/>
                <a:stretch>
                  <a:fillRect/>
                </a:stretch>
              </p:blipFill>
              <p:spPr>
                <a:xfrm>
                  <a:off x="3949518" y="1321145"/>
                  <a:ext cx="81820" cy="315360"/>
                </a:xfrm>
                <a:prstGeom prst="rect">
                  <a:avLst/>
                </a:prstGeom>
              </p:spPr>
            </p:pic>
          </mc:Fallback>
        </mc:AlternateContent>
        <mc:AlternateContent xmlns:mc="http://schemas.openxmlformats.org/markup-compatibility/2006" xmlns:p14="http://schemas.microsoft.com/office/powerpoint/2010/main">
          <mc:Choice Requires="p14">
            <p:contentPart p14:bwMode="auto" r:id="rId610">
              <p14:nvContentPartPr>
                <p14:cNvPr id="699" name="Encre 698">
                  <a:extLst>
                    <a:ext uri="{FF2B5EF4-FFF2-40B4-BE49-F238E27FC236}">
                      <a16:creationId xmlns:a16="http://schemas.microsoft.com/office/drawing/2014/main" id="{A6E208DB-457A-F573-01DE-BAED28652881}"/>
                    </a:ext>
                  </a:extLst>
                </p14:cNvPr>
                <p14:cNvContentPartPr/>
                <p14:nvPr/>
              </p14:nvContentPartPr>
              <p14:xfrm>
                <a:off x="4652289" y="2279105"/>
                <a:ext cx="128880" cy="130680"/>
              </p14:xfrm>
            </p:contentPart>
          </mc:Choice>
          <mc:Fallback xmlns="">
            <p:pic>
              <p:nvPicPr>
                <p:cNvPr id="699" name="Encre 698">
                  <a:extLst>
                    <a:ext uri="{FF2B5EF4-FFF2-40B4-BE49-F238E27FC236}">
                      <a16:creationId xmlns:a16="http://schemas.microsoft.com/office/drawing/2014/main" id="{A6E208DB-457A-F573-01DE-BAED28652881}"/>
                    </a:ext>
                  </a:extLst>
                </p:cNvPr>
                <p:cNvPicPr/>
                <p:nvPr/>
              </p:nvPicPr>
              <p:blipFill>
                <a:blip r:embed="rId611"/>
                <a:stretch>
                  <a:fillRect/>
                </a:stretch>
              </p:blipFill>
              <p:spPr>
                <a:xfrm>
                  <a:off x="4643289" y="2270105"/>
                  <a:ext cx="14652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612">
              <p14:nvContentPartPr>
                <p14:cNvPr id="700" name="Encre 699">
                  <a:extLst>
                    <a:ext uri="{FF2B5EF4-FFF2-40B4-BE49-F238E27FC236}">
                      <a16:creationId xmlns:a16="http://schemas.microsoft.com/office/drawing/2014/main" id="{6F3B1015-E09C-C25E-CDCB-8B800483498B}"/>
                    </a:ext>
                  </a:extLst>
                </p14:cNvPr>
                <p14:cNvContentPartPr/>
                <p14:nvPr/>
              </p14:nvContentPartPr>
              <p14:xfrm>
                <a:off x="4646529" y="2396105"/>
                <a:ext cx="250560" cy="245520"/>
              </p14:xfrm>
            </p:contentPart>
          </mc:Choice>
          <mc:Fallback xmlns="">
            <p:pic>
              <p:nvPicPr>
                <p:cNvPr id="700" name="Encre 699">
                  <a:extLst>
                    <a:ext uri="{FF2B5EF4-FFF2-40B4-BE49-F238E27FC236}">
                      <a16:creationId xmlns:a16="http://schemas.microsoft.com/office/drawing/2014/main" id="{6F3B1015-E09C-C25E-CDCB-8B800483498B}"/>
                    </a:ext>
                  </a:extLst>
                </p:cNvPr>
                <p:cNvPicPr/>
                <p:nvPr/>
              </p:nvPicPr>
              <p:blipFill>
                <a:blip r:embed="rId613"/>
                <a:stretch>
                  <a:fillRect/>
                </a:stretch>
              </p:blipFill>
              <p:spPr>
                <a:xfrm>
                  <a:off x="4637529" y="2387118"/>
                  <a:ext cx="268200" cy="263134"/>
                </a:xfrm>
                <a:prstGeom prst="rect">
                  <a:avLst/>
                </a:prstGeom>
              </p:spPr>
            </p:pic>
          </mc:Fallback>
        </mc:AlternateContent>
        <mc:AlternateContent xmlns:mc="http://schemas.openxmlformats.org/markup-compatibility/2006" xmlns:p14="http://schemas.microsoft.com/office/powerpoint/2010/main">
          <mc:Choice Requires="p14">
            <p:contentPart p14:bwMode="auto" r:id="rId614">
              <p14:nvContentPartPr>
                <p14:cNvPr id="701" name="Encre 700">
                  <a:extLst>
                    <a:ext uri="{FF2B5EF4-FFF2-40B4-BE49-F238E27FC236}">
                      <a16:creationId xmlns:a16="http://schemas.microsoft.com/office/drawing/2014/main" id="{0DFF4F5F-60C4-DCFA-BD62-9A6B5354744C}"/>
                    </a:ext>
                  </a:extLst>
                </p14:cNvPr>
                <p14:cNvContentPartPr/>
                <p14:nvPr/>
              </p14:nvContentPartPr>
              <p14:xfrm>
                <a:off x="4781889" y="2122865"/>
                <a:ext cx="29520" cy="140760"/>
              </p14:xfrm>
            </p:contentPart>
          </mc:Choice>
          <mc:Fallback xmlns="">
            <p:pic>
              <p:nvPicPr>
                <p:cNvPr id="701" name="Encre 700">
                  <a:extLst>
                    <a:ext uri="{FF2B5EF4-FFF2-40B4-BE49-F238E27FC236}">
                      <a16:creationId xmlns:a16="http://schemas.microsoft.com/office/drawing/2014/main" id="{0DFF4F5F-60C4-DCFA-BD62-9A6B5354744C}"/>
                    </a:ext>
                  </a:extLst>
                </p:cNvPr>
                <p:cNvPicPr/>
                <p:nvPr/>
              </p:nvPicPr>
              <p:blipFill>
                <a:blip r:embed="rId615"/>
                <a:stretch>
                  <a:fillRect/>
                </a:stretch>
              </p:blipFill>
              <p:spPr>
                <a:xfrm>
                  <a:off x="4772889" y="2113865"/>
                  <a:ext cx="4716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616">
              <p14:nvContentPartPr>
                <p14:cNvPr id="710" name="Encre 709">
                  <a:extLst>
                    <a:ext uri="{FF2B5EF4-FFF2-40B4-BE49-F238E27FC236}">
                      <a16:creationId xmlns:a16="http://schemas.microsoft.com/office/drawing/2014/main" id="{52A7F7CF-A519-888F-A875-8425B31D01CB}"/>
                    </a:ext>
                  </a:extLst>
                </p14:cNvPr>
                <p14:cNvContentPartPr/>
                <p14:nvPr/>
              </p14:nvContentPartPr>
              <p14:xfrm>
                <a:off x="5435308" y="3502118"/>
                <a:ext cx="160200" cy="164520"/>
              </p14:xfrm>
            </p:contentPart>
          </mc:Choice>
          <mc:Fallback xmlns="">
            <p:pic>
              <p:nvPicPr>
                <p:cNvPr id="710" name="Encre 709">
                  <a:extLst>
                    <a:ext uri="{FF2B5EF4-FFF2-40B4-BE49-F238E27FC236}">
                      <a16:creationId xmlns:a16="http://schemas.microsoft.com/office/drawing/2014/main" id="{52A7F7CF-A519-888F-A875-8425B31D01CB}"/>
                    </a:ext>
                  </a:extLst>
                </p:cNvPr>
                <p:cNvPicPr/>
                <p:nvPr/>
              </p:nvPicPr>
              <p:blipFill>
                <a:blip r:embed="rId617"/>
                <a:stretch>
                  <a:fillRect/>
                </a:stretch>
              </p:blipFill>
              <p:spPr>
                <a:xfrm>
                  <a:off x="5426288" y="3493118"/>
                  <a:ext cx="177880" cy="182160"/>
                </a:xfrm>
                <a:prstGeom prst="rect">
                  <a:avLst/>
                </a:prstGeom>
              </p:spPr>
            </p:pic>
          </mc:Fallback>
        </mc:AlternateContent>
        <mc:AlternateContent xmlns:mc="http://schemas.openxmlformats.org/markup-compatibility/2006" xmlns:p14="http://schemas.microsoft.com/office/powerpoint/2010/main">
          <mc:Choice Requires="p14">
            <p:contentPart p14:bwMode="auto" r:id="rId618">
              <p14:nvContentPartPr>
                <p14:cNvPr id="711" name="Encre 710">
                  <a:extLst>
                    <a:ext uri="{FF2B5EF4-FFF2-40B4-BE49-F238E27FC236}">
                      <a16:creationId xmlns:a16="http://schemas.microsoft.com/office/drawing/2014/main" id="{361A277E-78CA-014F-9B1E-A0704E46B52D}"/>
                    </a:ext>
                  </a:extLst>
                </p14:cNvPr>
                <p14:cNvContentPartPr/>
                <p14:nvPr/>
              </p14:nvContentPartPr>
              <p14:xfrm>
                <a:off x="5490388" y="3666638"/>
                <a:ext cx="17280" cy="92520"/>
              </p14:xfrm>
            </p:contentPart>
          </mc:Choice>
          <mc:Fallback xmlns="">
            <p:pic>
              <p:nvPicPr>
                <p:cNvPr id="711" name="Encre 710">
                  <a:extLst>
                    <a:ext uri="{FF2B5EF4-FFF2-40B4-BE49-F238E27FC236}">
                      <a16:creationId xmlns:a16="http://schemas.microsoft.com/office/drawing/2014/main" id="{361A277E-78CA-014F-9B1E-A0704E46B52D}"/>
                    </a:ext>
                  </a:extLst>
                </p:cNvPr>
                <p:cNvPicPr/>
                <p:nvPr/>
              </p:nvPicPr>
              <p:blipFill>
                <a:blip r:embed="rId619"/>
                <a:stretch>
                  <a:fillRect/>
                </a:stretch>
              </p:blipFill>
              <p:spPr>
                <a:xfrm>
                  <a:off x="5481388" y="3657638"/>
                  <a:ext cx="3492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20">
              <p14:nvContentPartPr>
                <p14:cNvPr id="707" name="Encre 706">
                  <a:extLst>
                    <a:ext uri="{FF2B5EF4-FFF2-40B4-BE49-F238E27FC236}">
                      <a16:creationId xmlns:a16="http://schemas.microsoft.com/office/drawing/2014/main" id="{8A457A55-B150-86D1-5D2C-FA1ED1DE016A}"/>
                    </a:ext>
                  </a:extLst>
                </p14:cNvPr>
                <p14:cNvContentPartPr/>
                <p14:nvPr/>
              </p14:nvContentPartPr>
              <p14:xfrm>
                <a:off x="5214988" y="2885318"/>
                <a:ext cx="168120" cy="230400"/>
              </p14:xfrm>
            </p:contentPart>
          </mc:Choice>
          <mc:Fallback xmlns="">
            <p:pic>
              <p:nvPicPr>
                <p:cNvPr id="707" name="Encre 706">
                  <a:extLst>
                    <a:ext uri="{FF2B5EF4-FFF2-40B4-BE49-F238E27FC236}">
                      <a16:creationId xmlns:a16="http://schemas.microsoft.com/office/drawing/2014/main" id="{8A457A55-B150-86D1-5D2C-FA1ED1DE016A}"/>
                    </a:ext>
                  </a:extLst>
                </p:cNvPr>
                <p:cNvPicPr/>
                <p:nvPr/>
              </p:nvPicPr>
              <p:blipFill>
                <a:blip r:embed="rId621"/>
                <a:stretch>
                  <a:fillRect/>
                </a:stretch>
              </p:blipFill>
              <p:spPr>
                <a:xfrm>
                  <a:off x="5205988" y="2876318"/>
                  <a:ext cx="18576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622">
              <p14:nvContentPartPr>
                <p14:cNvPr id="708" name="Encre 707">
                  <a:extLst>
                    <a:ext uri="{FF2B5EF4-FFF2-40B4-BE49-F238E27FC236}">
                      <a16:creationId xmlns:a16="http://schemas.microsoft.com/office/drawing/2014/main" id="{4BB093D1-84C2-0160-A5A8-D2FAC5665F54}"/>
                    </a:ext>
                  </a:extLst>
                </p14:cNvPr>
                <p14:cNvContentPartPr/>
                <p14:nvPr/>
              </p14:nvContentPartPr>
              <p14:xfrm>
                <a:off x="5299228" y="3120398"/>
                <a:ext cx="28080" cy="115560"/>
              </p14:xfrm>
            </p:contentPart>
          </mc:Choice>
          <mc:Fallback xmlns="">
            <p:pic>
              <p:nvPicPr>
                <p:cNvPr id="708" name="Encre 707">
                  <a:extLst>
                    <a:ext uri="{FF2B5EF4-FFF2-40B4-BE49-F238E27FC236}">
                      <a16:creationId xmlns:a16="http://schemas.microsoft.com/office/drawing/2014/main" id="{4BB093D1-84C2-0160-A5A8-D2FAC5665F54}"/>
                    </a:ext>
                  </a:extLst>
                </p:cNvPr>
                <p:cNvPicPr/>
                <p:nvPr/>
              </p:nvPicPr>
              <p:blipFill>
                <a:blip r:embed="rId623"/>
                <a:stretch>
                  <a:fillRect/>
                </a:stretch>
              </p:blipFill>
              <p:spPr>
                <a:xfrm>
                  <a:off x="5290228" y="3111398"/>
                  <a:ext cx="4572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624">
              <p14:nvContentPartPr>
                <p14:cNvPr id="735" name="Encre 734">
                  <a:extLst>
                    <a:ext uri="{FF2B5EF4-FFF2-40B4-BE49-F238E27FC236}">
                      <a16:creationId xmlns:a16="http://schemas.microsoft.com/office/drawing/2014/main" id="{0094BE2A-A2F4-A38F-EE9A-1F217ED60F01}"/>
                    </a:ext>
                  </a:extLst>
                </p14:cNvPr>
                <p14:cNvContentPartPr/>
                <p14:nvPr/>
              </p14:nvContentPartPr>
              <p14:xfrm>
                <a:off x="4557120" y="2557800"/>
                <a:ext cx="211320" cy="359640"/>
              </p14:xfrm>
            </p:contentPart>
          </mc:Choice>
          <mc:Fallback xmlns="">
            <p:pic>
              <p:nvPicPr>
                <p:cNvPr id="735" name="Encre 734">
                  <a:extLst>
                    <a:ext uri="{FF2B5EF4-FFF2-40B4-BE49-F238E27FC236}">
                      <a16:creationId xmlns:a16="http://schemas.microsoft.com/office/drawing/2014/main" id="{0094BE2A-A2F4-A38F-EE9A-1F217ED60F01}"/>
                    </a:ext>
                  </a:extLst>
                </p:cNvPr>
                <p:cNvPicPr/>
                <p:nvPr/>
              </p:nvPicPr>
              <p:blipFill>
                <a:blip r:embed="rId625"/>
                <a:stretch>
                  <a:fillRect/>
                </a:stretch>
              </p:blipFill>
              <p:spPr>
                <a:xfrm>
                  <a:off x="4548120" y="2548800"/>
                  <a:ext cx="228960" cy="377280"/>
                </a:xfrm>
                <a:prstGeom prst="rect">
                  <a:avLst/>
                </a:prstGeom>
              </p:spPr>
            </p:pic>
          </mc:Fallback>
        </mc:AlternateContent>
        <mc:AlternateContent xmlns:mc="http://schemas.openxmlformats.org/markup-compatibility/2006" xmlns:p14="http://schemas.microsoft.com/office/powerpoint/2010/main">
          <mc:Choice Requires="p14">
            <p:contentPart p14:bwMode="auto" r:id="rId626">
              <p14:nvContentPartPr>
                <p14:cNvPr id="736" name="Encre 735">
                  <a:extLst>
                    <a:ext uri="{FF2B5EF4-FFF2-40B4-BE49-F238E27FC236}">
                      <a16:creationId xmlns:a16="http://schemas.microsoft.com/office/drawing/2014/main" id="{13A68110-8189-1B11-3EBB-0B3D40B1EFED}"/>
                    </a:ext>
                  </a:extLst>
                </p14:cNvPr>
                <p14:cNvContentPartPr/>
                <p14:nvPr/>
              </p14:nvContentPartPr>
              <p14:xfrm>
                <a:off x="4539120" y="2821680"/>
                <a:ext cx="164160" cy="156600"/>
              </p14:xfrm>
            </p:contentPart>
          </mc:Choice>
          <mc:Fallback xmlns="">
            <p:pic>
              <p:nvPicPr>
                <p:cNvPr id="736" name="Encre 735">
                  <a:extLst>
                    <a:ext uri="{FF2B5EF4-FFF2-40B4-BE49-F238E27FC236}">
                      <a16:creationId xmlns:a16="http://schemas.microsoft.com/office/drawing/2014/main" id="{13A68110-8189-1B11-3EBB-0B3D40B1EFED}"/>
                    </a:ext>
                  </a:extLst>
                </p:cNvPr>
                <p:cNvPicPr/>
                <p:nvPr/>
              </p:nvPicPr>
              <p:blipFill>
                <a:blip r:embed="rId627"/>
                <a:stretch>
                  <a:fillRect/>
                </a:stretch>
              </p:blipFill>
              <p:spPr>
                <a:xfrm>
                  <a:off x="4530140" y="2812680"/>
                  <a:ext cx="181761"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628">
              <p14:nvContentPartPr>
                <p14:cNvPr id="738" name="Encre 737">
                  <a:extLst>
                    <a:ext uri="{FF2B5EF4-FFF2-40B4-BE49-F238E27FC236}">
                      <a16:creationId xmlns:a16="http://schemas.microsoft.com/office/drawing/2014/main" id="{8D32EBDA-6F08-B498-99C0-C98E530928BA}"/>
                    </a:ext>
                  </a:extLst>
                </p14:cNvPr>
                <p14:cNvContentPartPr/>
                <p14:nvPr/>
              </p14:nvContentPartPr>
              <p14:xfrm>
                <a:off x="4606440" y="2642040"/>
                <a:ext cx="488160" cy="399600"/>
              </p14:xfrm>
            </p:contentPart>
          </mc:Choice>
          <mc:Fallback xmlns="">
            <p:pic>
              <p:nvPicPr>
                <p:cNvPr id="738" name="Encre 737">
                  <a:extLst>
                    <a:ext uri="{FF2B5EF4-FFF2-40B4-BE49-F238E27FC236}">
                      <a16:creationId xmlns:a16="http://schemas.microsoft.com/office/drawing/2014/main" id="{8D32EBDA-6F08-B498-99C0-C98E530928BA}"/>
                    </a:ext>
                  </a:extLst>
                </p:cNvPr>
                <p:cNvPicPr/>
                <p:nvPr/>
              </p:nvPicPr>
              <p:blipFill>
                <a:blip r:embed="rId629"/>
                <a:stretch>
                  <a:fillRect/>
                </a:stretch>
              </p:blipFill>
              <p:spPr>
                <a:xfrm>
                  <a:off x="4597447" y="2633040"/>
                  <a:ext cx="505787" cy="417240"/>
                </a:xfrm>
                <a:prstGeom prst="rect">
                  <a:avLst/>
                </a:prstGeom>
              </p:spPr>
            </p:pic>
          </mc:Fallback>
        </mc:AlternateContent>
        <mc:AlternateContent xmlns:mc="http://schemas.openxmlformats.org/markup-compatibility/2006" xmlns:p14="http://schemas.microsoft.com/office/powerpoint/2010/main">
          <mc:Choice Requires="p14">
            <p:contentPart p14:bwMode="auto" r:id="rId630">
              <p14:nvContentPartPr>
                <p14:cNvPr id="740" name="Encre 739">
                  <a:extLst>
                    <a:ext uri="{FF2B5EF4-FFF2-40B4-BE49-F238E27FC236}">
                      <a16:creationId xmlns:a16="http://schemas.microsoft.com/office/drawing/2014/main" id="{D7FCF4DA-9121-61F5-C1F5-153909724761}"/>
                    </a:ext>
                  </a:extLst>
                </p14:cNvPr>
                <p14:cNvContentPartPr/>
                <p14:nvPr/>
              </p14:nvContentPartPr>
              <p14:xfrm>
                <a:off x="3612480" y="1869840"/>
                <a:ext cx="312120" cy="263880"/>
              </p14:xfrm>
            </p:contentPart>
          </mc:Choice>
          <mc:Fallback xmlns="">
            <p:pic>
              <p:nvPicPr>
                <p:cNvPr id="740" name="Encre 739">
                  <a:extLst>
                    <a:ext uri="{FF2B5EF4-FFF2-40B4-BE49-F238E27FC236}">
                      <a16:creationId xmlns:a16="http://schemas.microsoft.com/office/drawing/2014/main" id="{D7FCF4DA-9121-61F5-C1F5-153909724761}"/>
                    </a:ext>
                  </a:extLst>
                </p:cNvPr>
                <p:cNvPicPr/>
                <p:nvPr/>
              </p:nvPicPr>
              <p:blipFill>
                <a:blip r:embed="rId631"/>
                <a:stretch>
                  <a:fillRect/>
                </a:stretch>
              </p:blipFill>
              <p:spPr>
                <a:xfrm>
                  <a:off x="3603480" y="1860840"/>
                  <a:ext cx="329760" cy="281520"/>
                </a:xfrm>
                <a:prstGeom prst="rect">
                  <a:avLst/>
                </a:prstGeom>
              </p:spPr>
            </p:pic>
          </mc:Fallback>
        </mc:AlternateContent>
        <mc:AlternateContent xmlns:mc="http://schemas.openxmlformats.org/markup-compatibility/2006" xmlns:p14="http://schemas.microsoft.com/office/powerpoint/2010/main">
          <mc:Choice Requires="p14">
            <p:contentPart p14:bwMode="auto" r:id="rId632">
              <p14:nvContentPartPr>
                <p14:cNvPr id="741" name="Encre 740">
                  <a:extLst>
                    <a:ext uri="{FF2B5EF4-FFF2-40B4-BE49-F238E27FC236}">
                      <a16:creationId xmlns:a16="http://schemas.microsoft.com/office/drawing/2014/main" id="{D16760DC-97A3-49C1-26C7-CCAF0B5D1572}"/>
                    </a:ext>
                  </a:extLst>
                </p14:cNvPr>
                <p14:cNvContentPartPr/>
                <p14:nvPr/>
              </p14:nvContentPartPr>
              <p14:xfrm>
                <a:off x="3765840" y="1956240"/>
                <a:ext cx="81360" cy="66240"/>
              </p14:xfrm>
            </p:contentPart>
          </mc:Choice>
          <mc:Fallback xmlns="">
            <p:pic>
              <p:nvPicPr>
                <p:cNvPr id="741" name="Encre 740">
                  <a:extLst>
                    <a:ext uri="{FF2B5EF4-FFF2-40B4-BE49-F238E27FC236}">
                      <a16:creationId xmlns:a16="http://schemas.microsoft.com/office/drawing/2014/main" id="{D16760DC-97A3-49C1-26C7-CCAF0B5D1572}"/>
                    </a:ext>
                  </a:extLst>
                </p:cNvPr>
                <p:cNvPicPr/>
                <p:nvPr/>
              </p:nvPicPr>
              <p:blipFill>
                <a:blip r:embed="rId633"/>
                <a:stretch>
                  <a:fillRect/>
                </a:stretch>
              </p:blipFill>
              <p:spPr>
                <a:xfrm>
                  <a:off x="3756800" y="1947240"/>
                  <a:ext cx="99078"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634">
              <p14:nvContentPartPr>
                <p14:cNvPr id="742" name="Encre 741">
                  <a:extLst>
                    <a:ext uri="{FF2B5EF4-FFF2-40B4-BE49-F238E27FC236}">
                      <a16:creationId xmlns:a16="http://schemas.microsoft.com/office/drawing/2014/main" id="{FD70D055-EB70-EDAB-072D-8990627711FF}"/>
                    </a:ext>
                  </a:extLst>
                </p14:cNvPr>
                <p14:cNvContentPartPr/>
                <p14:nvPr/>
              </p14:nvContentPartPr>
              <p14:xfrm>
                <a:off x="3819120" y="1812240"/>
                <a:ext cx="147960" cy="110520"/>
              </p14:xfrm>
            </p:contentPart>
          </mc:Choice>
          <mc:Fallback xmlns="">
            <p:pic>
              <p:nvPicPr>
                <p:cNvPr id="742" name="Encre 741">
                  <a:extLst>
                    <a:ext uri="{FF2B5EF4-FFF2-40B4-BE49-F238E27FC236}">
                      <a16:creationId xmlns:a16="http://schemas.microsoft.com/office/drawing/2014/main" id="{FD70D055-EB70-EDAB-072D-8990627711FF}"/>
                    </a:ext>
                  </a:extLst>
                </p:cNvPr>
                <p:cNvPicPr/>
                <p:nvPr/>
              </p:nvPicPr>
              <p:blipFill>
                <a:blip r:embed="rId635"/>
                <a:stretch>
                  <a:fillRect/>
                </a:stretch>
              </p:blipFill>
              <p:spPr>
                <a:xfrm>
                  <a:off x="3810120" y="1803240"/>
                  <a:ext cx="16560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636">
              <p14:nvContentPartPr>
                <p14:cNvPr id="744" name="Encre 743">
                  <a:extLst>
                    <a:ext uri="{FF2B5EF4-FFF2-40B4-BE49-F238E27FC236}">
                      <a16:creationId xmlns:a16="http://schemas.microsoft.com/office/drawing/2014/main" id="{279DA202-66B6-7D74-D53E-90A10F19FCF1}"/>
                    </a:ext>
                  </a:extLst>
                </p14:cNvPr>
                <p14:cNvContentPartPr/>
                <p14:nvPr/>
              </p14:nvContentPartPr>
              <p14:xfrm>
                <a:off x="3482160" y="2039400"/>
                <a:ext cx="123480" cy="491400"/>
              </p14:xfrm>
            </p:contentPart>
          </mc:Choice>
          <mc:Fallback xmlns="">
            <p:pic>
              <p:nvPicPr>
                <p:cNvPr id="744" name="Encre 743">
                  <a:extLst>
                    <a:ext uri="{FF2B5EF4-FFF2-40B4-BE49-F238E27FC236}">
                      <a16:creationId xmlns:a16="http://schemas.microsoft.com/office/drawing/2014/main" id="{279DA202-66B6-7D74-D53E-90A10F19FCF1}"/>
                    </a:ext>
                  </a:extLst>
                </p:cNvPr>
                <p:cNvPicPr/>
                <p:nvPr/>
              </p:nvPicPr>
              <p:blipFill>
                <a:blip r:embed="rId637"/>
                <a:stretch>
                  <a:fillRect/>
                </a:stretch>
              </p:blipFill>
              <p:spPr>
                <a:xfrm>
                  <a:off x="3473160" y="2030400"/>
                  <a:ext cx="141120" cy="509040"/>
                </a:xfrm>
                <a:prstGeom prst="rect">
                  <a:avLst/>
                </a:prstGeom>
              </p:spPr>
            </p:pic>
          </mc:Fallback>
        </mc:AlternateContent>
        <mc:AlternateContent xmlns:mc="http://schemas.openxmlformats.org/markup-compatibility/2006" xmlns:p14="http://schemas.microsoft.com/office/powerpoint/2010/main">
          <mc:Choice Requires="p14">
            <p:contentPart p14:bwMode="auto" r:id="rId638">
              <p14:nvContentPartPr>
                <p14:cNvPr id="104" name="Encre 103">
                  <a:extLst>
                    <a:ext uri="{FF2B5EF4-FFF2-40B4-BE49-F238E27FC236}">
                      <a16:creationId xmlns:a16="http://schemas.microsoft.com/office/drawing/2014/main" id="{2F37EDA0-F1B6-7AAB-0782-4325B30964A9}"/>
                    </a:ext>
                  </a:extLst>
                </p14:cNvPr>
                <p14:cNvContentPartPr/>
                <p14:nvPr/>
              </p14:nvContentPartPr>
              <p14:xfrm>
                <a:off x="3802142" y="2759237"/>
                <a:ext cx="376560" cy="489240"/>
              </p14:xfrm>
            </p:contentPart>
          </mc:Choice>
          <mc:Fallback xmlns="">
            <p:pic>
              <p:nvPicPr>
                <p:cNvPr id="104" name="Encre 103">
                  <a:extLst>
                    <a:ext uri="{FF2B5EF4-FFF2-40B4-BE49-F238E27FC236}">
                      <a16:creationId xmlns:a16="http://schemas.microsoft.com/office/drawing/2014/main" id="{2F37EDA0-F1B6-7AAB-0782-4325B30964A9}"/>
                    </a:ext>
                  </a:extLst>
                </p:cNvPr>
                <p:cNvPicPr/>
                <p:nvPr/>
              </p:nvPicPr>
              <p:blipFill>
                <a:blip r:embed="rId639"/>
                <a:stretch>
                  <a:fillRect/>
                </a:stretch>
              </p:blipFill>
              <p:spPr>
                <a:xfrm>
                  <a:off x="3793151" y="2750230"/>
                  <a:ext cx="394183" cy="506893"/>
                </a:xfrm>
                <a:prstGeom prst="rect">
                  <a:avLst/>
                </a:prstGeom>
              </p:spPr>
            </p:pic>
          </mc:Fallback>
        </mc:AlternateContent>
        <mc:AlternateContent xmlns:mc="http://schemas.openxmlformats.org/markup-compatibility/2006" xmlns:p14="http://schemas.microsoft.com/office/powerpoint/2010/main">
          <mc:Choice Requires="p14">
            <p:contentPart p14:bwMode="auto" r:id="rId640">
              <p14:nvContentPartPr>
                <p14:cNvPr id="105" name="Encre 104">
                  <a:extLst>
                    <a:ext uri="{FF2B5EF4-FFF2-40B4-BE49-F238E27FC236}">
                      <a16:creationId xmlns:a16="http://schemas.microsoft.com/office/drawing/2014/main" id="{BBBC576A-0D50-AF87-092C-AE81CF8C7388}"/>
                    </a:ext>
                  </a:extLst>
                </p14:cNvPr>
                <p14:cNvContentPartPr/>
                <p14:nvPr/>
              </p14:nvContentPartPr>
              <p14:xfrm>
                <a:off x="4031102" y="3089717"/>
                <a:ext cx="56880" cy="16920"/>
              </p14:xfrm>
            </p:contentPart>
          </mc:Choice>
          <mc:Fallback xmlns="">
            <p:pic>
              <p:nvPicPr>
                <p:cNvPr id="105" name="Encre 104">
                  <a:extLst>
                    <a:ext uri="{FF2B5EF4-FFF2-40B4-BE49-F238E27FC236}">
                      <a16:creationId xmlns:a16="http://schemas.microsoft.com/office/drawing/2014/main" id="{BBBC576A-0D50-AF87-092C-AE81CF8C7388}"/>
                    </a:ext>
                  </a:extLst>
                </p:cNvPr>
                <p:cNvPicPr/>
                <p:nvPr/>
              </p:nvPicPr>
              <p:blipFill>
                <a:blip r:embed="rId641"/>
                <a:stretch>
                  <a:fillRect/>
                </a:stretch>
              </p:blipFill>
              <p:spPr>
                <a:xfrm>
                  <a:off x="4022102" y="3080717"/>
                  <a:ext cx="7452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642">
              <p14:nvContentPartPr>
                <p14:cNvPr id="106" name="Encre 105">
                  <a:extLst>
                    <a:ext uri="{FF2B5EF4-FFF2-40B4-BE49-F238E27FC236}">
                      <a16:creationId xmlns:a16="http://schemas.microsoft.com/office/drawing/2014/main" id="{4ABC4C41-383F-817A-FFB2-A77B04188741}"/>
                    </a:ext>
                  </a:extLst>
                </p14:cNvPr>
                <p14:cNvContentPartPr/>
                <p14:nvPr/>
              </p14:nvContentPartPr>
              <p14:xfrm>
                <a:off x="4081862" y="3185117"/>
                <a:ext cx="47160" cy="3960"/>
              </p14:xfrm>
            </p:contentPart>
          </mc:Choice>
          <mc:Fallback xmlns="">
            <p:pic>
              <p:nvPicPr>
                <p:cNvPr id="106" name="Encre 105">
                  <a:extLst>
                    <a:ext uri="{FF2B5EF4-FFF2-40B4-BE49-F238E27FC236}">
                      <a16:creationId xmlns:a16="http://schemas.microsoft.com/office/drawing/2014/main" id="{4ABC4C41-383F-817A-FFB2-A77B04188741}"/>
                    </a:ext>
                  </a:extLst>
                </p:cNvPr>
                <p:cNvPicPr/>
                <p:nvPr/>
              </p:nvPicPr>
              <p:blipFill>
                <a:blip r:embed="rId643"/>
                <a:stretch>
                  <a:fillRect/>
                </a:stretch>
              </p:blipFill>
              <p:spPr>
                <a:xfrm>
                  <a:off x="4072862" y="3176867"/>
                  <a:ext cx="64800" cy="20130"/>
                </a:xfrm>
                <a:prstGeom prst="rect">
                  <a:avLst/>
                </a:prstGeom>
              </p:spPr>
            </p:pic>
          </mc:Fallback>
        </mc:AlternateContent>
        <mc:AlternateContent xmlns:mc="http://schemas.openxmlformats.org/markup-compatibility/2006" xmlns:p14="http://schemas.microsoft.com/office/powerpoint/2010/main">
          <mc:Choice Requires="p14">
            <p:contentPart p14:bwMode="auto" r:id="rId644">
              <p14:nvContentPartPr>
                <p14:cNvPr id="107" name="Encre 106">
                  <a:extLst>
                    <a:ext uri="{FF2B5EF4-FFF2-40B4-BE49-F238E27FC236}">
                      <a16:creationId xmlns:a16="http://schemas.microsoft.com/office/drawing/2014/main" id="{DC17A20C-289C-04EA-42A5-3F5246A1CCF9}"/>
                    </a:ext>
                  </a:extLst>
                </p14:cNvPr>
                <p14:cNvContentPartPr/>
                <p14:nvPr/>
              </p14:nvContentPartPr>
              <p14:xfrm>
                <a:off x="4129022" y="3256037"/>
                <a:ext cx="19440" cy="4320"/>
              </p14:xfrm>
            </p:contentPart>
          </mc:Choice>
          <mc:Fallback xmlns="">
            <p:pic>
              <p:nvPicPr>
                <p:cNvPr id="107" name="Encre 106">
                  <a:extLst>
                    <a:ext uri="{FF2B5EF4-FFF2-40B4-BE49-F238E27FC236}">
                      <a16:creationId xmlns:a16="http://schemas.microsoft.com/office/drawing/2014/main" id="{DC17A20C-289C-04EA-42A5-3F5246A1CCF9}"/>
                    </a:ext>
                  </a:extLst>
                </p:cNvPr>
                <p:cNvPicPr/>
                <p:nvPr/>
              </p:nvPicPr>
              <p:blipFill>
                <a:blip r:embed="rId645"/>
                <a:stretch>
                  <a:fillRect/>
                </a:stretch>
              </p:blipFill>
              <p:spPr>
                <a:xfrm>
                  <a:off x="4119852" y="3247037"/>
                  <a:ext cx="37413"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646">
              <p14:nvContentPartPr>
                <p14:cNvPr id="109" name="Encre 108">
                  <a:extLst>
                    <a:ext uri="{FF2B5EF4-FFF2-40B4-BE49-F238E27FC236}">
                      <a16:creationId xmlns:a16="http://schemas.microsoft.com/office/drawing/2014/main" id="{1308A085-C76C-BC4F-8519-D65ACE4D1CED}"/>
                    </a:ext>
                  </a:extLst>
                </p14:cNvPr>
                <p14:cNvContentPartPr/>
                <p14:nvPr/>
              </p14:nvContentPartPr>
              <p14:xfrm>
                <a:off x="3796022" y="3141557"/>
                <a:ext cx="122760" cy="317880"/>
              </p14:xfrm>
            </p:contentPart>
          </mc:Choice>
          <mc:Fallback xmlns="">
            <p:pic>
              <p:nvPicPr>
                <p:cNvPr id="109" name="Encre 108">
                  <a:extLst>
                    <a:ext uri="{FF2B5EF4-FFF2-40B4-BE49-F238E27FC236}">
                      <a16:creationId xmlns:a16="http://schemas.microsoft.com/office/drawing/2014/main" id="{1308A085-C76C-BC4F-8519-D65ACE4D1CED}"/>
                    </a:ext>
                  </a:extLst>
                </p:cNvPr>
                <p:cNvPicPr/>
                <p:nvPr/>
              </p:nvPicPr>
              <p:blipFill>
                <a:blip r:embed="rId647"/>
                <a:stretch>
                  <a:fillRect/>
                </a:stretch>
              </p:blipFill>
              <p:spPr>
                <a:xfrm>
                  <a:off x="3787022" y="3132547"/>
                  <a:ext cx="140400" cy="335540"/>
                </a:xfrm>
                <a:prstGeom prst="rect">
                  <a:avLst/>
                </a:prstGeom>
              </p:spPr>
            </p:pic>
          </mc:Fallback>
        </mc:AlternateContent>
        <mc:AlternateContent xmlns:mc="http://schemas.openxmlformats.org/markup-compatibility/2006" xmlns:p14="http://schemas.microsoft.com/office/powerpoint/2010/main">
          <mc:Choice Requires="p14">
            <p:contentPart p14:bwMode="auto" r:id="rId648">
              <p14:nvContentPartPr>
                <p14:cNvPr id="110" name="Encre 109">
                  <a:extLst>
                    <a:ext uri="{FF2B5EF4-FFF2-40B4-BE49-F238E27FC236}">
                      <a16:creationId xmlns:a16="http://schemas.microsoft.com/office/drawing/2014/main" id="{05E81800-0122-62B4-2086-8D8A30F66125}"/>
                    </a:ext>
                  </a:extLst>
                </p14:cNvPr>
                <p14:cNvContentPartPr/>
                <p14:nvPr/>
              </p14:nvContentPartPr>
              <p14:xfrm>
                <a:off x="3999422" y="3287717"/>
                <a:ext cx="133560" cy="97560"/>
              </p14:xfrm>
            </p:contentPart>
          </mc:Choice>
          <mc:Fallback xmlns="">
            <p:pic>
              <p:nvPicPr>
                <p:cNvPr id="110" name="Encre 109">
                  <a:extLst>
                    <a:ext uri="{FF2B5EF4-FFF2-40B4-BE49-F238E27FC236}">
                      <a16:creationId xmlns:a16="http://schemas.microsoft.com/office/drawing/2014/main" id="{05E81800-0122-62B4-2086-8D8A30F66125}"/>
                    </a:ext>
                  </a:extLst>
                </p:cNvPr>
                <p:cNvPicPr/>
                <p:nvPr/>
              </p:nvPicPr>
              <p:blipFill>
                <a:blip r:embed="rId649"/>
                <a:stretch>
                  <a:fillRect/>
                </a:stretch>
              </p:blipFill>
              <p:spPr>
                <a:xfrm>
                  <a:off x="3990398" y="3278750"/>
                  <a:ext cx="151248" cy="115135"/>
                </a:xfrm>
                <a:prstGeom prst="rect">
                  <a:avLst/>
                </a:prstGeom>
              </p:spPr>
            </p:pic>
          </mc:Fallback>
        </mc:AlternateContent>
        <mc:AlternateContent xmlns:mc="http://schemas.openxmlformats.org/markup-compatibility/2006" xmlns:p14="http://schemas.microsoft.com/office/powerpoint/2010/main">
          <mc:Choice Requires="p14">
            <p:contentPart p14:bwMode="auto" r:id="rId650">
              <p14:nvContentPartPr>
                <p14:cNvPr id="745" name="Encre 744">
                  <a:extLst>
                    <a:ext uri="{FF2B5EF4-FFF2-40B4-BE49-F238E27FC236}">
                      <a16:creationId xmlns:a16="http://schemas.microsoft.com/office/drawing/2014/main" id="{F5504C4C-75CC-B4CD-328B-C89BEF6CE45D}"/>
                    </a:ext>
                  </a:extLst>
                </p14:cNvPr>
                <p14:cNvContentPartPr/>
                <p14:nvPr/>
              </p14:nvContentPartPr>
              <p14:xfrm>
                <a:off x="3663600" y="2888640"/>
                <a:ext cx="82440" cy="199440"/>
              </p14:xfrm>
            </p:contentPart>
          </mc:Choice>
          <mc:Fallback xmlns="">
            <p:pic>
              <p:nvPicPr>
                <p:cNvPr id="745" name="Encre 744">
                  <a:extLst>
                    <a:ext uri="{FF2B5EF4-FFF2-40B4-BE49-F238E27FC236}">
                      <a16:creationId xmlns:a16="http://schemas.microsoft.com/office/drawing/2014/main" id="{F5504C4C-75CC-B4CD-328B-C89BEF6CE45D}"/>
                    </a:ext>
                  </a:extLst>
                </p:cNvPr>
                <p:cNvPicPr/>
                <p:nvPr/>
              </p:nvPicPr>
              <p:blipFill>
                <a:blip r:embed="rId651"/>
                <a:stretch>
                  <a:fillRect/>
                </a:stretch>
              </p:blipFill>
              <p:spPr>
                <a:xfrm>
                  <a:off x="3654600" y="2879624"/>
                  <a:ext cx="100080" cy="217112"/>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52">
            <p14:nvContentPartPr>
              <p14:cNvPr id="1045" name="Encre 1044">
                <a:extLst>
                  <a:ext uri="{FF2B5EF4-FFF2-40B4-BE49-F238E27FC236}">
                    <a16:creationId xmlns:a16="http://schemas.microsoft.com/office/drawing/2014/main" id="{EBD4FC2A-C7A2-63E0-7C28-4B1860EB0B99}"/>
                  </a:ext>
                  <a:ext uri="{C183D7F6-B498-43B3-948B-1728B52AA6E4}">
                    <adec:decorative xmlns:adec="http://schemas.microsoft.com/office/drawing/2017/decorative" val="1"/>
                  </a:ext>
                </a:extLst>
              </p14:cNvPr>
              <p14:cNvContentPartPr/>
              <p14:nvPr>
                <p:custDataLst>
                  <p:tags r:id="rId160"/>
                </p:custDataLst>
              </p14:nvPr>
            </p14:nvContentPartPr>
            <p14:xfrm>
              <a:off x="324704" y="1814687"/>
              <a:ext cx="5760" cy="2160"/>
            </p14:xfrm>
          </p:contentPart>
        </mc:Choice>
        <mc:Fallback xmlns="">
          <p:pic>
            <p:nvPicPr>
              <p:cNvPr id="1045" name="Encre 1044">
                <a:extLst>
                  <a:ext uri="{FF2B5EF4-FFF2-40B4-BE49-F238E27FC236}">
                    <a16:creationId xmlns:a16="http://schemas.microsoft.com/office/drawing/2014/main" id="{EBD4FC2A-C7A2-63E0-7C28-4B1860EB0B99}"/>
                  </a:ext>
                  <a:ext uri="{C183D7F6-B498-43B3-948B-1728B52AA6E4}">
                    <adec:decorative xmlns:adec="http://schemas.microsoft.com/office/drawing/2017/decorative" val="1"/>
                  </a:ext>
                </a:extLst>
              </p:cNvPr>
              <p:cNvPicPr/>
              <p:nvPr/>
            </p:nvPicPr>
            <p:blipFill>
              <a:blip r:embed="rId653"/>
              <a:stretch>
                <a:fillRect/>
              </a:stretch>
            </p:blipFill>
            <p:spPr>
              <a:xfrm>
                <a:off x="315704" y="1805687"/>
                <a:ext cx="2340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654">
            <p14:nvContentPartPr>
              <p14:cNvPr id="1054" name="Encre 1053">
                <a:extLst>
                  <a:ext uri="{FF2B5EF4-FFF2-40B4-BE49-F238E27FC236}">
                    <a16:creationId xmlns:a16="http://schemas.microsoft.com/office/drawing/2014/main" id="{87E2D472-24FC-686E-60A2-22AC6D0376B3}"/>
                  </a:ext>
                  <a:ext uri="{C183D7F6-B498-43B3-948B-1728B52AA6E4}">
                    <adec:decorative xmlns:adec="http://schemas.microsoft.com/office/drawing/2017/decorative" val="1"/>
                  </a:ext>
                </a:extLst>
              </p14:cNvPr>
              <p14:cNvContentPartPr/>
              <p14:nvPr>
                <p:custDataLst>
                  <p:tags r:id="rId161"/>
                </p:custDataLst>
              </p14:nvPr>
            </p14:nvContentPartPr>
            <p14:xfrm>
              <a:off x="1005504" y="1903943"/>
              <a:ext cx="10440" cy="154800"/>
            </p14:xfrm>
          </p:contentPart>
        </mc:Choice>
        <mc:Fallback xmlns="">
          <p:pic>
            <p:nvPicPr>
              <p:cNvPr id="1054" name="Encre 1053">
                <a:extLst>
                  <a:ext uri="{FF2B5EF4-FFF2-40B4-BE49-F238E27FC236}">
                    <a16:creationId xmlns:a16="http://schemas.microsoft.com/office/drawing/2014/main" id="{87E2D472-24FC-686E-60A2-22AC6D0376B3}"/>
                  </a:ext>
                  <a:ext uri="{C183D7F6-B498-43B3-948B-1728B52AA6E4}">
                    <adec:decorative xmlns:adec="http://schemas.microsoft.com/office/drawing/2017/decorative" val="1"/>
                  </a:ext>
                </a:extLst>
              </p:cNvPr>
              <p:cNvPicPr/>
              <p:nvPr/>
            </p:nvPicPr>
            <p:blipFill>
              <a:blip r:embed="rId655"/>
              <a:stretch>
                <a:fillRect/>
              </a:stretch>
            </p:blipFill>
            <p:spPr>
              <a:xfrm>
                <a:off x="996183" y="1894943"/>
                <a:ext cx="28710" cy="172440"/>
              </a:xfrm>
              <a:prstGeom prst="rect">
                <a:avLst/>
              </a:prstGeom>
            </p:spPr>
          </p:pic>
        </mc:Fallback>
      </mc:AlternateContent>
      <p:grpSp>
        <p:nvGrpSpPr>
          <p:cNvPr id="1064" name="Groupe 1063">
            <a:extLst>
              <a:ext uri="{FF2B5EF4-FFF2-40B4-BE49-F238E27FC236}">
                <a16:creationId xmlns:a16="http://schemas.microsoft.com/office/drawing/2014/main" id="{71A7BC70-416D-A671-7EF3-619DD77F8B35}"/>
              </a:ext>
              <a:ext uri="{C183D7F6-B498-43B3-948B-1728B52AA6E4}">
                <adec:decorative xmlns:adec="http://schemas.microsoft.com/office/drawing/2017/decorative" val="1"/>
              </a:ext>
            </a:extLst>
          </p:cNvPr>
          <p:cNvGrpSpPr/>
          <p:nvPr>
            <p:custDataLst>
              <p:tags r:id="rId162"/>
            </p:custDataLst>
          </p:nvPr>
        </p:nvGrpSpPr>
        <p:grpSpPr>
          <a:xfrm>
            <a:off x="397524" y="1564103"/>
            <a:ext cx="841260" cy="225720"/>
            <a:chOff x="397524" y="1564103"/>
            <a:chExt cx="841260" cy="225720"/>
          </a:xfrm>
        </p:grpSpPr>
        <mc:AlternateContent xmlns:mc="http://schemas.openxmlformats.org/markup-compatibility/2006" xmlns:p14="http://schemas.microsoft.com/office/powerpoint/2010/main">
          <mc:Choice Requires="p14">
            <p:contentPart p14:bwMode="auto" r:id="rId656">
              <p14:nvContentPartPr>
                <p14:cNvPr id="1046" name="Encre 1045">
                  <a:extLst>
                    <a:ext uri="{FF2B5EF4-FFF2-40B4-BE49-F238E27FC236}">
                      <a16:creationId xmlns:a16="http://schemas.microsoft.com/office/drawing/2014/main" id="{13429753-168F-A5AA-A80E-A68574AC5CC6}"/>
                    </a:ext>
                  </a:extLst>
                </p14:cNvPr>
                <p14:cNvContentPartPr/>
                <p14:nvPr/>
              </p14:nvContentPartPr>
              <p14:xfrm>
                <a:off x="1227624" y="1583543"/>
                <a:ext cx="11160" cy="178200"/>
              </p14:xfrm>
            </p:contentPart>
          </mc:Choice>
          <mc:Fallback xmlns="">
            <p:pic>
              <p:nvPicPr>
                <p:cNvPr id="1046" name="Encre 1045">
                  <a:extLst>
                    <a:ext uri="{FF2B5EF4-FFF2-40B4-BE49-F238E27FC236}">
                      <a16:creationId xmlns:a16="http://schemas.microsoft.com/office/drawing/2014/main" id="{13429753-168F-A5AA-A80E-A68574AC5CC6}"/>
                    </a:ext>
                  </a:extLst>
                </p:cNvPr>
                <p:cNvPicPr/>
                <p:nvPr/>
              </p:nvPicPr>
              <p:blipFill>
                <a:blip r:embed="rId657"/>
                <a:stretch>
                  <a:fillRect/>
                </a:stretch>
              </p:blipFill>
              <p:spPr>
                <a:xfrm>
                  <a:off x="1218624" y="1574561"/>
                  <a:ext cx="28800" cy="195804"/>
                </a:xfrm>
                <a:prstGeom prst="rect">
                  <a:avLst/>
                </a:prstGeom>
              </p:spPr>
            </p:pic>
          </mc:Fallback>
        </mc:AlternateContent>
        <mc:AlternateContent xmlns:mc="http://schemas.openxmlformats.org/markup-compatibility/2006" xmlns:p14="http://schemas.microsoft.com/office/powerpoint/2010/main">
          <mc:Choice Requires="p14">
            <p:contentPart p14:bwMode="auto" r:id="rId658">
              <p14:nvContentPartPr>
                <p14:cNvPr id="1047" name="Encre 1046">
                  <a:extLst>
                    <a:ext uri="{FF2B5EF4-FFF2-40B4-BE49-F238E27FC236}">
                      <a16:creationId xmlns:a16="http://schemas.microsoft.com/office/drawing/2014/main" id="{657D7230-1092-8428-7478-18B5C6635009}"/>
                    </a:ext>
                  </a:extLst>
                </p14:cNvPr>
                <p14:cNvContentPartPr/>
                <p14:nvPr/>
              </p14:nvContentPartPr>
              <p14:xfrm>
                <a:off x="974544" y="1564103"/>
                <a:ext cx="231840" cy="20520"/>
              </p14:xfrm>
            </p:contentPart>
          </mc:Choice>
          <mc:Fallback xmlns="">
            <p:pic>
              <p:nvPicPr>
                <p:cNvPr id="1047" name="Encre 1046">
                  <a:extLst>
                    <a:ext uri="{FF2B5EF4-FFF2-40B4-BE49-F238E27FC236}">
                      <a16:creationId xmlns:a16="http://schemas.microsoft.com/office/drawing/2014/main" id="{657D7230-1092-8428-7478-18B5C6635009}"/>
                    </a:ext>
                  </a:extLst>
                </p:cNvPr>
                <p:cNvPicPr/>
                <p:nvPr/>
              </p:nvPicPr>
              <p:blipFill>
                <a:blip r:embed="rId659"/>
                <a:stretch>
                  <a:fillRect/>
                </a:stretch>
              </p:blipFill>
              <p:spPr>
                <a:xfrm>
                  <a:off x="965544" y="1555103"/>
                  <a:ext cx="24948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660">
              <p14:nvContentPartPr>
                <p14:cNvPr id="1050" name="Encre 1049">
                  <a:extLst>
                    <a:ext uri="{FF2B5EF4-FFF2-40B4-BE49-F238E27FC236}">
                      <a16:creationId xmlns:a16="http://schemas.microsoft.com/office/drawing/2014/main" id="{068B1E56-4521-2807-2557-202E1094A84B}"/>
                    </a:ext>
                  </a:extLst>
                </p14:cNvPr>
                <p14:cNvContentPartPr/>
                <p14:nvPr/>
              </p14:nvContentPartPr>
              <p14:xfrm>
                <a:off x="966984" y="1591103"/>
                <a:ext cx="27360" cy="171720"/>
              </p14:xfrm>
            </p:contentPart>
          </mc:Choice>
          <mc:Fallback xmlns="">
            <p:pic>
              <p:nvPicPr>
                <p:cNvPr id="1050" name="Encre 1049">
                  <a:extLst>
                    <a:ext uri="{FF2B5EF4-FFF2-40B4-BE49-F238E27FC236}">
                      <a16:creationId xmlns:a16="http://schemas.microsoft.com/office/drawing/2014/main" id="{068B1E56-4521-2807-2557-202E1094A84B}"/>
                    </a:ext>
                  </a:extLst>
                </p:cNvPr>
                <p:cNvPicPr/>
                <p:nvPr/>
              </p:nvPicPr>
              <p:blipFill>
                <a:blip r:embed="rId661"/>
                <a:stretch>
                  <a:fillRect/>
                </a:stretch>
              </p:blipFill>
              <p:spPr>
                <a:xfrm>
                  <a:off x="957984" y="1582103"/>
                  <a:ext cx="4500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662">
              <p14:nvContentPartPr>
                <p14:cNvPr id="1052" name="Encre 1051">
                  <a:extLst>
                    <a:ext uri="{FF2B5EF4-FFF2-40B4-BE49-F238E27FC236}">
                      <a16:creationId xmlns:a16="http://schemas.microsoft.com/office/drawing/2014/main" id="{E79CEFAE-02C9-1B09-08BC-7034A122CD87}"/>
                    </a:ext>
                  </a:extLst>
                </p14:cNvPr>
                <p14:cNvContentPartPr/>
                <p14:nvPr/>
              </p14:nvContentPartPr>
              <p14:xfrm>
                <a:off x="990024" y="1781183"/>
                <a:ext cx="173880" cy="8640"/>
              </p14:xfrm>
            </p:contentPart>
          </mc:Choice>
          <mc:Fallback xmlns="">
            <p:pic>
              <p:nvPicPr>
                <p:cNvPr id="1052" name="Encre 1051">
                  <a:extLst>
                    <a:ext uri="{FF2B5EF4-FFF2-40B4-BE49-F238E27FC236}">
                      <a16:creationId xmlns:a16="http://schemas.microsoft.com/office/drawing/2014/main" id="{E79CEFAE-02C9-1B09-08BC-7034A122CD87}"/>
                    </a:ext>
                  </a:extLst>
                </p:cNvPr>
                <p:cNvPicPr/>
                <p:nvPr/>
              </p:nvPicPr>
              <p:blipFill>
                <a:blip r:embed="rId663"/>
                <a:stretch>
                  <a:fillRect/>
                </a:stretch>
              </p:blipFill>
              <p:spPr>
                <a:xfrm>
                  <a:off x="981024" y="1772183"/>
                  <a:ext cx="19152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664">
              <p14:nvContentPartPr>
                <p14:cNvPr id="1061" name="Encre 1060">
                  <a:extLst>
                    <a:ext uri="{FF2B5EF4-FFF2-40B4-BE49-F238E27FC236}">
                      <a16:creationId xmlns:a16="http://schemas.microsoft.com/office/drawing/2014/main" id="{F9FBD797-6526-7D89-DD3C-F3C40216A36E}"/>
                    </a:ext>
                  </a:extLst>
                </p14:cNvPr>
                <p14:cNvContentPartPr/>
                <p14:nvPr/>
              </p14:nvContentPartPr>
              <p14:xfrm>
                <a:off x="397524" y="1647222"/>
                <a:ext cx="444960" cy="12600"/>
              </p14:xfrm>
            </p:contentPart>
          </mc:Choice>
          <mc:Fallback xmlns="">
            <p:pic>
              <p:nvPicPr>
                <p:cNvPr id="1061" name="Encre 1060">
                  <a:extLst>
                    <a:ext uri="{FF2B5EF4-FFF2-40B4-BE49-F238E27FC236}">
                      <a16:creationId xmlns:a16="http://schemas.microsoft.com/office/drawing/2014/main" id="{F9FBD797-6526-7D89-DD3C-F3C40216A36E}"/>
                    </a:ext>
                  </a:extLst>
                </p:cNvPr>
                <p:cNvPicPr/>
                <p:nvPr/>
              </p:nvPicPr>
              <p:blipFill>
                <a:blip r:embed="rId665"/>
                <a:stretch>
                  <a:fillRect/>
                </a:stretch>
              </p:blipFill>
              <p:spPr>
                <a:xfrm>
                  <a:off x="388524" y="1638222"/>
                  <a:ext cx="46260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666">
              <p14:nvContentPartPr>
                <p14:cNvPr id="1062" name="Encre 1061">
                  <a:extLst>
                    <a:ext uri="{FF2B5EF4-FFF2-40B4-BE49-F238E27FC236}">
                      <a16:creationId xmlns:a16="http://schemas.microsoft.com/office/drawing/2014/main" id="{8B694BB6-397B-51EC-1AC5-D18A129A0A65}"/>
                    </a:ext>
                  </a:extLst>
                </p14:cNvPr>
                <p14:cNvContentPartPr/>
                <p14:nvPr/>
              </p14:nvContentPartPr>
              <p14:xfrm>
                <a:off x="480324" y="1713462"/>
                <a:ext cx="320760" cy="4680"/>
              </p14:xfrm>
            </p:contentPart>
          </mc:Choice>
          <mc:Fallback xmlns="">
            <p:pic>
              <p:nvPicPr>
                <p:cNvPr id="1062" name="Encre 1061">
                  <a:extLst>
                    <a:ext uri="{FF2B5EF4-FFF2-40B4-BE49-F238E27FC236}">
                      <a16:creationId xmlns:a16="http://schemas.microsoft.com/office/drawing/2014/main" id="{8B694BB6-397B-51EC-1AC5-D18A129A0A65}"/>
                    </a:ext>
                  </a:extLst>
                </p:cNvPr>
                <p:cNvPicPr/>
                <p:nvPr/>
              </p:nvPicPr>
              <p:blipFill>
                <a:blip r:embed="rId667"/>
                <a:stretch>
                  <a:fillRect/>
                </a:stretch>
              </p:blipFill>
              <p:spPr>
                <a:xfrm>
                  <a:off x="471314" y="1704462"/>
                  <a:ext cx="33842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668">
              <p14:nvContentPartPr>
                <p14:cNvPr id="1063" name="Encre 1062">
                  <a:extLst>
                    <a:ext uri="{FF2B5EF4-FFF2-40B4-BE49-F238E27FC236}">
                      <a16:creationId xmlns:a16="http://schemas.microsoft.com/office/drawing/2014/main" id="{4A96B66B-7DFB-6891-89E0-ACE11E5126D8}"/>
                    </a:ext>
                  </a:extLst>
                </p14:cNvPr>
                <p14:cNvContentPartPr/>
                <p14:nvPr/>
              </p14:nvContentPartPr>
              <p14:xfrm>
                <a:off x="418044" y="1753782"/>
                <a:ext cx="366480" cy="6120"/>
              </p14:xfrm>
            </p:contentPart>
          </mc:Choice>
          <mc:Fallback xmlns="">
            <p:pic>
              <p:nvPicPr>
                <p:cNvPr id="1063" name="Encre 1062">
                  <a:extLst>
                    <a:ext uri="{FF2B5EF4-FFF2-40B4-BE49-F238E27FC236}">
                      <a16:creationId xmlns:a16="http://schemas.microsoft.com/office/drawing/2014/main" id="{4A96B66B-7DFB-6891-89E0-ACE11E5126D8}"/>
                    </a:ext>
                  </a:extLst>
                </p:cNvPr>
                <p:cNvPicPr/>
                <p:nvPr/>
              </p:nvPicPr>
              <p:blipFill>
                <a:blip r:embed="rId669"/>
                <a:stretch>
                  <a:fillRect/>
                </a:stretch>
              </p:blipFill>
              <p:spPr>
                <a:xfrm>
                  <a:off x="409044" y="1744782"/>
                  <a:ext cx="384120" cy="23760"/>
                </a:xfrm>
                <a:prstGeom prst="rect">
                  <a:avLst/>
                </a:prstGeom>
              </p:spPr>
            </p:pic>
          </mc:Fallback>
        </mc:AlternateContent>
      </p:grpSp>
      <p:grpSp>
        <p:nvGrpSpPr>
          <p:cNvPr id="1074" name="Groupe 1073">
            <a:extLst>
              <a:ext uri="{FF2B5EF4-FFF2-40B4-BE49-F238E27FC236}">
                <a16:creationId xmlns:a16="http://schemas.microsoft.com/office/drawing/2014/main" id="{273D20DE-BE9D-E159-2313-7A237C37387D}"/>
              </a:ext>
              <a:ext uri="{C183D7F6-B498-43B3-948B-1728B52AA6E4}">
                <adec:decorative xmlns:adec="http://schemas.microsoft.com/office/drawing/2017/decorative" val="1"/>
              </a:ext>
            </a:extLst>
          </p:cNvPr>
          <p:cNvGrpSpPr/>
          <p:nvPr>
            <p:custDataLst>
              <p:tags r:id="rId163"/>
            </p:custDataLst>
          </p:nvPr>
        </p:nvGrpSpPr>
        <p:grpSpPr>
          <a:xfrm>
            <a:off x="425964" y="1903223"/>
            <a:ext cx="800220" cy="179280"/>
            <a:chOff x="425964" y="1903223"/>
            <a:chExt cx="800220" cy="179280"/>
          </a:xfrm>
        </p:grpSpPr>
        <mc:AlternateContent xmlns:mc="http://schemas.openxmlformats.org/markup-compatibility/2006" xmlns:p14="http://schemas.microsoft.com/office/powerpoint/2010/main">
          <mc:Choice Requires="p14">
            <p:contentPart p14:bwMode="auto" r:id="rId670">
              <p14:nvContentPartPr>
                <p14:cNvPr id="1057" name="Encre 1056">
                  <a:extLst>
                    <a:ext uri="{FF2B5EF4-FFF2-40B4-BE49-F238E27FC236}">
                      <a16:creationId xmlns:a16="http://schemas.microsoft.com/office/drawing/2014/main" id="{6E8D0E28-07DF-EAD2-9F81-18E3E0BE025F}"/>
                    </a:ext>
                  </a:extLst>
                </p14:cNvPr>
                <p14:cNvContentPartPr/>
                <p14:nvPr/>
              </p14:nvContentPartPr>
              <p14:xfrm>
                <a:off x="1026024" y="1903223"/>
                <a:ext cx="184320" cy="11880"/>
              </p14:xfrm>
            </p:contentPart>
          </mc:Choice>
          <mc:Fallback xmlns="">
            <p:pic>
              <p:nvPicPr>
                <p:cNvPr id="1057" name="Encre 1056">
                  <a:extLst>
                    <a:ext uri="{FF2B5EF4-FFF2-40B4-BE49-F238E27FC236}">
                      <a16:creationId xmlns:a16="http://schemas.microsoft.com/office/drawing/2014/main" id="{6E8D0E28-07DF-EAD2-9F81-18E3E0BE025F}"/>
                    </a:ext>
                  </a:extLst>
                </p:cNvPr>
                <p:cNvPicPr/>
                <p:nvPr/>
              </p:nvPicPr>
              <p:blipFill>
                <a:blip r:embed="rId671"/>
                <a:stretch>
                  <a:fillRect/>
                </a:stretch>
              </p:blipFill>
              <p:spPr>
                <a:xfrm>
                  <a:off x="1017042" y="1894223"/>
                  <a:ext cx="201926"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672">
              <p14:nvContentPartPr>
                <p14:cNvPr id="1058" name="Encre 1057">
                  <a:extLst>
                    <a:ext uri="{FF2B5EF4-FFF2-40B4-BE49-F238E27FC236}">
                      <a16:creationId xmlns:a16="http://schemas.microsoft.com/office/drawing/2014/main" id="{2FE2A8F6-D2DC-BC3A-FE77-C2A422AA1C79}"/>
                    </a:ext>
                  </a:extLst>
                </p14:cNvPr>
                <p14:cNvContentPartPr/>
                <p14:nvPr/>
              </p14:nvContentPartPr>
              <p14:xfrm>
                <a:off x="1215744" y="1909703"/>
                <a:ext cx="10440" cy="152640"/>
              </p14:xfrm>
            </p:contentPart>
          </mc:Choice>
          <mc:Fallback xmlns="">
            <p:pic>
              <p:nvPicPr>
                <p:cNvPr id="1058" name="Encre 1057">
                  <a:extLst>
                    <a:ext uri="{FF2B5EF4-FFF2-40B4-BE49-F238E27FC236}">
                      <a16:creationId xmlns:a16="http://schemas.microsoft.com/office/drawing/2014/main" id="{2FE2A8F6-D2DC-BC3A-FE77-C2A422AA1C79}"/>
                    </a:ext>
                  </a:extLst>
                </p:cNvPr>
                <p:cNvPicPr/>
                <p:nvPr/>
              </p:nvPicPr>
              <p:blipFill>
                <a:blip r:embed="rId673"/>
                <a:stretch>
                  <a:fillRect/>
                </a:stretch>
              </p:blipFill>
              <p:spPr>
                <a:xfrm>
                  <a:off x="1206744" y="1900703"/>
                  <a:ext cx="2808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674">
              <p14:nvContentPartPr>
                <p14:cNvPr id="1059" name="Encre 1058">
                  <a:extLst>
                    <a:ext uri="{FF2B5EF4-FFF2-40B4-BE49-F238E27FC236}">
                      <a16:creationId xmlns:a16="http://schemas.microsoft.com/office/drawing/2014/main" id="{FA1917A0-01D2-EF36-23F1-C6535F49803A}"/>
                    </a:ext>
                  </a:extLst>
                </p14:cNvPr>
                <p14:cNvContentPartPr/>
                <p14:nvPr/>
              </p14:nvContentPartPr>
              <p14:xfrm>
                <a:off x="1015944" y="2076383"/>
                <a:ext cx="165240" cy="6120"/>
              </p14:xfrm>
            </p:contentPart>
          </mc:Choice>
          <mc:Fallback xmlns="">
            <p:pic>
              <p:nvPicPr>
                <p:cNvPr id="1059" name="Encre 1058">
                  <a:extLst>
                    <a:ext uri="{FF2B5EF4-FFF2-40B4-BE49-F238E27FC236}">
                      <a16:creationId xmlns:a16="http://schemas.microsoft.com/office/drawing/2014/main" id="{FA1917A0-01D2-EF36-23F1-C6535F49803A}"/>
                    </a:ext>
                  </a:extLst>
                </p:cNvPr>
                <p:cNvPicPr/>
                <p:nvPr/>
              </p:nvPicPr>
              <p:blipFill>
                <a:blip r:embed="rId675"/>
                <a:stretch>
                  <a:fillRect/>
                </a:stretch>
              </p:blipFill>
              <p:spPr>
                <a:xfrm>
                  <a:off x="1006924" y="2066820"/>
                  <a:ext cx="182919" cy="24863"/>
                </a:xfrm>
                <a:prstGeom prst="rect">
                  <a:avLst/>
                </a:prstGeom>
              </p:spPr>
            </p:pic>
          </mc:Fallback>
        </mc:AlternateContent>
        <mc:AlternateContent xmlns:mc="http://schemas.openxmlformats.org/markup-compatibility/2006" xmlns:p14="http://schemas.microsoft.com/office/powerpoint/2010/main">
          <mc:Choice Requires="p14">
            <p:contentPart p14:bwMode="auto" r:id="rId676">
              <p14:nvContentPartPr>
                <p14:cNvPr id="1067" name="Encre 1066">
                  <a:extLst>
                    <a:ext uri="{FF2B5EF4-FFF2-40B4-BE49-F238E27FC236}">
                      <a16:creationId xmlns:a16="http://schemas.microsoft.com/office/drawing/2014/main" id="{02B76E91-1797-FE9A-FD54-7581B471F147}"/>
                    </a:ext>
                  </a:extLst>
                </p14:cNvPr>
                <p14:cNvContentPartPr/>
                <p14:nvPr/>
              </p14:nvContentPartPr>
              <p14:xfrm>
                <a:off x="567444" y="1930902"/>
                <a:ext cx="318600" cy="25920"/>
              </p14:xfrm>
            </p:contentPart>
          </mc:Choice>
          <mc:Fallback xmlns="">
            <p:pic>
              <p:nvPicPr>
                <p:cNvPr id="1067" name="Encre 1066">
                  <a:extLst>
                    <a:ext uri="{FF2B5EF4-FFF2-40B4-BE49-F238E27FC236}">
                      <a16:creationId xmlns:a16="http://schemas.microsoft.com/office/drawing/2014/main" id="{02B76E91-1797-FE9A-FD54-7581B471F147}"/>
                    </a:ext>
                  </a:extLst>
                </p:cNvPr>
                <p:cNvPicPr/>
                <p:nvPr/>
              </p:nvPicPr>
              <p:blipFill>
                <a:blip r:embed="rId677"/>
                <a:stretch>
                  <a:fillRect/>
                </a:stretch>
              </p:blipFill>
              <p:spPr>
                <a:xfrm>
                  <a:off x="558454" y="1921902"/>
                  <a:ext cx="33622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678">
              <p14:nvContentPartPr>
                <p14:cNvPr id="1068" name="Encre 1067">
                  <a:extLst>
                    <a:ext uri="{FF2B5EF4-FFF2-40B4-BE49-F238E27FC236}">
                      <a16:creationId xmlns:a16="http://schemas.microsoft.com/office/drawing/2014/main" id="{5CEC641E-D11C-5DC9-53A1-8688B4B027C8}"/>
                    </a:ext>
                  </a:extLst>
                </p14:cNvPr>
                <p14:cNvContentPartPr/>
                <p14:nvPr/>
              </p14:nvContentPartPr>
              <p14:xfrm>
                <a:off x="436404" y="2026662"/>
                <a:ext cx="404280" cy="22680"/>
              </p14:xfrm>
            </p:contentPart>
          </mc:Choice>
          <mc:Fallback xmlns="">
            <p:pic>
              <p:nvPicPr>
                <p:cNvPr id="1068" name="Encre 1067">
                  <a:extLst>
                    <a:ext uri="{FF2B5EF4-FFF2-40B4-BE49-F238E27FC236}">
                      <a16:creationId xmlns:a16="http://schemas.microsoft.com/office/drawing/2014/main" id="{5CEC641E-D11C-5DC9-53A1-8688B4B027C8}"/>
                    </a:ext>
                  </a:extLst>
                </p:cNvPr>
                <p:cNvPicPr/>
                <p:nvPr/>
              </p:nvPicPr>
              <p:blipFill>
                <a:blip r:embed="rId679"/>
                <a:stretch>
                  <a:fillRect/>
                </a:stretch>
              </p:blipFill>
              <p:spPr>
                <a:xfrm>
                  <a:off x="427404" y="2017662"/>
                  <a:ext cx="42192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680">
              <p14:nvContentPartPr>
                <p14:cNvPr id="1069" name="Encre 1068">
                  <a:extLst>
                    <a:ext uri="{FF2B5EF4-FFF2-40B4-BE49-F238E27FC236}">
                      <a16:creationId xmlns:a16="http://schemas.microsoft.com/office/drawing/2014/main" id="{FD4E2FDD-73AB-3EF1-8912-F1589FD29C79}"/>
                    </a:ext>
                  </a:extLst>
                </p14:cNvPr>
                <p14:cNvContentPartPr/>
                <p14:nvPr/>
              </p14:nvContentPartPr>
              <p14:xfrm>
                <a:off x="459804" y="2063742"/>
                <a:ext cx="417600" cy="15120"/>
              </p14:xfrm>
            </p:contentPart>
          </mc:Choice>
          <mc:Fallback xmlns="">
            <p:pic>
              <p:nvPicPr>
                <p:cNvPr id="1069" name="Encre 1068">
                  <a:extLst>
                    <a:ext uri="{FF2B5EF4-FFF2-40B4-BE49-F238E27FC236}">
                      <a16:creationId xmlns:a16="http://schemas.microsoft.com/office/drawing/2014/main" id="{FD4E2FDD-73AB-3EF1-8912-F1589FD29C79}"/>
                    </a:ext>
                  </a:extLst>
                </p:cNvPr>
                <p:cNvPicPr/>
                <p:nvPr/>
              </p:nvPicPr>
              <p:blipFill>
                <a:blip r:embed="rId681"/>
                <a:stretch>
                  <a:fillRect/>
                </a:stretch>
              </p:blipFill>
              <p:spPr>
                <a:xfrm>
                  <a:off x="450804" y="2054742"/>
                  <a:ext cx="43524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682">
              <p14:nvContentPartPr>
                <p14:cNvPr id="1070" name="Encre 1069">
                  <a:extLst>
                    <a:ext uri="{FF2B5EF4-FFF2-40B4-BE49-F238E27FC236}">
                      <a16:creationId xmlns:a16="http://schemas.microsoft.com/office/drawing/2014/main" id="{90E16B92-F965-CEA9-5835-9F925087A124}"/>
                    </a:ext>
                  </a:extLst>
                </p14:cNvPr>
                <p14:cNvContentPartPr/>
                <p14:nvPr/>
              </p14:nvContentPartPr>
              <p14:xfrm>
                <a:off x="512004" y="2032422"/>
                <a:ext cx="1800" cy="1080"/>
              </p14:xfrm>
            </p:contentPart>
          </mc:Choice>
          <mc:Fallback xmlns="">
            <p:pic>
              <p:nvPicPr>
                <p:cNvPr id="1070" name="Encre 1069">
                  <a:extLst>
                    <a:ext uri="{FF2B5EF4-FFF2-40B4-BE49-F238E27FC236}">
                      <a16:creationId xmlns:a16="http://schemas.microsoft.com/office/drawing/2014/main" id="{90E16B92-F965-CEA9-5835-9F925087A124}"/>
                    </a:ext>
                  </a:extLst>
                </p:cNvPr>
                <p:cNvPicPr/>
                <p:nvPr/>
              </p:nvPicPr>
              <p:blipFill>
                <a:blip r:embed="rId683"/>
                <a:stretch>
                  <a:fillRect/>
                </a:stretch>
              </p:blipFill>
              <p:spPr>
                <a:xfrm>
                  <a:off x="503004" y="2025672"/>
                  <a:ext cx="19440" cy="14310"/>
                </a:xfrm>
                <a:prstGeom prst="rect">
                  <a:avLst/>
                </a:prstGeom>
              </p:spPr>
            </p:pic>
          </mc:Fallback>
        </mc:AlternateContent>
        <mc:AlternateContent xmlns:mc="http://schemas.openxmlformats.org/markup-compatibility/2006" xmlns:p14="http://schemas.microsoft.com/office/powerpoint/2010/main">
          <mc:Choice Requires="p14">
            <p:contentPart p14:bwMode="auto" r:id="rId684">
              <p14:nvContentPartPr>
                <p14:cNvPr id="1073" name="Encre 1072">
                  <a:extLst>
                    <a:ext uri="{FF2B5EF4-FFF2-40B4-BE49-F238E27FC236}">
                      <a16:creationId xmlns:a16="http://schemas.microsoft.com/office/drawing/2014/main" id="{3BE88713-F496-98D8-9FE1-D700E11050DD}"/>
                    </a:ext>
                  </a:extLst>
                </p14:cNvPr>
                <p14:cNvContentPartPr/>
                <p14:nvPr/>
              </p14:nvContentPartPr>
              <p14:xfrm>
                <a:off x="425964" y="1992462"/>
                <a:ext cx="439200" cy="25920"/>
              </p14:xfrm>
            </p:contentPart>
          </mc:Choice>
          <mc:Fallback xmlns="">
            <p:pic>
              <p:nvPicPr>
                <p:cNvPr id="1073" name="Encre 1072">
                  <a:extLst>
                    <a:ext uri="{FF2B5EF4-FFF2-40B4-BE49-F238E27FC236}">
                      <a16:creationId xmlns:a16="http://schemas.microsoft.com/office/drawing/2014/main" id="{3BE88713-F496-98D8-9FE1-D700E11050DD}"/>
                    </a:ext>
                  </a:extLst>
                </p:cNvPr>
                <p:cNvPicPr/>
                <p:nvPr/>
              </p:nvPicPr>
              <p:blipFill>
                <a:blip r:embed="rId685"/>
                <a:stretch>
                  <a:fillRect/>
                </a:stretch>
              </p:blipFill>
              <p:spPr>
                <a:xfrm>
                  <a:off x="416971" y="1983585"/>
                  <a:ext cx="456826" cy="43318"/>
                </a:xfrm>
                <a:prstGeom prst="rect">
                  <a:avLst/>
                </a:prstGeom>
              </p:spPr>
            </p:pic>
          </mc:Fallback>
        </mc:AlternateContent>
      </p:grpSp>
      <p:grpSp>
        <p:nvGrpSpPr>
          <p:cNvPr id="1123" name="Groupe 1122">
            <a:extLst>
              <a:ext uri="{FF2B5EF4-FFF2-40B4-BE49-F238E27FC236}">
                <a16:creationId xmlns:a16="http://schemas.microsoft.com/office/drawing/2014/main" id="{4E987CAD-97F6-5CDC-9E79-66AD7C34B228}"/>
              </a:ext>
              <a:ext uri="{C183D7F6-B498-43B3-948B-1728B52AA6E4}">
                <adec:decorative xmlns:adec="http://schemas.microsoft.com/office/drawing/2017/decorative" val="1"/>
              </a:ext>
            </a:extLst>
          </p:cNvPr>
          <p:cNvGrpSpPr/>
          <p:nvPr>
            <p:custDataLst>
              <p:tags r:id="rId164"/>
            </p:custDataLst>
          </p:nvPr>
        </p:nvGrpSpPr>
        <p:grpSpPr>
          <a:xfrm>
            <a:off x="426636" y="2167745"/>
            <a:ext cx="777960" cy="392040"/>
            <a:chOff x="426636" y="2167745"/>
            <a:chExt cx="777960" cy="392040"/>
          </a:xfrm>
        </p:grpSpPr>
        <mc:AlternateContent xmlns:mc="http://schemas.openxmlformats.org/markup-compatibility/2006" xmlns:p14="http://schemas.microsoft.com/office/powerpoint/2010/main">
          <mc:Choice Requires="p14">
            <p:contentPart p14:bwMode="auto" r:id="rId686">
              <p14:nvContentPartPr>
                <p14:cNvPr id="1104" name="Encre 1103">
                  <a:extLst>
                    <a:ext uri="{FF2B5EF4-FFF2-40B4-BE49-F238E27FC236}">
                      <a16:creationId xmlns:a16="http://schemas.microsoft.com/office/drawing/2014/main" id="{7EE2D83C-207B-CF37-47F9-123E141269C0}"/>
                    </a:ext>
                  </a:extLst>
                </p14:cNvPr>
                <p14:cNvContentPartPr/>
                <p14:nvPr/>
              </p14:nvContentPartPr>
              <p14:xfrm>
                <a:off x="443916" y="2167745"/>
                <a:ext cx="273240" cy="6840"/>
              </p14:xfrm>
            </p:contentPart>
          </mc:Choice>
          <mc:Fallback xmlns="">
            <p:pic>
              <p:nvPicPr>
                <p:cNvPr id="1104" name="Encre 1103">
                  <a:extLst>
                    <a:ext uri="{FF2B5EF4-FFF2-40B4-BE49-F238E27FC236}">
                      <a16:creationId xmlns:a16="http://schemas.microsoft.com/office/drawing/2014/main" id="{7EE2D83C-207B-CF37-47F9-123E141269C0}"/>
                    </a:ext>
                  </a:extLst>
                </p:cNvPr>
                <p:cNvPicPr/>
                <p:nvPr/>
              </p:nvPicPr>
              <p:blipFill>
                <a:blip r:embed="rId687"/>
                <a:stretch>
                  <a:fillRect/>
                </a:stretch>
              </p:blipFill>
              <p:spPr>
                <a:xfrm>
                  <a:off x="434916" y="2158745"/>
                  <a:ext cx="290880" cy="24480"/>
                </a:xfrm>
                <a:prstGeom prst="rect">
                  <a:avLst/>
                </a:prstGeom>
              </p:spPr>
            </p:pic>
          </mc:Fallback>
        </mc:AlternateContent>
        <mc:AlternateContent xmlns:mc="http://schemas.openxmlformats.org/markup-compatibility/2006" xmlns:p14="http://schemas.microsoft.com/office/powerpoint/2010/main">
          <mc:Choice Requires="p14">
            <p:contentPart p14:bwMode="auto" r:id="rId688">
              <p14:nvContentPartPr>
                <p14:cNvPr id="1105" name="Encre 1104">
                  <a:extLst>
                    <a:ext uri="{FF2B5EF4-FFF2-40B4-BE49-F238E27FC236}">
                      <a16:creationId xmlns:a16="http://schemas.microsoft.com/office/drawing/2014/main" id="{FA9D7A23-4D55-84BD-5374-13695BFC75B1}"/>
                    </a:ext>
                  </a:extLst>
                </p14:cNvPr>
                <p14:cNvContentPartPr/>
                <p14:nvPr/>
              </p14:nvContentPartPr>
              <p14:xfrm>
                <a:off x="448236" y="2188265"/>
                <a:ext cx="227520" cy="7920"/>
              </p14:xfrm>
            </p:contentPart>
          </mc:Choice>
          <mc:Fallback xmlns="">
            <p:pic>
              <p:nvPicPr>
                <p:cNvPr id="1105" name="Encre 1104">
                  <a:extLst>
                    <a:ext uri="{FF2B5EF4-FFF2-40B4-BE49-F238E27FC236}">
                      <a16:creationId xmlns:a16="http://schemas.microsoft.com/office/drawing/2014/main" id="{FA9D7A23-4D55-84BD-5374-13695BFC75B1}"/>
                    </a:ext>
                  </a:extLst>
                </p:cNvPr>
                <p:cNvPicPr/>
                <p:nvPr/>
              </p:nvPicPr>
              <p:blipFill>
                <a:blip r:embed="rId689"/>
                <a:stretch>
                  <a:fillRect/>
                </a:stretch>
              </p:blipFill>
              <p:spPr>
                <a:xfrm>
                  <a:off x="439236" y="2179265"/>
                  <a:ext cx="24516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690">
              <p14:nvContentPartPr>
                <p14:cNvPr id="1106" name="Encre 1105">
                  <a:extLst>
                    <a:ext uri="{FF2B5EF4-FFF2-40B4-BE49-F238E27FC236}">
                      <a16:creationId xmlns:a16="http://schemas.microsoft.com/office/drawing/2014/main" id="{6D8FA77C-E288-C05E-B81E-8C19DC4DF171}"/>
                    </a:ext>
                  </a:extLst>
                </p14:cNvPr>
                <p14:cNvContentPartPr/>
                <p14:nvPr/>
              </p14:nvContentPartPr>
              <p14:xfrm>
                <a:off x="442476" y="2224985"/>
                <a:ext cx="279720" cy="5760"/>
              </p14:xfrm>
            </p:contentPart>
          </mc:Choice>
          <mc:Fallback xmlns="">
            <p:pic>
              <p:nvPicPr>
                <p:cNvPr id="1106" name="Encre 1105">
                  <a:extLst>
                    <a:ext uri="{FF2B5EF4-FFF2-40B4-BE49-F238E27FC236}">
                      <a16:creationId xmlns:a16="http://schemas.microsoft.com/office/drawing/2014/main" id="{6D8FA77C-E288-C05E-B81E-8C19DC4DF171}"/>
                    </a:ext>
                  </a:extLst>
                </p:cNvPr>
                <p:cNvPicPr/>
                <p:nvPr/>
              </p:nvPicPr>
              <p:blipFill>
                <a:blip r:embed="rId691"/>
                <a:stretch>
                  <a:fillRect/>
                </a:stretch>
              </p:blipFill>
              <p:spPr>
                <a:xfrm>
                  <a:off x="433476" y="2216514"/>
                  <a:ext cx="297360" cy="22362"/>
                </a:xfrm>
                <a:prstGeom prst="rect">
                  <a:avLst/>
                </a:prstGeom>
              </p:spPr>
            </p:pic>
          </mc:Fallback>
        </mc:AlternateContent>
        <mc:AlternateContent xmlns:mc="http://schemas.openxmlformats.org/markup-compatibility/2006" xmlns:p14="http://schemas.microsoft.com/office/powerpoint/2010/main">
          <mc:Choice Requires="p14">
            <p:contentPart p14:bwMode="auto" r:id="rId692">
              <p14:nvContentPartPr>
                <p14:cNvPr id="1107" name="Encre 1106">
                  <a:extLst>
                    <a:ext uri="{FF2B5EF4-FFF2-40B4-BE49-F238E27FC236}">
                      <a16:creationId xmlns:a16="http://schemas.microsoft.com/office/drawing/2014/main" id="{69532EE5-46FB-0980-0810-75DCFC2BAB29}"/>
                    </a:ext>
                  </a:extLst>
                </p14:cNvPr>
                <p14:cNvContentPartPr/>
                <p14:nvPr/>
              </p14:nvContentPartPr>
              <p14:xfrm>
                <a:off x="453996" y="2263505"/>
                <a:ext cx="272520" cy="9720"/>
              </p14:xfrm>
            </p:contentPart>
          </mc:Choice>
          <mc:Fallback xmlns="">
            <p:pic>
              <p:nvPicPr>
                <p:cNvPr id="1107" name="Encre 1106">
                  <a:extLst>
                    <a:ext uri="{FF2B5EF4-FFF2-40B4-BE49-F238E27FC236}">
                      <a16:creationId xmlns:a16="http://schemas.microsoft.com/office/drawing/2014/main" id="{69532EE5-46FB-0980-0810-75DCFC2BAB29}"/>
                    </a:ext>
                  </a:extLst>
                </p:cNvPr>
                <p:cNvPicPr/>
                <p:nvPr/>
              </p:nvPicPr>
              <p:blipFill>
                <a:blip r:embed="rId693"/>
                <a:stretch>
                  <a:fillRect/>
                </a:stretch>
              </p:blipFill>
              <p:spPr>
                <a:xfrm>
                  <a:off x="445008" y="2254505"/>
                  <a:ext cx="290137"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694">
              <p14:nvContentPartPr>
                <p14:cNvPr id="1108" name="Encre 1107">
                  <a:extLst>
                    <a:ext uri="{FF2B5EF4-FFF2-40B4-BE49-F238E27FC236}">
                      <a16:creationId xmlns:a16="http://schemas.microsoft.com/office/drawing/2014/main" id="{E93A846E-AB47-F737-69FB-313494049C95}"/>
                    </a:ext>
                  </a:extLst>
                </p14:cNvPr>
                <p14:cNvContentPartPr/>
                <p14:nvPr/>
              </p14:nvContentPartPr>
              <p14:xfrm>
                <a:off x="464076" y="2304545"/>
                <a:ext cx="256680" cy="10800"/>
              </p14:xfrm>
            </p:contentPart>
          </mc:Choice>
          <mc:Fallback xmlns="">
            <p:pic>
              <p:nvPicPr>
                <p:cNvPr id="1108" name="Encre 1107">
                  <a:extLst>
                    <a:ext uri="{FF2B5EF4-FFF2-40B4-BE49-F238E27FC236}">
                      <a16:creationId xmlns:a16="http://schemas.microsoft.com/office/drawing/2014/main" id="{E93A846E-AB47-F737-69FB-313494049C95}"/>
                    </a:ext>
                  </a:extLst>
                </p:cNvPr>
                <p:cNvPicPr/>
                <p:nvPr/>
              </p:nvPicPr>
              <p:blipFill>
                <a:blip r:embed="rId695"/>
                <a:stretch>
                  <a:fillRect/>
                </a:stretch>
              </p:blipFill>
              <p:spPr>
                <a:xfrm>
                  <a:off x="455076" y="2295545"/>
                  <a:ext cx="27432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696">
              <p14:nvContentPartPr>
                <p14:cNvPr id="1109" name="Encre 1108">
                  <a:extLst>
                    <a:ext uri="{FF2B5EF4-FFF2-40B4-BE49-F238E27FC236}">
                      <a16:creationId xmlns:a16="http://schemas.microsoft.com/office/drawing/2014/main" id="{D07BFB32-91D9-90C1-DA48-5ACA71CE2C1F}"/>
                    </a:ext>
                  </a:extLst>
                </p14:cNvPr>
                <p14:cNvContentPartPr/>
                <p14:nvPr/>
              </p14:nvContentPartPr>
              <p14:xfrm>
                <a:off x="462996" y="2346305"/>
                <a:ext cx="248760" cy="9000"/>
              </p14:xfrm>
            </p:contentPart>
          </mc:Choice>
          <mc:Fallback xmlns="">
            <p:pic>
              <p:nvPicPr>
                <p:cNvPr id="1109" name="Encre 1108">
                  <a:extLst>
                    <a:ext uri="{FF2B5EF4-FFF2-40B4-BE49-F238E27FC236}">
                      <a16:creationId xmlns:a16="http://schemas.microsoft.com/office/drawing/2014/main" id="{D07BFB32-91D9-90C1-DA48-5ACA71CE2C1F}"/>
                    </a:ext>
                  </a:extLst>
                </p:cNvPr>
                <p:cNvPicPr/>
                <p:nvPr/>
              </p:nvPicPr>
              <p:blipFill>
                <a:blip r:embed="rId697"/>
                <a:stretch>
                  <a:fillRect/>
                </a:stretch>
              </p:blipFill>
              <p:spPr>
                <a:xfrm>
                  <a:off x="453996" y="2337651"/>
                  <a:ext cx="266400" cy="25962"/>
                </a:xfrm>
                <a:prstGeom prst="rect">
                  <a:avLst/>
                </a:prstGeom>
              </p:spPr>
            </p:pic>
          </mc:Fallback>
        </mc:AlternateContent>
        <mc:AlternateContent xmlns:mc="http://schemas.openxmlformats.org/markup-compatibility/2006" xmlns:p14="http://schemas.microsoft.com/office/powerpoint/2010/main">
          <mc:Choice Requires="p14">
            <p:contentPart p14:bwMode="auto" r:id="rId698">
              <p14:nvContentPartPr>
                <p14:cNvPr id="1110" name="Encre 1109">
                  <a:extLst>
                    <a:ext uri="{FF2B5EF4-FFF2-40B4-BE49-F238E27FC236}">
                      <a16:creationId xmlns:a16="http://schemas.microsoft.com/office/drawing/2014/main" id="{FD5A92CA-BA96-2361-692B-F96A90FA10C8}"/>
                    </a:ext>
                  </a:extLst>
                </p14:cNvPr>
                <p14:cNvContentPartPr/>
                <p14:nvPr/>
              </p14:nvContentPartPr>
              <p14:xfrm>
                <a:off x="479916" y="2388065"/>
                <a:ext cx="257400" cy="14040"/>
              </p14:xfrm>
            </p:contentPart>
          </mc:Choice>
          <mc:Fallback xmlns="">
            <p:pic>
              <p:nvPicPr>
                <p:cNvPr id="1110" name="Encre 1109">
                  <a:extLst>
                    <a:ext uri="{FF2B5EF4-FFF2-40B4-BE49-F238E27FC236}">
                      <a16:creationId xmlns:a16="http://schemas.microsoft.com/office/drawing/2014/main" id="{FD5A92CA-BA96-2361-692B-F96A90FA10C8}"/>
                    </a:ext>
                  </a:extLst>
                </p:cNvPr>
                <p:cNvPicPr/>
                <p:nvPr/>
              </p:nvPicPr>
              <p:blipFill>
                <a:blip r:embed="rId699"/>
                <a:stretch>
                  <a:fillRect/>
                </a:stretch>
              </p:blipFill>
              <p:spPr>
                <a:xfrm>
                  <a:off x="470929" y="2379065"/>
                  <a:ext cx="275015"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700">
              <p14:nvContentPartPr>
                <p14:cNvPr id="1111" name="Encre 1110">
                  <a:extLst>
                    <a:ext uri="{FF2B5EF4-FFF2-40B4-BE49-F238E27FC236}">
                      <a16:creationId xmlns:a16="http://schemas.microsoft.com/office/drawing/2014/main" id="{99498F12-42D1-9CDA-6E14-E854FA9C1BE7}"/>
                    </a:ext>
                  </a:extLst>
                </p14:cNvPr>
                <p14:cNvContentPartPr/>
                <p14:nvPr/>
              </p14:nvContentPartPr>
              <p14:xfrm>
                <a:off x="455436" y="2426585"/>
                <a:ext cx="254520" cy="18000"/>
              </p14:xfrm>
            </p:contentPart>
          </mc:Choice>
          <mc:Fallback xmlns="">
            <p:pic>
              <p:nvPicPr>
                <p:cNvPr id="1111" name="Encre 1110">
                  <a:extLst>
                    <a:ext uri="{FF2B5EF4-FFF2-40B4-BE49-F238E27FC236}">
                      <a16:creationId xmlns:a16="http://schemas.microsoft.com/office/drawing/2014/main" id="{99498F12-42D1-9CDA-6E14-E854FA9C1BE7}"/>
                    </a:ext>
                  </a:extLst>
                </p:cNvPr>
                <p:cNvPicPr/>
                <p:nvPr/>
              </p:nvPicPr>
              <p:blipFill>
                <a:blip r:embed="rId701"/>
                <a:stretch>
                  <a:fillRect/>
                </a:stretch>
              </p:blipFill>
              <p:spPr>
                <a:xfrm>
                  <a:off x="446436" y="2417585"/>
                  <a:ext cx="27216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702">
              <p14:nvContentPartPr>
                <p14:cNvPr id="1112" name="Encre 1111">
                  <a:extLst>
                    <a:ext uri="{FF2B5EF4-FFF2-40B4-BE49-F238E27FC236}">
                      <a16:creationId xmlns:a16="http://schemas.microsoft.com/office/drawing/2014/main" id="{B1BDD35D-480A-4003-8AD4-A0DED6A198A3}"/>
                    </a:ext>
                  </a:extLst>
                </p14:cNvPr>
                <p14:cNvContentPartPr/>
                <p14:nvPr/>
              </p14:nvContentPartPr>
              <p14:xfrm>
                <a:off x="426636" y="2465465"/>
                <a:ext cx="294840" cy="18720"/>
              </p14:xfrm>
            </p:contentPart>
          </mc:Choice>
          <mc:Fallback xmlns="">
            <p:pic>
              <p:nvPicPr>
                <p:cNvPr id="1112" name="Encre 1111">
                  <a:extLst>
                    <a:ext uri="{FF2B5EF4-FFF2-40B4-BE49-F238E27FC236}">
                      <a16:creationId xmlns:a16="http://schemas.microsoft.com/office/drawing/2014/main" id="{B1BDD35D-480A-4003-8AD4-A0DED6A198A3}"/>
                    </a:ext>
                  </a:extLst>
                </p:cNvPr>
                <p:cNvPicPr/>
                <p:nvPr/>
              </p:nvPicPr>
              <p:blipFill>
                <a:blip r:embed="rId703"/>
                <a:stretch>
                  <a:fillRect/>
                </a:stretch>
              </p:blipFill>
              <p:spPr>
                <a:xfrm>
                  <a:off x="417636" y="2456465"/>
                  <a:ext cx="31248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704">
              <p14:nvContentPartPr>
                <p14:cNvPr id="1113" name="Encre 1112">
                  <a:extLst>
                    <a:ext uri="{FF2B5EF4-FFF2-40B4-BE49-F238E27FC236}">
                      <a16:creationId xmlns:a16="http://schemas.microsoft.com/office/drawing/2014/main" id="{E6501731-BBBC-7B71-9D1A-2DFD86A5889C}"/>
                    </a:ext>
                  </a:extLst>
                </p14:cNvPr>
                <p14:cNvContentPartPr/>
                <p14:nvPr/>
              </p14:nvContentPartPr>
              <p14:xfrm>
                <a:off x="452196" y="2501825"/>
                <a:ext cx="307440" cy="22680"/>
              </p14:xfrm>
            </p:contentPart>
          </mc:Choice>
          <mc:Fallback xmlns="">
            <p:pic>
              <p:nvPicPr>
                <p:cNvPr id="1113" name="Encre 1112">
                  <a:extLst>
                    <a:ext uri="{FF2B5EF4-FFF2-40B4-BE49-F238E27FC236}">
                      <a16:creationId xmlns:a16="http://schemas.microsoft.com/office/drawing/2014/main" id="{E6501731-BBBC-7B71-9D1A-2DFD86A5889C}"/>
                    </a:ext>
                  </a:extLst>
                </p:cNvPr>
                <p:cNvPicPr/>
                <p:nvPr/>
              </p:nvPicPr>
              <p:blipFill>
                <a:blip r:embed="rId705"/>
                <a:stretch>
                  <a:fillRect/>
                </a:stretch>
              </p:blipFill>
              <p:spPr>
                <a:xfrm>
                  <a:off x="443196" y="2492825"/>
                  <a:ext cx="32508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706">
              <p14:nvContentPartPr>
                <p14:cNvPr id="1114" name="Encre 1113">
                  <a:extLst>
                    <a:ext uri="{FF2B5EF4-FFF2-40B4-BE49-F238E27FC236}">
                      <a16:creationId xmlns:a16="http://schemas.microsoft.com/office/drawing/2014/main" id="{90CE95B9-0A5F-F092-636B-38EFFF618DC8}"/>
                    </a:ext>
                  </a:extLst>
                </p14:cNvPr>
                <p14:cNvContentPartPr/>
                <p14:nvPr/>
              </p14:nvContentPartPr>
              <p14:xfrm>
                <a:off x="472716" y="2547905"/>
                <a:ext cx="273960" cy="11880"/>
              </p14:xfrm>
            </p:contentPart>
          </mc:Choice>
          <mc:Fallback xmlns="">
            <p:pic>
              <p:nvPicPr>
                <p:cNvPr id="1114" name="Encre 1113">
                  <a:extLst>
                    <a:ext uri="{FF2B5EF4-FFF2-40B4-BE49-F238E27FC236}">
                      <a16:creationId xmlns:a16="http://schemas.microsoft.com/office/drawing/2014/main" id="{90CE95B9-0A5F-F092-636B-38EFFF618DC8}"/>
                    </a:ext>
                  </a:extLst>
                </p:cNvPr>
                <p:cNvPicPr/>
                <p:nvPr/>
              </p:nvPicPr>
              <p:blipFill>
                <a:blip r:embed="rId707"/>
                <a:stretch>
                  <a:fillRect/>
                </a:stretch>
              </p:blipFill>
              <p:spPr>
                <a:xfrm>
                  <a:off x="463704" y="2538905"/>
                  <a:ext cx="291623"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708">
              <p14:nvContentPartPr>
                <p14:cNvPr id="1115" name="Encre 1114">
                  <a:extLst>
                    <a:ext uri="{FF2B5EF4-FFF2-40B4-BE49-F238E27FC236}">
                      <a16:creationId xmlns:a16="http://schemas.microsoft.com/office/drawing/2014/main" id="{FBB110BC-EE95-D369-8A05-12DE360AC70B}"/>
                    </a:ext>
                  </a:extLst>
                </p14:cNvPr>
                <p14:cNvContentPartPr/>
                <p14:nvPr/>
              </p14:nvContentPartPr>
              <p14:xfrm>
                <a:off x="853596" y="2169185"/>
                <a:ext cx="351000" cy="14760"/>
              </p14:xfrm>
            </p:contentPart>
          </mc:Choice>
          <mc:Fallback xmlns="">
            <p:pic>
              <p:nvPicPr>
                <p:cNvPr id="1115" name="Encre 1114">
                  <a:extLst>
                    <a:ext uri="{FF2B5EF4-FFF2-40B4-BE49-F238E27FC236}">
                      <a16:creationId xmlns:a16="http://schemas.microsoft.com/office/drawing/2014/main" id="{FBB110BC-EE95-D369-8A05-12DE360AC70B}"/>
                    </a:ext>
                  </a:extLst>
                </p:cNvPr>
                <p:cNvPicPr/>
                <p:nvPr/>
              </p:nvPicPr>
              <p:blipFill>
                <a:blip r:embed="rId709"/>
                <a:stretch>
                  <a:fillRect/>
                </a:stretch>
              </p:blipFill>
              <p:spPr>
                <a:xfrm>
                  <a:off x="844587" y="2160185"/>
                  <a:ext cx="368658"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710">
              <p14:nvContentPartPr>
                <p14:cNvPr id="1116" name="Encre 1115">
                  <a:extLst>
                    <a:ext uri="{FF2B5EF4-FFF2-40B4-BE49-F238E27FC236}">
                      <a16:creationId xmlns:a16="http://schemas.microsoft.com/office/drawing/2014/main" id="{694DAC16-1833-838E-E22D-02A4D881364F}"/>
                    </a:ext>
                  </a:extLst>
                </p14:cNvPr>
                <p14:cNvContentPartPr/>
                <p14:nvPr/>
              </p14:nvContentPartPr>
              <p14:xfrm>
                <a:off x="875916" y="2206985"/>
                <a:ext cx="296640" cy="17280"/>
              </p14:xfrm>
            </p:contentPart>
          </mc:Choice>
          <mc:Fallback xmlns="">
            <p:pic>
              <p:nvPicPr>
                <p:cNvPr id="1116" name="Encre 1115">
                  <a:extLst>
                    <a:ext uri="{FF2B5EF4-FFF2-40B4-BE49-F238E27FC236}">
                      <a16:creationId xmlns:a16="http://schemas.microsoft.com/office/drawing/2014/main" id="{694DAC16-1833-838E-E22D-02A4D881364F}"/>
                    </a:ext>
                  </a:extLst>
                </p:cNvPr>
                <p:cNvPicPr/>
                <p:nvPr/>
              </p:nvPicPr>
              <p:blipFill>
                <a:blip r:embed="rId711"/>
                <a:stretch>
                  <a:fillRect/>
                </a:stretch>
              </p:blipFill>
              <p:spPr>
                <a:xfrm>
                  <a:off x="866916" y="2197794"/>
                  <a:ext cx="314280" cy="35295"/>
                </a:xfrm>
                <a:prstGeom prst="rect">
                  <a:avLst/>
                </a:prstGeom>
              </p:spPr>
            </p:pic>
          </mc:Fallback>
        </mc:AlternateContent>
        <mc:AlternateContent xmlns:mc="http://schemas.openxmlformats.org/markup-compatibility/2006" xmlns:p14="http://schemas.microsoft.com/office/powerpoint/2010/main">
          <mc:Choice Requires="p14">
            <p:contentPart p14:bwMode="auto" r:id="rId712">
              <p14:nvContentPartPr>
                <p14:cNvPr id="1117" name="Encre 1116">
                  <a:extLst>
                    <a:ext uri="{FF2B5EF4-FFF2-40B4-BE49-F238E27FC236}">
                      <a16:creationId xmlns:a16="http://schemas.microsoft.com/office/drawing/2014/main" id="{AD661A0D-698B-FFFC-0DA2-F69584166610}"/>
                    </a:ext>
                  </a:extLst>
                </p14:cNvPr>
                <p14:cNvContentPartPr/>
                <p14:nvPr/>
              </p14:nvContentPartPr>
              <p14:xfrm>
                <a:off x="860436" y="2249465"/>
                <a:ext cx="321840" cy="10080"/>
              </p14:xfrm>
            </p:contentPart>
          </mc:Choice>
          <mc:Fallback xmlns="">
            <p:pic>
              <p:nvPicPr>
                <p:cNvPr id="1117" name="Encre 1116">
                  <a:extLst>
                    <a:ext uri="{FF2B5EF4-FFF2-40B4-BE49-F238E27FC236}">
                      <a16:creationId xmlns:a16="http://schemas.microsoft.com/office/drawing/2014/main" id="{AD661A0D-698B-FFFC-0DA2-F69584166610}"/>
                    </a:ext>
                  </a:extLst>
                </p:cNvPr>
                <p:cNvPicPr/>
                <p:nvPr/>
              </p:nvPicPr>
              <p:blipFill>
                <a:blip r:embed="rId713"/>
                <a:stretch>
                  <a:fillRect/>
                </a:stretch>
              </p:blipFill>
              <p:spPr>
                <a:xfrm>
                  <a:off x="851436" y="2240465"/>
                  <a:ext cx="33948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714">
              <p14:nvContentPartPr>
                <p14:cNvPr id="1118" name="Encre 1117">
                  <a:extLst>
                    <a:ext uri="{FF2B5EF4-FFF2-40B4-BE49-F238E27FC236}">
                      <a16:creationId xmlns:a16="http://schemas.microsoft.com/office/drawing/2014/main" id="{71D9337D-70CA-A728-430A-926FEA7A4997}"/>
                    </a:ext>
                  </a:extLst>
                </p14:cNvPr>
                <p14:cNvContentPartPr/>
                <p14:nvPr/>
              </p14:nvContentPartPr>
              <p14:xfrm>
                <a:off x="900396" y="2299505"/>
                <a:ext cx="273600" cy="11160"/>
              </p14:xfrm>
            </p:contentPart>
          </mc:Choice>
          <mc:Fallback xmlns="">
            <p:pic>
              <p:nvPicPr>
                <p:cNvPr id="1118" name="Encre 1117">
                  <a:extLst>
                    <a:ext uri="{FF2B5EF4-FFF2-40B4-BE49-F238E27FC236}">
                      <a16:creationId xmlns:a16="http://schemas.microsoft.com/office/drawing/2014/main" id="{71D9337D-70CA-A728-430A-926FEA7A4997}"/>
                    </a:ext>
                  </a:extLst>
                </p:cNvPr>
                <p:cNvPicPr/>
                <p:nvPr/>
              </p:nvPicPr>
              <p:blipFill>
                <a:blip r:embed="rId715"/>
                <a:stretch>
                  <a:fillRect/>
                </a:stretch>
              </p:blipFill>
              <p:spPr>
                <a:xfrm>
                  <a:off x="891396" y="2290505"/>
                  <a:ext cx="29124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716">
              <p14:nvContentPartPr>
                <p14:cNvPr id="1119" name="Encre 1118">
                  <a:extLst>
                    <a:ext uri="{FF2B5EF4-FFF2-40B4-BE49-F238E27FC236}">
                      <a16:creationId xmlns:a16="http://schemas.microsoft.com/office/drawing/2014/main" id="{B480CAAC-2C47-733E-8A0B-D3173D772AF3}"/>
                    </a:ext>
                  </a:extLst>
                </p14:cNvPr>
                <p14:cNvContentPartPr/>
                <p14:nvPr/>
              </p14:nvContentPartPr>
              <p14:xfrm>
                <a:off x="905076" y="2353865"/>
                <a:ext cx="277200" cy="8280"/>
              </p14:xfrm>
            </p:contentPart>
          </mc:Choice>
          <mc:Fallback xmlns="">
            <p:pic>
              <p:nvPicPr>
                <p:cNvPr id="1119" name="Encre 1118">
                  <a:extLst>
                    <a:ext uri="{FF2B5EF4-FFF2-40B4-BE49-F238E27FC236}">
                      <a16:creationId xmlns:a16="http://schemas.microsoft.com/office/drawing/2014/main" id="{B480CAAC-2C47-733E-8A0B-D3173D772AF3}"/>
                    </a:ext>
                  </a:extLst>
                </p:cNvPr>
                <p:cNvPicPr/>
                <p:nvPr/>
              </p:nvPicPr>
              <p:blipFill>
                <a:blip r:embed="rId717"/>
                <a:stretch>
                  <a:fillRect/>
                </a:stretch>
              </p:blipFill>
              <p:spPr>
                <a:xfrm>
                  <a:off x="896076" y="2344865"/>
                  <a:ext cx="29484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718">
              <p14:nvContentPartPr>
                <p14:cNvPr id="1120" name="Encre 1119">
                  <a:extLst>
                    <a:ext uri="{FF2B5EF4-FFF2-40B4-BE49-F238E27FC236}">
                      <a16:creationId xmlns:a16="http://schemas.microsoft.com/office/drawing/2014/main" id="{4BCF1422-2509-5480-A5F5-7F0C52762BE6}"/>
                    </a:ext>
                  </a:extLst>
                </p14:cNvPr>
                <p14:cNvContentPartPr/>
                <p14:nvPr/>
              </p14:nvContentPartPr>
              <p14:xfrm>
                <a:off x="900036" y="2402105"/>
                <a:ext cx="279360" cy="23040"/>
              </p14:xfrm>
            </p:contentPart>
          </mc:Choice>
          <mc:Fallback xmlns="">
            <p:pic>
              <p:nvPicPr>
                <p:cNvPr id="1120" name="Encre 1119">
                  <a:extLst>
                    <a:ext uri="{FF2B5EF4-FFF2-40B4-BE49-F238E27FC236}">
                      <a16:creationId xmlns:a16="http://schemas.microsoft.com/office/drawing/2014/main" id="{4BCF1422-2509-5480-A5F5-7F0C52762BE6}"/>
                    </a:ext>
                  </a:extLst>
                </p:cNvPr>
                <p:cNvPicPr/>
                <p:nvPr/>
              </p:nvPicPr>
              <p:blipFill>
                <a:blip r:embed="rId719"/>
                <a:stretch>
                  <a:fillRect/>
                </a:stretch>
              </p:blipFill>
              <p:spPr>
                <a:xfrm>
                  <a:off x="891036" y="2393105"/>
                  <a:ext cx="29700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720">
              <p14:nvContentPartPr>
                <p14:cNvPr id="1121" name="Encre 1120">
                  <a:extLst>
                    <a:ext uri="{FF2B5EF4-FFF2-40B4-BE49-F238E27FC236}">
                      <a16:creationId xmlns:a16="http://schemas.microsoft.com/office/drawing/2014/main" id="{688A8F28-B5C8-EEA1-13ED-240702421BA1}"/>
                    </a:ext>
                  </a:extLst>
                </p14:cNvPr>
                <p14:cNvContentPartPr/>
                <p14:nvPr/>
              </p14:nvContentPartPr>
              <p14:xfrm>
                <a:off x="878076" y="2465825"/>
                <a:ext cx="303480" cy="17280"/>
              </p14:xfrm>
            </p:contentPart>
          </mc:Choice>
          <mc:Fallback xmlns="">
            <p:pic>
              <p:nvPicPr>
                <p:cNvPr id="1121" name="Encre 1120">
                  <a:extLst>
                    <a:ext uri="{FF2B5EF4-FFF2-40B4-BE49-F238E27FC236}">
                      <a16:creationId xmlns:a16="http://schemas.microsoft.com/office/drawing/2014/main" id="{688A8F28-B5C8-EEA1-13ED-240702421BA1}"/>
                    </a:ext>
                  </a:extLst>
                </p:cNvPr>
                <p:cNvPicPr/>
                <p:nvPr/>
              </p:nvPicPr>
              <p:blipFill>
                <a:blip r:embed="rId721"/>
                <a:stretch>
                  <a:fillRect/>
                </a:stretch>
              </p:blipFill>
              <p:spPr>
                <a:xfrm>
                  <a:off x="869076" y="2456825"/>
                  <a:ext cx="321120"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722">
              <p14:nvContentPartPr>
                <p14:cNvPr id="1122" name="Encre 1121">
                  <a:extLst>
                    <a:ext uri="{FF2B5EF4-FFF2-40B4-BE49-F238E27FC236}">
                      <a16:creationId xmlns:a16="http://schemas.microsoft.com/office/drawing/2014/main" id="{7F88B82B-AE0E-F99D-9732-9AA2A20F6FC0}"/>
                    </a:ext>
                  </a:extLst>
                </p14:cNvPr>
                <p14:cNvContentPartPr/>
                <p14:nvPr/>
              </p14:nvContentPartPr>
              <p14:xfrm>
                <a:off x="915156" y="2520185"/>
                <a:ext cx="253080" cy="10440"/>
              </p14:xfrm>
            </p:contentPart>
          </mc:Choice>
          <mc:Fallback xmlns="">
            <p:pic>
              <p:nvPicPr>
                <p:cNvPr id="1122" name="Encre 1121">
                  <a:extLst>
                    <a:ext uri="{FF2B5EF4-FFF2-40B4-BE49-F238E27FC236}">
                      <a16:creationId xmlns:a16="http://schemas.microsoft.com/office/drawing/2014/main" id="{7F88B82B-AE0E-F99D-9732-9AA2A20F6FC0}"/>
                    </a:ext>
                  </a:extLst>
                </p:cNvPr>
                <p:cNvPicPr/>
                <p:nvPr/>
              </p:nvPicPr>
              <p:blipFill>
                <a:blip r:embed="rId723"/>
                <a:stretch>
                  <a:fillRect/>
                </a:stretch>
              </p:blipFill>
              <p:spPr>
                <a:xfrm>
                  <a:off x="906156" y="2511185"/>
                  <a:ext cx="270720" cy="28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24">
            <p14:nvContentPartPr>
              <p14:cNvPr id="1125" name="Encre 1124">
                <a:extLst>
                  <a:ext uri="{FF2B5EF4-FFF2-40B4-BE49-F238E27FC236}">
                    <a16:creationId xmlns:a16="http://schemas.microsoft.com/office/drawing/2014/main" id="{0F7CECA0-96CE-1A7D-9A0D-1B52D0C56A05}"/>
                  </a:ext>
                  <a:ext uri="{C183D7F6-B498-43B3-948B-1728B52AA6E4}">
                    <adec:decorative xmlns:adec="http://schemas.microsoft.com/office/drawing/2017/decorative" val="1"/>
                  </a:ext>
                </a:extLst>
              </p14:cNvPr>
              <p14:cNvContentPartPr/>
              <p14:nvPr>
                <p:custDataLst>
                  <p:tags r:id="rId165"/>
                </p:custDataLst>
              </p14:nvPr>
            </p14:nvContentPartPr>
            <p14:xfrm>
              <a:off x="251400" y="1352197"/>
              <a:ext cx="31320" cy="1301760"/>
            </p14:xfrm>
          </p:contentPart>
        </mc:Choice>
        <mc:Fallback xmlns="">
          <p:pic>
            <p:nvPicPr>
              <p:cNvPr id="1125" name="Encre 1124">
                <a:extLst>
                  <a:ext uri="{FF2B5EF4-FFF2-40B4-BE49-F238E27FC236}">
                    <a16:creationId xmlns:a16="http://schemas.microsoft.com/office/drawing/2014/main" id="{0F7CECA0-96CE-1A7D-9A0D-1B52D0C56A05}"/>
                  </a:ext>
                  <a:ext uri="{C183D7F6-B498-43B3-948B-1728B52AA6E4}">
                    <adec:decorative xmlns:adec="http://schemas.microsoft.com/office/drawing/2017/decorative" val="1"/>
                  </a:ext>
                </a:extLst>
              </p:cNvPr>
              <p:cNvPicPr/>
              <p:nvPr/>
            </p:nvPicPr>
            <p:blipFill>
              <a:blip r:embed="rId725"/>
              <a:stretch>
                <a:fillRect/>
              </a:stretch>
            </p:blipFill>
            <p:spPr>
              <a:xfrm>
                <a:off x="197400" y="1244197"/>
                <a:ext cx="138960" cy="1517400"/>
              </a:xfrm>
              <a:prstGeom prst="rect">
                <a:avLst/>
              </a:prstGeom>
            </p:spPr>
          </p:pic>
        </mc:Fallback>
      </mc:AlternateContent>
      <mc:AlternateContent xmlns:mc="http://schemas.openxmlformats.org/markup-compatibility/2006" xmlns:p14="http://schemas.microsoft.com/office/powerpoint/2010/main">
        <mc:Choice Requires="p14">
          <p:contentPart p14:bwMode="auto" r:id="rId726">
            <p14:nvContentPartPr>
              <p14:cNvPr id="1127" name="Encre 1126">
                <a:extLst>
                  <a:ext uri="{FF2B5EF4-FFF2-40B4-BE49-F238E27FC236}">
                    <a16:creationId xmlns:a16="http://schemas.microsoft.com/office/drawing/2014/main" id="{CA3115CF-CD19-DAE7-DF7E-226E31CBF13A}"/>
                  </a:ext>
                  <a:ext uri="{C183D7F6-B498-43B3-948B-1728B52AA6E4}">
                    <adec:decorative xmlns:adec="http://schemas.microsoft.com/office/drawing/2017/decorative" val="1"/>
                  </a:ext>
                </a:extLst>
              </p14:cNvPr>
              <p14:cNvContentPartPr/>
              <p14:nvPr>
                <p:custDataLst>
                  <p:tags r:id="rId166"/>
                </p:custDataLst>
              </p14:nvPr>
            </p14:nvContentPartPr>
            <p14:xfrm>
              <a:off x="269760" y="2673757"/>
              <a:ext cx="1028520" cy="29520"/>
            </p14:xfrm>
          </p:contentPart>
        </mc:Choice>
        <mc:Fallback xmlns="">
          <p:pic>
            <p:nvPicPr>
              <p:cNvPr id="1127" name="Encre 1126">
                <a:extLst>
                  <a:ext uri="{FF2B5EF4-FFF2-40B4-BE49-F238E27FC236}">
                    <a16:creationId xmlns:a16="http://schemas.microsoft.com/office/drawing/2014/main" id="{CA3115CF-CD19-DAE7-DF7E-226E31CBF13A}"/>
                  </a:ext>
                  <a:ext uri="{C183D7F6-B498-43B3-948B-1728B52AA6E4}">
                    <adec:decorative xmlns:adec="http://schemas.microsoft.com/office/drawing/2017/decorative" val="1"/>
                  </a:ext>
                </a:extLst>
              </p:cNvPr>
              <p:cNvPicPr/>
              <p:nvPr/>
            </p:nvPicPr>
            <p:blipFill>
              <a:blip r:embed="rId727"/>
              <a:stretch>
                <a:fillRect/>
              </a:stretch>
            </p:blipFill>
            <p:spPr>
              <a:xfrm>
                <a:off x="215760" y="2564424"/>
                <a:ext cx="1136160" cy="247822"/>
              </a:xfrm>
              <a:prstGeom prst="rect">
                <a:avLst/>
              </a:prstGeom>
            </p:spPr>
          </p:pic>
        </mc:Fallback>
      </mc:AlternateContent>
      <mc:AlternateContent xmlns:mc="http://schemas.openxmlformats.org/markup-compatibility/2006" xmlns:p14="http://schemas.microsoft.com/office/powerpoint/2010/main">
        <mc:Choice Requires="p14">
          <p:contentPart p14:bwMode="auto" r:id="rId728">
            <p14:nvContentPartPr>
              <p14:cNvPr id="1128" name="Encre 1127">
                <a:extLst>
                  <a:ext uri="{FF2B5EF4-FFF2-40B4-BE49-F238E27FC236}">
                    <a16:creationId xmlns:a16="http://schemas.microsoft.com/office/drawing/2014/main" id="{90F7CFC6-1EEB-4BF3-0C71-F6A96AA3ADB2}"/>
                  </a:ext>
                  <a:ext uri="{C183D7F6-B498-43B3-948B-1728B52AA6E4}">
                    <adec:decorative xmlns:adec="http://schemas.microsoft.com/office/drawing/2017/decorative" val="1"/>
                  </a:ext>
                </a:extLst>
              </p14:cNvPr>
              <p14:cNvContentPartPr/>
              <p14:nvPr>
                <p:custDataLst>
                  <p:tags r:id="rId167"/>
                </p:custDataLst>
              </p14:nvPr>
            </p14:nvContentPartPr>
            <p14:xfrm>
              <a:off x="1991280" y="1159597"/>
              <a:ext cx="49320" cy="1239840"/>
            </p14:xfrm>
          </p:contentPart>
        </mc:Choice>
        <mc:Fallback xmlns="">
          <p:pic>
            <p:nvPicPr>
              <p:cNvPr id="1128" name="Encre 1127">
                <a:extLst>
                  <a:ext uri="{FF2B5EF4-FFF2-40B4-BE49-F238E27FC236}">
                    <a16:creationId xmlns:a16="http://schemas.microsoft.com/office/drawing/2014/main" id="{90F7CFC6-1EEB-4BF3-0C71-F6A96AA3ADB2}"/>
                  </a:ext>
                  <a:ext uri="{C183D7F6-B498-43B3-948B-1728B52AA6E4}">
                    <adec:decorative xmlns:adec="http://schemas.microsoft.com/office/drawing/2017/decorative" val="1"/>
                  </a:ext>
                </a:extLst>
              </p:cNvPr>
              <p:cNvPicPr/>
              <p:nvPr/>
            </p:nvPicPr>
            <p:blipFill>
              <a:blip r:embed="rId729"/>
              <a:stretch>
                <a:fillRect/>
              </a:stretch>
            </p:blipFill>
            <p:spPr>
              <a:xfrm>
                <a:off x="1936883" y="1051597"/>
                <a:ext cx="157751" cy="1455480"/>
              </a:xfrm>
              <a:prstGeom prst="rect">
                <a:avLst/>
              </a:prstGeom>
            </p:spPr>
          </p:pic>
        </mc:Fallback>
      </mc:AlternateContent>
      <mc:AlternateContent xmlns:mc="http://schemas.openxmlformats.org/markup-compatibility/2006" xmlns:p14="http://schemas.microsoft.com/office/powerpoint/2010/main">
        <mc:Choice Requires="p14">
          <p:contentPart p14:bwMode="auto" r:id="rId730">
            <p14:nvContentPartPr>
              <p14:cNvPr id="1129" name="Encre 1128">
                <a:extLst>
                  <a:ext uri="{FF2B5EF4-FFF2-40B4-BE49-F238E27FC236}">
                    <a16:creationId xmlns:a16="http://schemas.microsoft.com/office/drawing/2014/main" id="{B42CD2E5-5A77-7E46-EAEF-C9F0722B9F9D}"/>
                  </a:ext>
                  <a:ext uri="{C183D7F6-B498-43B3-948B-1728B52AA6E4}">
                    <adec:decorative xmlns:adec="http://schemas.microsoft.com/office/drawing/2017/decorative" val="1"/>
                  </a:ext>
                </a:extLst>
              </p14:cNvPr>
              <p14:cNvContentPartPr/>
              <p14:nvPr>
                <p:custDataLst>
                  <p:tags r:id="rId168"/>
                </p:custDataLst>
              </p14:nvPr>
            </p14:nvContentPartPr>
            <p14:xfrm>
              <a:off x="2008560" y="2461357"/>
              <a:ext cx="229320" cy="45360"/>
            </p14:xfrm>
          </p:contentPart>
        </mc:Choice>
        <mc:Fallback xmlns="">
          <p:pic>
            <p:nvPicPr>
              <p:cNvPr id="1129" name="Encre 1128">
                <a:extLst>
                  <a:ext uri="{FF2B5EF4-FFF2-40B4-BE49-F238E27FC236}">
                    <a16:creationId xmlns:a16="http://schemas.microsoft.com/office/drawing/2014/main" id="{B42CD2E5-5A77-7E46-EAEF-C9F0722B9F9D}"/>
                  </a:ext>
                  <a:ext uri="{C183D7F6-B498-43B3-948B-1728B52AA6E4}">
                    <adec:decorative xmlns:adec="http://schemas.microsoft.com/office/drawing/2017/decorative" val="1"/>
                  </a:ext>
                </a:extLst>
              </p:cNvPr>
              <p:cNvPicPr/>
              <p:nvPr/>
            </p:nvPicPr>
            <p:blipFill>
              <a:blip r:embed="rId731"/>
              <a:stretch>
                <a:fillRect/>
              </a:stretch>
            </p:blipFill>
            <p:spPr>
              <a:xfrm>
                <a:off x="1954560" y="2353357"/>
                <a:ext cx="336960" cy="261000"/>
              </a:xfrm>
              <a:prstGeom prst="rect">
                <a:avLst/>
              </a:prstGeom>
            </p:spPr>
          </p:pic>
        </mc:Fallback>
      </mc:AlternateContent>
      <mc:AlternateContent xmlns:mc="http://schemas.openxmlformats.org/markup-compatibility/2006" xmlns:p14="http://schemas.microsoft.com/office/powerpoint/2010/main">
        <mc:Choice Requires="p14">
          <p:contentPart p14:bwMode="auto" r:id="rId732">
            <p14:nvContentPartPr>
              <p14:cNvPr id="1130" name="Encre 1129">
                <a:extLst>
                  <a:ext uri="{FF2B5EF4-FFF2-40B4-BE49-F238E27FC236}">
                    <a16:creationId xmlns:a16="http://schemas.microsoft.com/office/drawing/2014/main" id="{0A052613-67B2-D5F6-3C41-E34579022667}"/>
                  </a:ext>
                  <a:ext uri="{C183D7F6-B498-43B3-948B-1728B52AA6E4}">
                    <adec:decorative xmlns:adec="http://schemas.microsoft.com/office/drawing/2017/decorative" val="1"/>
                  </a:ext>
                </a:extLst>
              </p14:cNvPr>
              <p14:cNvContentPartPr/>
              <p14:nvPr>
                <p:custDataLst>
                  <p:tags r:id="rId169"/>
                </p:custDataLst>
              </p14:nvPr>
            </p14:nvContentPartPr>
            <p14:xfrm>
              <a:off x="2124840" y="1345717"/>
              <a:ext cx="58320" cy="1146600"/>
            </p14:xfrm>
          </p:contentPart>
        </mc:Choice>
        <mc:Fallback xmlns="">
          <p:pic>
            <p:nvPicPr>
              <p:cNvPr id="1130" name="Encre 1129">
                <a:extLst>
                  <a:ext uri="{FF2B5EF4-FFF2-40B4-BE49-F238E27FC236}">
                    <a16:creationId xmlns:a16="http://schemas.microsoft.com/office/drawing/2014/main" id="{0A052613-67B2-D5F6-3C41-E34579022667}"/>
                  </a:ext>
                  <a:ext uri="{C183D7F6-B498-43B3-948B-1728B52AA6E4}">
                    <adec:decorative xmlns:adec="http://schemas.microsoft.com/office/drawing/2017/decorative" val="1"/>
                  </a:ext>
                </a:extLst>
              </p:cNvPr>
              <p:cNvPicPr/>
              <p:nvPr/>
            </p:nvPicPr>
            <p:blipFill>
              <a:blip r:embed="rId733"/>
              <a:stretch>
                <a:fillRect/>
              </a:stretch>
            </p:blipFill>
            <p:spPr>
              <a:xfrm>
                <a:off x="2070840" y="1237717"/>
                <a:ext cx="165960" cy="1362240"/>
              </a:xfrm>
              <a:prstGeom prst="rect">
                <a:avLst/>
              </a:prstGeom>
            </p:spPr>
          </p:pic>
        </mc:Fallback>
      </mc:AlternateContent>
      <mc:AlternateContent xmlns:mc="http://schemas.openxmlformats.org/markup-compatibility/2006" xmlns:p14="http://schemas.microsoft.com/office/powerpoint/2010/main">
        <mc:Choice Requires="p14">
          <p:contentPart p14:bwMode="auto" r:id="rId734">
            <p14:nvContentPartPr>
              <p14:cNvPr id="1131" name="Encre 1130">
                <a:extLst>
                  <a:ext uri="{FF2B5EF4-FFF2-40B4-BE49-F238E27FC236}">
                    <a16:creationId xmlns:a16="http://schemas.microsoft.com/office/drawing/2014/main" id="{D21DBAE4-DDFD-A360-390C-8D5C20D9DFBE}"/>
                  </a:ext>
                  <a:ext uri="{C183D7F6-B498-43B3-948B-1728B52AA6E4}">
                    <adec:decorative xmlns:adec="http://schemas.microsoft.com/office/drawing/2017/decorative" val="1"/>
                  </a:ext>
                </a:extLst>
              </p14:cNvPr>
              <p14:cNvContentPartPr/>
              <p14:nvPr>
                <p:custDataLst>
                  <p:tags r:id="rId170"/>
                </p:custDataLst>
              </p14:nvPr>
            </p14:nvContentPartPr>
            <p14:xfrm>
              <a:off x="636703" y="3075252"/>
              <a:ext cx="20160" cy="1252080"/>
            </p14:xfrm>
          </p:contentPart>
        </mc:Choice>
        <mc:Fallback xmlns="">
          <p:pic>
            <p:nvPicPr>
              <p:cNvPr id="1131" name="Encre 1130">
                <a:extLst>
                  <a:ext uri="{FF2B5EF4-FFF2-40B4-BE49-F238E27FC236}">
                    <a16:creationId xmlns:a16="http://schemas.microsoft.com/office/drawing/2014/main" id="{D21DBAE4-DDFD-A360-390C-8D5C20D9DFBE}"/>
                  </a:ext>
                  <a:ext uri="{C183D7F6-B498-43B3-948B-1728B52AA6E4}">
                    <adec:decorative xmlns:adec="http://schemas.microsoft.com/office/drawing/2017/decorative" val="1"/>
                  </a:ext>
                </a:extLst>
              </p:cNvPr>
              <p:cNvPicPr/>
              <p:nvPr/>
            </p:nvPicPr>
            <p:blipFill>
              <a:blip r:embed="rId735"/>
              <a:stretch>
                <a:fillRect/>
              </a:stretch>
            </p:blipFill>
            <p:spPr>
              <a:xfrm>
                <a:off x="582703" y="2967283"/>
                <a:ext cx="127800" cy="1467658"/>
              </a:xfrm>
              <a:prstGeom prst="rect">
                <a:avLst/>
              </a:prstGeom>
            </p:spPr>
          </p:pic>
        </mc:Fallback>
      </mc:AlternateContent>
      <mc:AlternateContent xmlns:mc="http://schemas.openxmlformats.org/markup-compatibility/2006" xmlns:p14="http://schemas.microsoft.com/office/powerpoint/2010/main">
        <mc:Choice Requires="p14">
          <p:contentPart p14:bwMode="auto" r:id="rId736">
            <p14:nvContentPartPr>
              <p14:cNvPr id="1133" name="Encre 1132">
                <a:extLst>
                  <a:ext uri="{FF2B5EF4-FFF2-40B4-BE49-F238E27FC236}">
                    <a16:creationId xmlns:a16="http://schemas.microsoft.com/office/drawing/2014/main" id="{9D7CAA3B-A871-924F-947E-ABEF7B636F6C}"/>
                  </a:ext>
                  <a:ext uri="{C183D7F6-B498-43B3-948B-1728B52AA6E4}">
                    <adec:decorative xmlns:adec="http://schemas.microsoft.com/office/drawing/2017/decorative" val="1"/>
                  </a:ext>
                </a:extLst>
              </p14:cNvPr>
              <p14:cNvContentPartPr/>
              <p14:nvPr>
                <p:custDataLst>
                  <p:tags r:id="rId171"/>
                </p:custDataLst>
              </p14:nvPr>
            </p14:nvContentPartPr>
            <p14:xfrm>
              <a:off x="674143" y="4272972"/>
              <a:ext cx="165600" cy="122400"/>
            </p14:xfrm>
          </p:contentPart>
        </mc:Choice>
        <mc:Fallback xmlns="">
          <p:pic>
            <p:nvPicPr>
              <p:cNvPr id="1133" name="Encre 1132">
                <a:extLst>
                  <a:ext uri="{FF2B5EF4-FFF2-40B4-BE49-F238E27FC236}">
                    <a16:creationId xmlns:a16="http://schemas.microsoft.com/office/drawing/2014/main" id="{9D7CAA3B-A871-924F-947E-ABEF7B636F6C}"/>
                  </a:ext>
                  <a:ext uri="{C183D7F6-B498-43B3-948B-1728B52AA6E4}">
                    <adec:decorative xmlns:adec="http://schemas.microsoft.com/office/drawing/2017/decorative" val="1"/>
                  </a:ext>
                </a:extLst>
              </p:cNvPr>
              <p:cNvPicPr/>
              <p:nvPr/>
            </p:nvPicPr>
            <p:blipFill>
              <a:blip r:embed="rId737"/>
              <a:stretch>
                <a:fillRect/>
              </a:stretch>
            </p:blipFill>
            <p:spPr>
              <a:xfrm>
                <a:off x="620143" y="4164972"/>
                <a:ext cx="273240" cy="338040"/>
              </a:xfrm>
              <a:prstGeom prst="rect">
                <a:avLst/>
              </a:prstGeom>
            </p:spPr>
          </p:pic>
        </mc:Fallback>
      </mc:AlternateContent>
      <mc:AlternateContent xmlns:mc="http://schemas.openxmlformats.org/markup-compatibility/2006" xmlns:p14="http://schemas.microsoft.com/office/powerpoint/2010/main">
        <mc:Choice Requires="p14">
          <p:contentPart p14:bwMode="auto" r:id="rId738">
            <p14:nvContentPartPr>
              <p14:cNvPr id="1134" name="Encre 1133">
                <a:extLst>
                  <a:ext uri="{FF2B5EF4-FFF2-40B4-BE49-F238E27FC236}">
                    <a16:creationId xmlns:a16="http://schemas.microsoft.com/office/drawing/2014/main" id="{E437AE6B-70ED-FAC3-A4C4-8767676C70C3}"/>
                  </a:ext>
                  <a:ext uri="{C183D7F6-B498-43B3-948B-1728B52AA6E4}">
                    <adec:decorative xmlns:adec="http://schemas.microsoft.com/office/drawing/2017/decorative" val="1"/>
                  </a:ext>
                </a:extLst>
              </p14:cNvPr>
              <p14:cNvContentPartPr/>
              <p14:nvPr>
                <p:custDataLst>
                  <p:tags r:id="rId172"/>
                </p:custDataLst>
              </p14:nvPr>
            </p14:nvContentPartPr>
            <p14:xfrm>
              <a:off x="797623" y="4338852"/>
              <a:ext cx="354600" cy="106200"/>
            </p14:xfrm>
          </p:contentPart>
        </mc:Choice>
        <mc:Fallback xmlns="">
          <p:pic>
            <p:nvPicPr>
              <p:cNvPr id="1134" name="Encre 1133">
                <a:extLst>
                  <a:ext uri="{FF2B5EF4-FFF2-40B4-BE49-F238E27FC236}">
                    <a16:creationId xmlns:a16="http://schemas.microsoft.com/office/drawing/2014/main" id="{E437AE6B-70ED-FAC3-A4C4-8767676C70C3}"/>
                  </a:ext>
                  <a:ext uri="{C183D7F6-B498-43B3-948B-1728B52AA6E4}">
                    <adec:decorative xmlns:adec="http://schemas.microsoft.com/office/drawing/2017/decorative" val="1"/>
                  </a:ext>
                </a:extLst>
              </p:cNvPr>
              <p:cNvPicPr/>
              <p:nvPr/>
            </p:nvPicPr>
            <p:blipFill>
              <a:blip r:embed="rId739"/>
              <a:stretch>
                <a:fillRect/>
              </a:stretch>
            </p:blipFill>
            <p:spPr>
              <a:xfrm>
                <a:off x="743623" y="4231217"/>
                <a:ext cx="462240" cy="321111"/>
              </a:xfrm>
              <a:prstGeom prst="rect">
                <a:avLst/>
              </a:prstGeom>
            </p:spPr>
          </p:pic>
        </mc:Fallback>
      </mc:AlternateContent>
      <mc:AlternateContent xmlns:mc="http://schemas.openxmlformats.org/markup-compatibility/2006" xmlns:p14="http://schemas.microsoft.com/office/powerpoint/2010/main">
        <mc:Choice Requires="p14">
          <p:contentPart p14:bwMode="auto" r:id="rId740">
            <p14:nvContentPartPr>
              <p14:cNvPr id="1135" name="Encre 1134">
                <a:extLst>
                  <a:ext uri="{FF2B5EF4-FFF2-40B4-BE49-F238E27FC236}">
                    <a16:creationId xmlns:a16="http://schemas.microsoft.com/office/drawing/2014/main" id="{4A4B5F81-7877-12D7-0B80-481F1EC4A9F4}"/>
                  </a:ext>
                  <a:ext uri="{C183D7F6-B498-43B3-948B-1728B52AA6E4}">
                    <adec:decorative xmlns:adec="http://schemas.microsoft.com/office/drawing/2017/decorative" val="1"/>
                  </a:ext>
                </a:extLst>
              </p14:cNvPr>
              <p14:cNvContentPartPr/>
              <p14:nvPr>
                <p:custDataLst>
                  <p:tags r:id="rId173"/>
                </p:custDataLst>
              </p14:nvPr>
            </p14:nvContentPartPr>
            <p14:xfrm>
              <a:off x="807316" y="4995921"/>
              <a:ext cx="11880" cy="1163160"/>
            </p14:xfrm>
          </p:contentPart>
        </mc:Choice>
        <mc:Fallback xmlns="">
          <p:pic>
            <p:nvPicPr>
              <p:cNvPr id="1135" name="Encre 1134">
                <a:extLst>
                  <a:ext uri="{FF2B5EF4-FFF2-40B4-BE49-F238E27FC236}">
                    <a16:creationId xmlns:a16="http://schemas.microsoft.com/office/drawing/2014/main" id="{4A4B5F81-7877-12D7-0B80-481F1EC4A9F4}"/>
                  </a:ext>
                  <a:ext uri="{C183D7F6-B498-43B3-948B-1728B52AA6E4}">
                    <adec:decorative xmlns:adec="http://schemas.microsoft.com/office/drawing/2017/decorative" val="1"/>
                  </a:ext>
                </a:extLst>
              </p:cNvPr>
              <p:cNvPicPr/>
              <p:nvPr/>
            </p:nvPicPr>
            <p:blipFill>
              <a:blip r:embed="rId741"/>
              <a:stretch>
                <a:fillRect/>
              </a:stretch>
            </p:blipFill>
            <p:spPr>
              <a:xfrm>
                <a:off x="753316" y="4887921"/>
                <a:ext cx="119520" cy="1378800"/>
              </a:xfrm>
              <a:prstGeom prst="rect">
                <a:avLst/>
              </a:prstGeom>
            </p:spPr>
          </p:pic>
        </mc:Fallback>
      </mc:AlternateContent>
      <mc:AlternateContent xmlns:mc="http://schemas.openxmlformats.org/markup-compatibility/2006" xmlns:p14="http://schemas.microsoft.com/office/powerpoint/2010/main">
        <mc:Choice Requires="p14">
          <p:contentPart p14:bwMode="auto" r:id="rId742">
            <p14:nvContentPartPr>
              <p14:cNvPr id="1137" name="Encre 1136">
                <a:extLst>
                  <a:ext uri="{FF2B5EF4-FFF2-40B4-BE49-F238E27FC236}">
                    <a16:creationId xmlns:a16="http://schemas.microsoft.com/office/drawing/2014/main" id="{1B7D2320-97FD-C5F7-558A-FC8E6B998F36}"/>
                  </a:ext>
                  <a:ext uri="{C183D7F6-B498-43B3-948B-1728B52AA6E4}">
                    <adec:decorative xmlns:adec="http://schemas.microsoft.com/office/drawing/2017/decorative" val="1"/>
                  </a:ext>
                </a:extLst>
              </p14:cNvPr>
              <p14:cNvContentPartPr/>
              <p14:nvPr>
                <p:custDataLst>
                  <p:tags r:id="rId174"/>
                </p:custDataLst>
              </p14:nvPr>
            </p14:nvContentPartPr>
            <p14:xfrm>
              <a:off x="761596" y="6213081"/>
              <a:ext cx="870120" cy="60480"/>
            </p14:xfrm>
          </p:contentPart>
        </mc:Choice>
        <mc:Fallback xmlns="">
          <p:pic>
            <p:nvPicPr>
              <p:cNvPr id="1137" name="Encre 1136">
                <a:extLst>
                  <a:ext uri="{FF2B5EF4-FFF2-40B4-BE49-F238E27FC236}">
                    <a16:creationId xmlns:a16="http://schemas.microsoft.com/office/drawing/2014/main" id="{1B7D2320-97FD-C5F7-558A-FC8E6B998F36}"/>
                  </a:ext>
                  <a:ext uri="{C183D7F6-B498-43B3-948B-1728B52AA6E4}">
                    <adec:decorative xmlns:adec="http://schemas.microsoft.com/office/drawing/2017/decorative" val="1"/>
                  </a:ext>
                </a:extLst>
              </p:cNvPr>
              <p:cNvPicPr/>
              <p:nvPr/>
            </p:nvPicPr>
            <p:blipFill>
              <a:blip r:embed="rId743"/>
              <a:stretch>
                <a:fillRect/>
              </a:stretch>
            </p:blipFill>
            <p:spPr>
              <a:xfrm>
                <a:off x="707574" y="6105081"/>
                <a:ext cx="977805"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744">
            <p14:nvContentPartPr>
              <p14:cNvPr id="1138" name="Encre 1137">
                <a:extLst>
                  <a:ext uri="{FF2B5EF4-FFF2-40B4-BE49-F238E27FC236}">
                    <a16:creationId xmlns:a16="http://schemas.microsoft.com/office/drawing/2014/main" id="{5AE4FEBD-59A9-F65B-0084-B1F82B40FB26}"/>
                  </a:ext>
                  <a:ext uri="{C183D7F6-B498-43B3-948B-1728B52AA6E4}">
                    <adec:decorative xmlns:adec="http://schemas.microsoft.com/office/drawing/2017/decorative" val="1"/>
                  </a:ext>
                </a:extLst>
              </p14:cNvPr>
              <p14:cNvContentPartPr/>
              <p14:nvPr>
                <p:custDataLst>
                  <p:tags r:id="rId175"/>
                </p:custDataLst>
              </p14:nvPr>
            </p14:nvContentPartPr>
            <p14:xfrm>
              <a:off x="2249476" y="4845801"/>
              <a:ext cx="834840" cy="471600"/>
            </p14:xfrm>
          </p:contentPart>
        </mc:Choice>
        <mc:Fallback xmlns="">
          <p:pic>
            <p:nvPicPr>
              <p:cNvPr id="1138" name="Encre 1137">
                <a:extLst>
                  <a:ext uri="{FF2B5EF4-FFF2-40B4-BE49-F238E27FC236}">
                    <a16:creationId xmlns:a16="http://schemas.microsoft.com/office/drawing/2014/main" id="{5AE4FEBD-59A9-F65B-0084-B1F82B40FB26}"/>
                  </a:ext>
                  <a:ext uri="{C183D7F6-B498-43B3-948B-1728B52AA6E4}">
                    <adec:decorative xmlns:adec="http://schemas.microsoft.com/office/drawing/2017/decorative" val="1"/>
                  </a:ext>
                </a:extLst>
              </p:cNvPr>
              <p:cNvPicPr/>
              <p:nvPr/>
            </p:nvPicPr>
            <p:blipFill>
              <a:blip r:embed="rId745"/>
              <a:stretch>
                <a:fillRect/>
              </a:stretch>
            </p:blipFill>
            <p:spPr>
              <a:xfrm>
                <a:off x="2195476" y="4737801"/>
                <a:ext cx="942480" cy="687240"/>
              </a:xfrm>
              <a:prstGeom prst="rect">
                <a:avLst/>
              </a:prstGeom>
            </p:spPr>
          </p:pic>
        </mc:Fallback>
      </mc:AlternateContent>
      <mc:AlternateContent xmlns:mc="http://schemas.openxmlformats.org/markup-compatibility/2006" xmlns:p14="http://schemas.microsoft.com/office/powerpoint/2010/main">
        <mc:Choice Requires="p14">
          <p:contentPart p14:bwMode="auto" r:id="rId746">
            <p14:nvContentPartPr>
              <p14:cNvPr id="1139" name="Encre 1138">
                <a:extLst>
                  <a:ext uri="{FF2B5EF4-FFF2-40B4-BE49-F238E27FC236}">
                    <a16:creationId xmlns:a16="http://schemas.microsoft.com/office/drawing/2014/main" id="{E3418503-0095-D734-5D7C-DA891A87844D}"/>
                  </a:ext>
                  <a:ext uri="{C183D7F6-B498-43B3-948B-1728B52AA6E4}">
                    <adec:decorative xmlns:adec="http://schemas.microsoft.com/office/drawing/2017/decorative" val="1"/>
                  </a:ext>
                </a:extLst>
              </p14:cNvPr>
              <p14:cNvContentPartPr/>
              <p14:nvPr>
                <p:custDataLst>
                  <p:tags r:id="rId176"/>
                </p:custDataLst>
              </p14:nvPr>
            </p14:nvContentPartPr>
            <p14:xfrm>
              <a:off x="2382316" y="5023641"/>
              <a:ext cx="675360" cy="314280"/>
            </p14:xfrm>
          </p:contentPart>
        </mc:Choice>
        <mc:Fallback xmlns="">
          <p:pic>
            <p:nvPicPr>
              <p:cNvPr id="1139" name="Encre 1138">
                <a:extLst>
                  <a:ext uri="{FF2B5EF4-FFF2-40B4-BE49-F238E27FC236}">
                    <a16:creationId xmlns:a16="http://schemas.microsoft.com/office/drawing/2014/main" id="{E3418503-0095-D734-5D7C-DA891A87844D}"/>
                  </a:ext>
                  <a:ext uri="{C183D7F6-B498-43B3-948B-1728B52AA6E4}">
                    <adec:decorative xmlns:adec="http://schemas.microsoft.com/office/drawing/2017/decorative" val="1"/>
                  </a:ext>
                </a:extLst>
              </p:cNvPr>
              <p:cNvPicPr/>
              <p:nvPr/>
            </p:nvPicPr>
            <p:blipFill>
              <a:blip r:embed="rId747"/>
              <a:stretch>
                <a:fillRect/>
              </a:stretch>
            </p:blipFill>
            <p:spPr>
              <a:xfrm>
                <a:off x="2328316" y="4915641"/>
                <a:ext cx="783000" cy="529920"/>
              </a:xfrm>
              <a:prstGeom prst="rect">
                <a:avLst/>
              </a:prstGeom>
            </p:spPr>
          </p:pic>
        </mc:Fallback>
      </mc:AlternateContent>
      <mc:AlternateContent xmlns:mc="http://schemas.openxmlformats.org/markup-compatibility/2006" xmlns:p14="http://schemas.microsoft.com/office/powerpoint/2010/main">
        <mc:Choice Requires="p14">
          <p:contentPart p14:bwMode="auto" r:id="rId748">
            <p14:nvContentPartPr>
              <p14:cNvPr id="1140" name="Encre 1139">
                <a:extLst>
                  <a:ext uri="{FF2B5EF4-FFF2-40B4-BE49-F238E27FC236}">
                    <a16:creationId xmlns:a16="http://schemas.microsoft.com/office/drawing/2014/main" id="{E0800461-B2E9-94B4-3785-DFD3BC6C24FA}"/>
                  </a:ext>
                  <a:ext uri="{C183D7F6-B498-43B3-948B-1728B52AA6E4}">
                    <adec:decorative xmlns:adec="http://schemas.microsoft.com/office/drawing/2017/decorative" val="1"/>
                  </a:ext>
                </a:extLst>
              </p14:cNvPr>
              <p14:cNvContentPartPr/>
              <p14:nvPr>
                <p:custDataLst>
                  <p:tags r:id="rId177"/>
                </p:custDataLst>
              </p14:nvPr>
            </p14:nvContentPartPr>
            <p14:xfrm>
              <a:off x="2919076" y="5175561"/>
              <a:ext cx="294840" cy="92520"/>
            </p14:xfrm>
          </p:contentPart>
        </mc:Choice>
        <mc:Fallback xmlns="">
          <p:pic>
            <p:nvPicPr>
              <p:cNvPr id="1140" name="Encre 1139">
                <a:extLst>
                  <a:ext uri="{FF2B5EF4-FFF2-40B4-BE49-F238E27FC236}">
                    <a16:creationId xmlns:a16="http://schemas.microsoft.com/office/drawing/2014/main" id="{E0800461-B2E9-94B4-3785-DFD3BC6C24FA}"/>
                  </a:ext>
                  <a:ext uri="{C183D7F6-B498-43B3-948B-1728B52AA6E4}">
                    <adec:decorative xmlns:adec="http://schemas.microsoft.com/office/drawing/2017/decorative" val="1"/>
                  </a:ext>
                </a:extLst>
              </p:cNvPr>
              <p:cNvPicPr/>
              <p:nvPr/>
            </p:nvPicPr>
            <p:blipFill>
              <a:blip r:embed="rId749"/>
              <a:stretch>
                <a:fillRect/>
              </a:stretch>
            </p:blipFill>
            <p:spPr>
              <a:xfrm>
                <a:off x="2865076" y="5067980"/>
                <a:ext cx="402480" cy="307324"/>
              </a:xfrm>
              <a:prstGeom prst="rect">
                <a:avLst/>
              </a:prstGeom>
            </p:spPr>
          </p:pic>
        </mc:Fallback>
      </mc:AlternateContent>
      <mc:AlternateContent xmlns:mc="http://schemas.openxmlformats.org/markup-compatibility/2006" xmlns:p14="http://schemas.microsoft.com/office/powerpoint/2010/main">
        <mc:Choice Requires="p14">
          <p:contentPart p14:bwMode="auto" r:id="rId750">
            <p14:nvContentPartPr>
              <p14:cNvPr id="1141" name="Encre 1140">
                <a:extLst>
                  <a:ext uri="{FF2B5EF4-FFF2-40B4-BE49-F238E27FC236}">
                    <a16:creationId xmlns:a16="http://schemas.microsoft.com/office/drawing/2014/main" id="{99D6366E-F4BC-269A-5B65-4106C8D5015E}"/>
                  </a:ext>
                  <a:ext uri="{C183D7F6-B498-43B3-948B-1728B52AA6E4}">
                    <adec:decorative xmlns:adec="http://schemas.microsoft.com/office/drawing/2017/decorative" val="1"/>
                  </a:ext>
                </a:extLst>
              </p14:cNvPr>
              <p14:cNvContentPartPr/>
              <p14:nvPr>
                <p:custDataLst>
                  <p:tags r:id="rId178"/>
                </p:custDataLst>
              </p14:nvPr>
            </p14:nvContentPartPr>
            <p14:xfrm>
              <a:off x="3279076" y="5123721"/>
              <a:ext cx="736200" cy="308520"/>
            </p14:xfrm>
          </p:contentPart>
        </mc:Choice>
        <mc:Fallback xmlns="">
          <p:pic>
            <p:nvPicPr>
              <p:cNvPr id="1141" name="Encre 1140">
                <a:extLst>
                  <a:ext uri="{FF2B5EF4-FFF2-40B4-BE49-F238E27FC236}">
                    <a16:creationId xmlns:a16="http://schemas.microsoft.com/office/drawing/2014/main" id="{99D6366E-F4BC-269A-5B65-4106C8D5015E}"/>
                  </a:ext>
                  <a:ext uri="{C183D7F6-B498-43B3-948B-1728B52AA6E4}">
                    <adec:decorative xmlns:adec="http://schemas.microsoft.com/office/drawing/2017/decorative" val="1"/>
                  </a:ext>
                </a:extLst>
              </p:cNvPr>
              <p:cNvPicPr/>
              <p:nvPr/>
            </p:nvPicPr>
            <p:blipFill>
              <a:blip r:embed="rId751"/>
              <a:stretch>
                <a:fillRect/>
              </a:stretch>
            </p:blipFill>
            <p:spPr>
              <a:xfrm>
                <a:off x="3225050" y="5015721"/>
                <a:ext cx="843893" cy="524160"/>
              </a:xfrm>
              <a:prstGeom prst="rect">
                <a:avLst/>
              </a:prstGeom>
            </p:spPr>
          </p:pic>
        </mc:Fallback>
      </mc:AlternateContent>
      <mc:AlternateContent xmlns:mc="http://schemas.openxmlformats.org/markup-compatibility/2006" xmlns:p14="http://schemas.microsoft.com/office/powerpoint/2010/main">
        <mc:Choice Requires="p14">
          <p:contentPart p14:bwMode="auto" r:id="rId752">
            <p14:nvContentPartPr>
              <p14:cNvPr id="1142" name="Encre 1141">
                <a:extLst>
                  <a:ext uri="{FF2B5EF4-FFF2-40B4-BE49-F238E27FC236}">
                    <a16:creationId xmlns:a16="http://schemas.microsoft.com/office/drawing/2014/main" id="{8DC1B228-1876-225E-93C4-B1BBE747EDD3}"/>
                  </a:ext>
                  <a:ext uri="{C183D7F6-B498-43B3-948B-1728B52AA6E4}">
                    <adec:decorative xmlns:adec="http://schemas.microsoft.com/office/drawing/2017/decorative" val="1"/>
                  </a:ext>
                </a:extLst>
              </p14:cNvPr>
              <p14:cNvContentPartPr/>
              <p14:nvPr>
                <p:custDataLst>
                  <p:tags r:id="rId179"/>
                </p:custDataLst>
              </p14:nvPr>
            </p14:nvContentPartPr>
            <p14:xfrm>
              <a:off x="3420196" y="5247921"/>
              <a:ext cx="457920" cy="189720"/>
            </p14:xfrm>
          </p:contentPart>
        </mc:Choice>
        <mc:Fallback xmlns="">
          <p:pic>
            <p:nvPicPr>
              <p:cNvPr id="1142" name="Encre 1141">
                <a:extLst>
                  <a:ext uri="{FF2B5EF4-FFF2-40B4-BE49-F238E27FC236}">
                    <a16:creationId xmlns:a16="http://schemas.microsoft.com/office/drawing/2014/main" id="{8DC1B228-1876-225E-93C4-B1BBE747EDD3}"/>
                  </a:ext>
                  <a:ext uri="{C183D7F6-B498-43B3-948B-1728B52AA6E4}">
                    <adec:decorative xmlns:adec="http://schemas.microsoft.com/office/drawing/2017/decorative" val="1"/>
                  </a:ext>
                </a:extLst>
              </p:cNvPr>
              <p:cNvPicPr/>
              <p:nvPr/>
            </p:nvPicPr>
            <p:blipFill>
              <a:blip r:embed="rId753"/>
              <a:stretch>
                <a:fillRect/>
              </a:stretch>
            </p:blipFill>
            <p:spPr>
              <a:xfrm>
                <a:off x="3366196" y="5139921"/>
                <a:ext cx="565560" cy="405360"/>
              </a:xfrm>
              <a:prstGeom prst="rect">
                <a:avLst/>
              </a:prstGeom>
            </p:spPr>
          </p:pic>
        </mc:Fallback>
      </mc:AlternateContent>
      <mc:AlternateContent xmlns:mc="http://schemas.openxmlformats.org/markup-compatibility/2006" xmlns:p14="http://schemas.microsoft.com/office/powerpoint/2010/main">
        <mc:Choice Requires="p14">
          <p:contentPart p14:bwMode="auto" r:id="rId754">
            <p14:nvContentPartPr>
              <p14:cNvPr id="1144" name="Encre 1143">
                <a:extLst>
                  <a:ext uri="{FF2B5EF4-FFF2-40B4-BE49-F238E27FC236}">
                    <a16:creationId xmlns:a16="http://schemas.microsoft.com/office/drawing/2014/main" id="{706542A6-5047-625D-BB91-14B33155AC85}"/>
                  </a:ext>
                  <a:ext uri="{C183D7F6-B498-43B3-948B-1728B52AA6E4}">
                    <adec:decorative xmlns:adec="http://schemas.microsoft.com/office/drawing/2017/decorative" val="1"/>
                  </a:ext>
                </a:extLst>
              </p14:cNvPr>
              <p14:cNvContentPartPr/>
              <p14:nvPr>
                <p:custDataLst>
                  <p:tags r:id="rId180"/>
                </p:custDataLst>
              </p14:nvPr>
            </p14:nvContentPartPr>
            <p14:xfrm>
              <a:off x="4235280" y="4756680"/>
              <a:ext cx="692280" cy="144000"/>
            </p14:xfrm>
          </p:contentPart>
        </mc:Choice>
        <mc:Fallback xmlns="">
          <p:pic>
            <p:nvPicPr>
              <p:cNvPr id="1144" name="Encre 1143">
                <a:extLst>
                  <a:ext uri="{FF2B5EF4-FFF2-40B4-BE49-F238E27FC236}">
                    <a16:creationId xmlns:a16="http://schemas.microsoft.com/office/drawing/2014/main" id="{706542A6-5047-625D-BB91-14B33155AC85}"/>
                  </a:ext>
                  <a:ext uri="{C183D7F6-B498-43B3-948B-1728B52AA6E4}">
                    <adec:decorative xmlns:adec="http://schemas.microsoft.com/office/drawing/2017/decorative" val="1"/>
                  </a:ext>
                </a:extLst>
              </p:cNvPr>
              <p:cNvPicPr/>
              <p:nvPr/>
            </p:nvPicPr>
            <p:blipFill>
              <a:blip r:embed="rId755"/>
              <a:stretch>
                <a:fillRect/>
              </a:stretch>
            </p:blipFill>
            <p:spPr>
              <a:xfrm>
                <a:off x="4181280" y="4648409"/>
                <a:ext cx="799920" cy="360180"/>
              </a:xfrm>
              <a:prstGeom prst="rect">
                <a:avLst/>
              </a:prstGeom>
            </p:spPr>
          </p:pic>
        </mc:Fallback>
      </mc:AlternateContent>
      <p:grpSp>
        <p:nvGrpSpPr>
          <p:cNvPr id="1191" name="Groupe 1190">
            <a:extLst>
              <a:ext uri="{FF2B5EF4-FFF2-40B4-BE49-F238E27FC236}">
                <a16:creationId xmlns:a16="http://schemas.microsoft.com/office/drawing/2014/main" id="{62CA1E1B-AA68-6B81-729B-B35BBBA26690}"/>
              </a:ext>
              <a:ext uri="{C183D7F6-B498-43B3-948B-1728B52AA6E4}">
                <adec:decorative xmlns:adec="http://schemas.microsoft.com/office/drawing/2017/decorative" val="1"/>
              </a:ext>
            </a:extLst>
          </p:cNvPr>
          <p:cNvGrpSpPr/>
          <p:nvPr>
            <p:custDataLst>
              <p:tags r:id="rId181"/>
            </p:custDataLst>
          </p:nvPr>
        </p:nvGrpSpPr>
        <p:grpSpPr>
          <a:xfrm>
            <a:off x="3297018" y="5665785"/>
            <a:ext cx="866520" cy="713520"/>
            <a:chOff x="3297018" y="5665785"/>
            <a:chExt cx="866520" cy="713520"/>
          </a:xfrm>
        </p:grpSpPr>
        <mc:AlternateContent xmlns:mc="http://schemas.openxmlformats.org/markup-compatibility/2006" xmlns:p14="http://schemas.microsoft.com/office/powerpoint/2010/main">
          <mc:Choice Requires="p14">
            <p:contentPart p14:bwMode="auto" r:id="rId756">
              <p14:nvContentPartPr>
                <p14:cNvPr id="1146" name="Encre 1145">
                  <a:extLst>
                    <a:ext uri="{FF2B5EF4-FFF2-40B4-BE49-F238E27FC236}">
                      <a16:creationId xmlns:a16="http://schemas.microsoft.com/office/drawing/2014/main" id="{F333751B-BB32-7566-317A-77473550BE80}"/>
                    </a:ext>
                  </a:extLst>
                </p14:cNvPr>
                <p14:cNvContentPartPr/>
                <p14:nvPr/>
              </p14:nvContentPartPr>
              <p14:xfrm>
                <a:off x="3297018" y="5694945"/>
                <a:ext cx="80280" cy="583560"/>
              </p14:xfrm>
            </p:contentPart>
          </mc:Choice>
          <mc:Fallback xmlns="">
            <p:pic>
              <p:nvPicPr>
                <p:cNvPr id="1146" name="Encre 1145">
                  <a:extLst>
                    <a:ext uri="{FF2B5EF4-FFF2-40B4-BE49-F238E27FC236}">
                      <a16:creationId xmlns:a16="http://schemas.microsoft.com/office/drawing/2014/main" id="{F333751B-BB32-7566-317A-77473550BE80}"/>
                    </a:ext>
                  </a:extLst>
                </p:cNvPr>
                <p:cNvPicPr/>
                <p:nvPr/>
              </p:nvPicPr>
              <p:blipFill>
                <a:blip r:embed="rId757"/>
                <a:stretch>
                  <a:fillRect/>
                </a:stretch>
              </p:blipFill>
              <p:spPr>
                <a:xfrm>
                  <a:off x="3288018" y="5685939"/>
                  <a:ext cx="97920" cy="601211"/>
                </a:xfrm>
                <a:prstGeom prst="rect">
                  <a:avLst/>
                </a:prstGeom>
              </p:spPr>
            </p:pic>
          </mc:Fallback>
        </mc:AlternateContent>
        <mc:AlternateContent xmlns:mc="http://schemas.openxmlformats.org/markup-compatibility/2006" xmlns:p14="http://schemas.microsoft.com/office/powerpoint/2010/main">
          <mc:Choice Requires="p14">
            <p:contentPart p14:bwMode="auto" r:id="rId758">
              <p14:nvContentPartPr>
                <p14:cNvPr id="1147" name="Encre 1146">
                  <a:extLst>
                    <a:ext uri="{FF2B5EF4-FFF2-40B4-BE49-F238E27FC236}">
                      <a16:creationId xmlns:a16="http://schemas.microsoft.com/office/drawing/2014/main" id="{7F0892D0-A2DE-26DB-1FFD-A8934E1CF393}"/>
                    </a:ext>
                  </a:extLst>
                </p14:cNvPr>
                <p14:cNvContentPartPr/>
                <p14:nvPr/>
              </p14:nvContentPartPr>
              <p14:xfrm>
                <a:off x="3303498" y="5665785"/>
                <a:ext cx="776520" cy="29520"/>
              </p14:xfrm>
            </p:contentPart>
          </mc:Choice>
          <mc:Fallback xmlns="">
            <p:pic>
              <p:nvPicPr>
                <p:cNvPr id="1147" name="Encre 1146">
                  <a:extLst>
                    <a:ext uri="{FF2B5EF4-FFF2-40B4-BE49-F238E27FC236}">
                      <a16:creationId xmlns:a16="http://schemas.microsoft.com/office/drawing/2014/main" id="{7F0892D0-A2DE-26DB-1FFD-A8934E1CF393}"/>
                    </a:ext>
                  </a:extLst>
                </p:cNvPr>
                <p:cNvPicPr/>
                <p:nvPr/>
              </p:nvPicPr>
              <p:blipFill>
                <a:blip r:embed="rId759"/>
                <a:stretch>
                  <a:fillRect/>
                </a:stretch>
              </p:blipFill>
              <p:spPr>
                <a:xfrm>
                  <a:off x="3294498" y="5656785"/>
                  <a:ext cx="79416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760">
              <p14:nvContentPartPr>
                <p14:cNvPr id="1148" name="Encre 1147">
                  <a:extLst>
                    <a:ext uri="{FF2B5EF4-FFF2-40B4-BE49-F238E27FC236}">
                      <a16:creationId xmlns:a16="http://schemas.microsoft.com/office/drawing/2014/main" id="{E8EF3D10-41D4-3636-010F-BBB01262EDED}"/>
                    </a:ext>
                  </a:extLst>
                </p14:cNvPr>
                <p14:cNvContentPartPr/>
                <p14:nvPr/>
              </p14:nvContentPartPr>
              <p14:xfrm>
                <a:off x="4128978" y="5676585"/>
                <a:ext cx="34560" cy="525960"/>
              </p14:xfrm>
            </p:contentPart>
          </mc:Choice>
          <mc:Fallback xmlns="">
            <p:pic>
              <p:nvPicPr>
                <p:cNvPr id="1148" name="Encre 1147">
                  <a:extLst>
                    <a:ext uri="{FF2B5EF4-FFF2-40B4-BE49-F238E27FC236}">
                      <a16:creationId xmlns:a16="http://schemas.microsoft.com/office/drawing/2014/main" id="{E8EF3D10-41D4-3636-010F-BBB01262EDED}"/>
                    </a:ext>
                  </a:extLst>
                </p:cNvPr>
                <p:cNvPicPr/>
                <p:nvPr/>
              </p:nvPicPr>
              <p:blipFill>
                <a:blip r:embed="rId761"/>
                <a:stretch>
                  <a:fillRect/>
                </a:stretch>
              </p:blipFill>
              <p:spPr>
                <a:xfrm>
                  <a:off x="4119978" y="5667585"/>
                  <a:ext cx="52200" cy="543600"/>
                </a:xfrm>
                <a:prstGeom prst="rect">
                  <a:avLst/>
                </a:prstGeom>
              </p:spPr>
            </p:pic>
          </mc:Fallback>
        </mc:AlternateContent>
        <mc:AlternateContent xmlns:mc="http://schemas.openxmlformats.org/markup-compatibility/2006" xmlns:p14="http://schemas.microsoft.com/office/powerpoint/2010/main">
          <mc:Choice Requires="p14">
            <p:contentPart p14:bwMode="auto" r:id="rId762">
              <p14:nvContentPartPr>
                <p14:cNvPr id="1149" name="Encre 1148">
                  <a:extLst>
                    <a:ext uri="{FF2B5EF4-FFF2-40B4-BE49-F238E27FC236}">
                      <a16:creationId xmlns:a16="http://schemas.microsoft.com/office/drawing/2014/main" id="{9414C659-5452-6271-5BCB-C727F06CD959}"/>
                    </a:ext>
                  </a:extLst>
                </p14:cNvPr>
                <p14:cNvContentPartPr/>
                <p14:nvPr/>
              </p14:nvContentPartPr>
              <p14:xfrm>
                <a:off x="3415818" y="6339705"/>
                <a:ext cx="663480" cy="39600"/>
              </p14:xfrm>
            </p:contentPart>
          </mc:Choice>
          <mc:Fallback xmlns="">
            <p:pic>
              <p:nvPicPr>
                <p:cNvPr id="1149" name="Encre 1148">
                  <a:extLst>
                    <a:ext uri="{FF2B5EF4-FFF2-40B4-BE49-F238E27FC236}">
                      <a16:creationId xmlns:a16="http://schemas.microsoft.com/office/drawing/2014/main" id="{9414C659-5452-6271-5BCB-C727F06CD959}"/>
                    </a:ext>
                  </a:extLst>
                </p:cNvPr>
                <p:cNvPicPr/>
                <p:nvPr/>
              </p:nvPicPr>
              <p:blipFill>
                <a:blip r:embed="rId763"/>
                <a:stretch>
                  <a:fillRect/>
                </a:stretch>
              </p:blipFill>
              <p:spPr>
                <a:xfrm>
                  <a:off x="3406818" y="6330705"/>
                  <a:ext cx="68112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764">
              <p14:nvContentPartPr>
                <p14:cNvPr id="1173" name="Encre 1172">
                  <a:extLst>
                    <a:ext uri="{FF2B5EF4-FFF2-40B4-BE49-F238E27FC236}">
                      <a16:creationId xmlns:a16="http://schemas.microsoft.com/office/drawing/2014/main" id="{79B2921D-A79F-D438-FBFB-DEA984CD3174}"/>
                    </a:ext>
                  </a:extLst>
                </p14:cNvPr>
                <p14:cNvContentPartPr/>
                <p14:nvPr/>
              </p14:nvContentPartPr>
              <p14:xfrm>
                <a:off x="3374236" y="5787788"/>
                <a:ext cx="58320" cy="493560"/>
              </p14:xfrm>
            </p:contentPart>
          </mc:Choice>
          <mc:Fallback xmlns="">
            <p:pic>
              <p:nvPicPr>
                <p:cNvPr id="1173" name="Encre 1172">
                  <a:extLst>
                    <a:ext uri="{FF2B5EF4-FFF2-40B4-BE49-F238E27FC236}">
                      <a16:creationId xmlns:a16="http://schemas.microsoft.com/office/drawing/2014/main" id="{79B2921D-A79F-D438-FBFB-DEA984CD3174}"/>
                    </a:ext>
                  </a:extLst>
                </p:cNvPr>
                <p:cNvPicPr/>
                <p:nvPr/>
              </p:nvPicPr>
              <p:blipFill>
                <a:blip r:embed="rId765"/>
                <a:stretch>
                  <a:fillRect/>
                </a:stretch>
              </p:blipFill>
              <p:spPr>
                <a:xfrm>
                  <a:off x="3365236" y="5778788"/>
                  <a:ext cx="75960" cy="511200"/>
                </a:xfrm>
                <a:prstGeom prst="rect">
                  <a:avLst/>
                </a:prstGeom>
              </p:spPr>
            </p:pic>
          </mc:Fallback>
        </mc:AlternateContent>
        <mc:AlternateContent xmlns:mc="http://schemas.openxmlformats.org/markup-compatibility/2006" xmlns:p14="http://schemas.microsoft.com/office/powerpoint/2010/main">
          <mc:Choice Requires="p14">
            <p:contentPart p14:bwMode="auto" r:id="rId766">
              <p14:nvContentPartPr>
                <p14:cNvPr id="1175" name="Encre 1174">
                  <a:extLst>
                    <a:ext uri="{FF2B5EF4-FFF2-40B4-BE49-F238E27FC236}">
                      <a16:creationId xmlns:a16="http://schemas.microsoft.com/office/drawing/2014/main" id="{1FA3D52F-88F9-78F3-9C9C-A055D8F46840}"/>
                    </a:ext>
                  </a:extLst>
                </p14:cNvPr>
                <p14:cNvContentPartPr/>
                <p14:nvPr/>
              </p14:nvContentPartPr>
              <p14:xfrm>
                <a:off x="3365236" y="5761148"/>
                <a:ext cx="45000" cy="2520"/>
              </p14:xfrm>
            </p:contentPart>
          </mc:Choice>
          <mc:Fallback xmlns="">
            <p:pic>
              <p:nvPicPr>
                <p:cNvPr id="1175" name="Encre 1174">
                  <a:extLst>
                    <a:ext uri="{FF2B5EF4-FFF2-40B4-BE49-F238E27FC236}">
                      <a16:creationId xmlns:a16="http://schemas.microsoft.com/office/drawing/2014/main" id="{1FA3D52F-88F9-78F3-9C9C-A055D8F46840}"/>
                    </a:ext>
                  </a:extLst>
                </p:cNvPr>
                <p:cNvPicPr/>
                <p:nvPr/>
              </p:nvPicPr>
              <p:blipFill>
                <a:blip r:embed="rId643"/>
                <a:stretch>
                  <a:fillRect/>
                </a:stretch>
              </p:blipFill>
              <p:spPr>
                <a:xfrm>
                  <a:off x="3356236" y="5752148"/>
                  <a:ext cx="626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767">
              <p14:nvContentPartPr>
                <p14:cNvPr id="1176" name="Encre 1175">
                  <a:extLst>
                    <a:ext uri="{FF2B5EF4-FFF2-40B4-BE49-F238E27FC236}">
                      <a16:creationId xmlns:a16="http://schemas.microsoft.com/office/drawing/2014/main" id="{3699FA93-1374-1A53-DE4D-F38E5EF56559}"/>
                    </a:ext>
                  </a:extLst>
                </p14:cNvPr>
                <p14:cNvContentPartPr/>
                <p14:nvPr/>
              </p14:nvContentPartPr>
              <p14:xfrm>
                <a:off x="3518596" y="5756468"/>
                <a:ext cx="489960" cy="6480"/>
              </p14:xfrm>
            </p:contentPart>
          </mc:Choice>
          <mc:Fallback xmlns="">
            <p:pic>
              <p:nvPicPr>
                <p:cNvPr id="1176" name="Encre 1175">
                  <a:extLst>
                    <a:ext uri="{FF2B5EF4-FFF2-40B4-BE49-F238E27FC236}">
                      <a16:creationId xmlns:a16="http://schemas.microsoft.com/office/drawing/2014/main" id="{3699FA93-1374-1A53-DE4D-F38E5EF56559}"/>
                    </a:ext>
                  </a:extLst>
                </p:cNvPr>
                <p:cNvPicPr/>
                <p:nvPr/>
              </p:nvPicPr>
              <p:blipFill>
                <a:blip r:embed="rId768"/>
                <a:stretch>
                  <a:fillRect/>
                </a:stretch>
              </p:blipFill>
              <p:spPr>
                <a:xfrm>
                  <a:off x="3509596" y="5747468"/>
                  <a:ext cx="50760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769">
              <p14:nvContentPartPr>
                <p14:cNvPr id="1178" name="Encre 1177">
                  <a:extLst>
                    <a:ext uri="{FF2B5EF4-FFF2-40B4-BE49-F238E27FC236}">
                      <a16:creationId xmlns:a16="http://schemas.microsoft.com/office/drawing/2014/main" id="{0C2E31F2-7C5D-E247-02E2-8FD3FD856DA7}"/>
                    </a:ext>
                  </a:extLst>
                </p14:cNvPr>
                <p14:cNvContentPartPr/>
                <p14:nvPr/>
              </p14:nvContentPartPr>
              <p14:xfrm>
                <a:off x="4064716" y="5735948"/>
                <a:ext cx="26280" cy="429480"/>
              </p14:xfrm>
            </p:contentPart>
          </mc:Choice>
          <mc:Fallback xmlns="">
            <p:pic>
              <p:nvPicPr>
                <p:cNvPr id="1178" name="Encre 1177">
                  <a:extLst>
                    <a:ext uri="{FF2B5EF4-FFF2-40B4-BE49-F238E27FC236}">
                      <a16:creationId xmlns:a16="http://schemas.microsoft.com/office/drawing/2014/main" id="{0C2E31F2-7C5D-E247-02E2-8FD3FD856DA7}"/>
                    </a:ext>
                  </a:extLst>
                </p:cNvPr>
                <p:cNvPicPr/>
                <p:nvPr/>
              </p:nvPicPr>
              <p:blipFill>
                <a:blip r:embed="rId770"/>
                <a:stretch>
                  <a:fillRect/>
                </a:stretch>
              </p:blipFill>
              <p:spPr>
                <a:xfrm>
                  <a:off x="4055716" y="5726948"/>
                  <a:ext cx="43920" cy="447120"/>
                </a:xfrm>
                <a:prstGeom prst="rect">
                  <a:avLst/>
                </a:prstGeom>
              </p:spPr>
            </p:pic>
          </mc:Fallback>
        </mc:AlternateContent>
        <mc:AlternateContent xmlns:mc="http://schemas.openxmlformats.org/markup-compatibility/2006" xmlns:p14="http://schemas.microsoft.com/office/powerpoint/2010/main">
          <mc:Choice Requires="p14">
            <p:contentPart p14:bwMode="auto" r:id="rId771">
              <p14:nvContentPartPr>
                <p14:cNvPr id="1180" name="Encre 1179">
                  <a:extLst>
                    <a:ext uri="{FF2B5EF4-FFF2-40B4-BE49-F238E27FC236}">
                      <a16:creationId xmlns:a16="http://schemas.microsoft.com/office/drawing/2014/main" id="{A3E87B40-5A18-2CA2-94FF-1E35E735CFAE}"/>
                    </a:ext>
                  </a:extLst>
                </p14:cNvPr>
                <p14:cNvContentPartPr/>
                <p14:nvPr/>
              </p14:nvContentPartPr>
              <p14:xfrm>
                <a:off x="3488356" y="6274148"/>
                <a:ext cx="583200" cy="26640"/>
              </p14:xfrm>
            </p:contentPart>
          </mc:Choice>
          <mc:Fallback xmlns="">
            <p:pic>
              <p:nvPicPr>
                <p:cNvPr id="1180" name="Encre 1179">
                  <a:extLst>
                    <a:ext uri="{FF2B5EF4-FFF2-40B4-BE49-F238E27FC236}">
                      <a16:creationId xmlns:a16="http://schemas.microsoft.com/office/drawing/2014/main" id="{A3E87B40-5A18-2CA2-94FF-1E35E735CFAE}"/>
                    </a:ext>
                  </a:extLst>
                </p:cNvPr>
                <p:cNvPicPr/>
                <p:nvPr/>
              </p:nvPicPr>
              <p:blipFill>
                <a:blip r:embed="rId772"/>
                <a:stretch>
                  <a:fillRect/>
                </a:stretch>
              </p:blipFill>
              <p:spPr>
                <a:xfrm>
                  <a:off x="3479356" y="6265148"/>
                  <a:ext cx="60084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773">
              <p14:nvContentPartPr>
                <p14:cNvPr id="1182" name="Encre 1181">
                  <a:extLst>
                    <a:ext uri="{FF2B5EF4-FFF2-40B4-BE49-F238E27FC236}">
                      <a16:creationId xmlns:a16="http://schemas.microsoft.com/office/drawing/2014/main" id="{E62C6E37-41B9-E0E6-C07C-AB6C49BE9C7D}"/>
                    </a:ext>
                  </a:extLst>
                </p14:cNvPr>
                <p14:cNvContentPartPr/>
                <p14:nvPr/>
              </p14:nvContentPartPr>
              <p14:xfrm>
                <a:off x="3514996" y="5968148"/>
                <a:ext cx="83160" cy="77040"/>
              </p14:xfrm>
            </p:contentPart>
          </mc:Choice>
          <mc:Fallback xmlns="">
            <p:pic>
              <p:nvPicPr>
                <p:cNvPr id="1182" name="Encre 1181">
                  <a:extLst>
                    <a:ext uri="{FF2B5EF4-FFF2-40B4-BE49-F238E27FC236}">
                      <a16:creationId xmlns:a16="http://schemas.microsoft.com/office/drawing/2014/main" id="{E62C6E37-41B9-E0E6-C07C-AB6C49BE9C7D}"/>
                    </a:ext>
                  </a:extLst>
                </p:cNvPr>
                <p:cNvPicPr/>
                <p:nvPr/>
              </p:nvPicPr>
              <p:blipFill>
                <a:blip r:embed="rId774"/>
                <a:stretch>
                  <a:fillRect/>
                </a:stretch>
              </p:blipFill>
              <p:spPr>
                <a:xfrm>
                  <a:off x="3505996" y="5959148"/>
                  <a:ext cx="10080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775">
              <p14:nvContentPartPr>
                <p14:cNvPr id="1183" name="Encre 1182">
                  <a:extLst>
                    <a:ext uri="{FF2B5EF4-FFF2-40B4-BE49-F238E27FC236}">
                      <a16:creationId xmlns:a16="http://schemas.microsoft.com/office/drawing/2014/main" id="{7F551763-C54F-40F2-5022-A6C217614810}"/>
                    </a:ext>
                  </a:extLst>
                </p14:cNvPr>
                <p14:cNvContentPartPr/>
                <p14:nvPr/>
              </p14:nvContentPartPr>
              <p14:xfrm>
                <a:off x="3520756" y="5961668"/>
                <a:ext cx="86400" cy="8280"/>
              </p14:xfrm>
            </p:contentPart>
          </mc:Choice>
          <mc:Fallback xmlns="">
            <p:pic>
              <p:nvPicPr>
                <p:cNvPr id="1183" name="Encre 1182">
                  <a:extLst>
                    <a:ext uri="{FF2B5EF4-FFF2-40B4-BE49-F238E27FC236}">
                      <a16:creationId xmlns:a16="http://schemas.microsoft.com/office/drawing/2014/main" id="{7F551763-C54F-40F2-5022-A6C217614810}"/>
                    </a:ext>
                  </a:extLst>
                </p:cNvPr>
                <p:cNvPicPr/>
                <p:nvPr/>
              </p:nvPicPr>
              <p:blipFill>
                <a:blip r:embed="rId776"/>
                <a:stretch>
                  <a:fillRect/>
                </a:stretch>
              </p:blipFill>
              <p:spPr>
                <a:xfrm>
                  <a:off x="3511756" y="5952668"/>
                  <a:ext cx="10404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777">
              <p14:nvContentPartPr>
                <p14:cNvPr id="1184" name="Encre 1183">
                  <a:extLst>
                    <a:ext uri="{FF2B5EF4-FFF2-40B4-BE49-F238E27FC236}">
                      <a16:creationId xmlns:a16="http://schemas.microsoft.com/office/drawing/2014/main" id="{989688F4-1BAE-C1C4-54A9-5CF1DAE9682B}"/>
                    </a:ext>
                  </a:extLst>
                </p14:cNvPr>
                <p14:cNvContentPartPr/>
                <p14:nvPr/>
              </p14:nvContentPartPr>
              <p14:xfrm>
                <a:off x="3602116" y="5899028"/>
                <a:ext cx="136440" cy="160200"/>
              </p14:xfrm>
            </p:contentPart>
          </mc:Choice>
          <mc:Fallback xmlns="">
            <p:pic>
              <p:nvPicPr>
                <p:cNvPr id="1184" name="Encre 1183">
                  <a:extLst>
                    <a:ext uri="{FF2B5EF4-FFF2-40B4-BE49-F238E27FC236}">
                      <a16:creationId xmlns:a16="http://schemas.microsoft.com/office/drawing/2014/main" id="{989688F4-1BAE-C1C4-54A9-5CF1DAE9682B}"/>
                    </a:ext>
                  </a:extLst>
                </p:cNvPr>
                <p:cNvPicPr/>
                <p:nvPr/>
              </p:nvPicPr>
              <p:blipFill>
                <a:blip r:embed="rId778"/>
                <a:stretch>
                  <a:fillRect/>
                </a:stretch>
              </p:blipFill>
              <p:spPr>
                <a:xfrm>
                  <a:off x="3593116" y="5890028"/>
                  <a:ext cx="15408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779">
              <p14:nvContentPartPr>
                <p14:cNvPr id="1185" name="Encre 1184">
                  <a:extLst>
                    <a:ext uri="{FF2B5EF4-FFF2-40B4-BE49-F238E27FC236}">
                      <a16:creationId xmlns:a16="http://schemas.microsoft.com/office/drawing/2014/main" id="{36189A2A-BD0B-15A3-3066-68BE48C91DAF}"/>
                    </a:ext>
                  </a:extLst>
                </p14:cNvPr>
                <p14:cNvContentPartPr/>
                <p14:nvPr/>
              </p14:nvContentPartPr>
              <p14:xfrm>
                <a:off x="3564676" y="6045188"/>
                <a:ext cx="166680" cy="160920"/>
              </p14:xfrm>
            </p:contentPart>
          </mc:Choice>
          <mc:Fallback xmlns="">
            <p:pic>
              <p:nvPicPr>
                <p:cNvPr id="1185" name="Encre 1184">
                  <a:extLst>
                    <a:ext uri="{FF2B5EF4-FFF2-40B4-BE49-F238E27FC236}">
                      <a16:creationId xmlns:a16="http://schemas.microsoft.com/office/drawing/2014/main" id="{36189A2A-BD0B-15A3-3066-68BE48C91DAF}"/>
                    </a:ext>
                  </a:extLst>
                </p:cNvPr>
                <p:cNvPicPr/>
                <p:nvPr/>
              </p:nvPicPr>
              <p:blipFill>
                <a:blip r:embed="rId780"/>
                <a:stretch>
                  <a:fillRect/>
                </a:stretch>
              </p:blipFill>
              <p:spPr>
                <a:xfrm>
                  <a:off x="3555676" y="6036188"/>
                  <a:ext cx="18432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781">
              <p14:nvContentPartPr>
                <p14:cNvPr id="1186" name="Encre 1185">
                  <a:extLst>
                    <a:ext uri="{FF2B5EF4-FFF2-40B4-BE49-F238E27FC236}">
                      <a16:creationId xmlns:a16="http://schemas.microsoft.com/office/drawing/2014/main" id="{E4682E07-9B90-3AB7-0699-7DB9DACEF0D0}"/>
                    </a:ext>
                  </a:extLst>
                </p14:cNvPr>
                <p14:cNvContentPartPr/>
                <p14:nvPr/>
              </p14:nvContentPartPr>
              <p14:xfrm>
                <a:off x="3697516" y="6008828"/>
                <a:ext cx="183960" cy="64440"/>
              </p14:xfrm>
            </p:contentPart>
          </mc:Choice>
          <mc:Fallback xmlns="">
            <p:pic>
              <p:nvPicPr>
                <p:cNvPr id="1186" name="Encre 1185">
                  <a:extLst>
                    <a:ext uri="{FF2B5EF4-FFF2-40B4-BE49-F238E27FC236}">
                      <a16:creationId xmlns:a16="http://schemas.microsoft.com/office/drawing/2014/main" id="{E4682E07-9B90-3AB7-0699-7DB9DACEF0D0}"/>
                    </a:ext>
                  </a:extLst>
                </p:cNvPr>
                <p:cNvPicPr/>
                <p:nvPr/>
              </p:nvPicPr>
              <p:blipFill>
                <a:blip r:embed="rId782"/>
                <a:stretch>
                  <a:fillRect/>
                </a:stretch>
              </p:blipFill>
              <p:spPr>
                <a:xfrm>
                  <a:off x="3688534" y="5999828"/>
                  <a:ext cx="201566"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783">
              <p14:nvContentPartPr>
                <p14:cNvPr id="1187" name="Encre 1186">
                  <a:extLst>
                    <a:ext uri="{FF2B5EF4-FFF2-40B4-BE49-F238E27FC236}">
                      <a16:creationId xmlns:a16="http://schemas.microsoft.com/office/drawing/2014/main" id="{6CCD513F-57E6-E0F3-4BA7-C4CC9261CB17}"/>
                    </a:ext>
                  </a:extLst>
                </p14:cNvPr>
                <p14:cNvContentPartPr/>
                <p14:nvPr/>
              </p14:nvContentPartPr>
              <p14:xfrm>
                <a:off x="3768796" y="6043388"/>
                <a:ext cx="205560" cy="160200"/>
              </p14:xfrm>
            </p:contentPart>
          </mc:Choice>
          <mc:Fallback xmlns="">
            <p:pic>
              <p:nvPicPr>
                <p:cNvPr id="1187" name="Encre 1186">
                  <a:extLst>
                    <a:ext uri="{FF2B5EF4-FFF2-40B4-BE49-F238E27FC236}">
                      <a16:creationId xmlns:a16="http://schemas.microsoft.com/office/drawing/2014/main" id="{6CCD513F-57E6-E0F3-4BA7-C4CC9261CB17}"/>
                    </a:ext>
                  </a:extLst>
                </p:cNvPr>
                <p:cNvPicPr/>
                <p:nvPr/>
              </p:nvPicPr>
              <p:blipFill>
                <a:blip r:embed="rId784"/>
                <a:stretch>
                  <a:fillRect/>
                </a:stretch>
              </p:blipFill>
              <p:spPr>
                <a:xfrm>
                  <a:off x="3759796" y="6034408"/>
                  <a:ext cx="223200" cy="177800"/>
                </a:xfrm>
                <a:prstGeom prst="rect">
                  <a:avLst/>
                </a:prstGeom>
              </p:spPr>
            </p:pic>
          </mc:Fallback>
        </mc:AlternateContent>
        <mc:AlternateContent xmlns:mc="http://schemas.openxmlformats.org/markup-compatibility/2006" xmlns:p14="http://schemas.microsoft.com/office/powerpoint/2010/main">
          <mc:Choice Requires="p14">
            <p:contentPart p14:bwMode="auto" r:id="rId785">
              <p14:nvContentPartPr>
                <p14:cNvPr id="1188" name="Encre 1187">
                  <a:extLst>
                    <a:ext uri="{FF2B5EF4-FFF2-40B4-BE49-F238E27FC236}">
                      <a16:creationId xmlns:a16="http://schemas.microsoft.com/office/drawing/2014/main" id="{F06258EB-D1EB-6F14-4D62-FB140CFDFCA7}"/>
                    </a:ext>
                  </a:extLst>
                </p14:cNvPr>
                <p14:cNvContentPartPr/>
                <p14:nvPr/>
              </p14:nvContentPartPr>
              <p14:xfrm>
                <a:off x="3885076" y="6046268"/>
                <a:ext cx="64440" cy="36720"/>
              </p14:xfrm>
            </p:contentPart>
          </mc:Choice>
          <mc:Fallback xmlns="">
            <p:pic>
              <p:nvPicPr>
                <p:cNvPr id="1188" name="Encre 1187">
                  <a:extLst>
                    <a:ext uri="{FF2B5EF4-FFF2-40B4-BE49-F238E27FC236}">
                      <a16:creationId xmlns:a16="http://schemas.microsoft.com/office/drawing/2014/main" id="{F06258EB-D1EB-6F14-4D62-FB140CFDFCA7}"/>
                    </a:ext>
                  </a:extLst>
                </p:cNvPr>
                <p:cNvPicPr/>
                <p:nvPr/>
              </p:nvPicPr>
              <p:blipFill>
                <a:blip r:embed="rId786"/>
                <a:stretch>
                  <a:fillRect/>
                </a:stretch>
              </p:blipFill>
              <p:spPr>
                <a:xfrm>
                  <a:off x="3876126" y="6037268"/>
                  <a:ext cx="81982" cy="54360"/>
                </a:xfrm>
                <a:prstGeom prst="rect">
                  <a:avLst/>
                </a:prstGeom>
              </p:spPr>
            </p:pic>
          </mc:Fallback>
        </mc:AlternateContent>
        <mc:AlternateContent xmlns:mc="http://schemas.openxmlformats.org/markup-compatibility/2006" xmlns:p14="http://schemas.microsoft.com/office/powerpoint/2010/main">
          <mc:Choice Requires="p14">
            <p:contentPart p14:bwMode="auto" r:id="rId787">
              <p14:nvContentPartPr>
                <p14:cNvPr id="1190" name="Encre 1189">
                  <a:extLst>
                    <a:ext uri="{FF2B5EF4-FFF2-40B4-BE49-F238E27FC236}">
                      <a16:creationId xmlns:a16="http://schemas.microsoft.com/office/drawing/2014/main" id="{DC774BE8-12DF-50C7-0E2B-BAF0A7765E64}"/>
                    </a:ext>
                  </a:extLst>
                </p14:cNvPr>
                <p14:cNvContentPartPr/>
                <p14:nvPr/>
              </p14:nvContentPartPr>
              <p14:xfrm>
                <a:off x="3586276" y="6018188"/>
                <a:ext cx="45720" cy="16200"/>
              </p14:xfrm>
            </p:contentPart>
          </mc:Choice>
          <mc:Fallback xmlns="">
            <p:pic>
              <p:nvPicPr>
                <p:cNvPr id="1190" name="Encre 1189">
                  <a:extLst>
                    <a:ext uri="{FF2B5EF4-FFF2-40B4-BE49-F238E27FC236}">
                      <a16:creationId xmlns:a16="http://schemas.microsoft.com/office/drawing/2014/main" id="{DC774BE8-12DF-50C7-0E2B-BAF0A7765E64}"/>
                    </a:ext>
                  </a:extLst>
                </p:cNvPr>
                <p:cNvPicPr/>
                <p:nvPr/>
              </p:nvPicPr>
              <p:blipFill>
                <a:blip r:embed="rId788"/>
                <a:stretch>
                  <a:fillRect/>
                </a:stretch>
              </p:blipFill>
              <p:spPr>
                <a:xfrm>
                  <a:off x="3577276" y="6009188"/>
                  <a:ext cx="63360" cy="33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89">
            <p14:nvContentPartPr>
              <p14:cNvPr id="1192" name="Encre 1191">
                <a:extLst>
                  <a:ext uri="{FF2B5EF4-FFF2-40B4-BE49-F238E27FC236}">
                    <a16:creationId xmlns:a16="http://schemas.microsoft.com/office/drawing/2014/main" id="{7EAF2452-F12E-9265-85FD-5F1E2E0CE981}"/>
                  </a:ext>
                  <a:ext uri="{C183D7F6-B498-43B3-948B-1728B52AA6E4}">
                    <adec:decorative xmlns:adec="http://schemas.microsoft.com/office/drawing/2017/decorative" val="1"/>
                  </a:ext>
                </a:extLst>
              </p14:cNvPr>
              <p14:cNvContentPartPr/>
              <p14:nvPr>
                <p:custDataLst>
                  <p:tags r:id="rId182"/>
                </p:custDataLst>
              </p14:nvPr>
            </p14:nvContentPartPr>
            <p14:xfrm>
              <a:off x="3274876" y="5742068"/>
              <a:ext cx="75240" cy="452160"/>
            </p14:xfrm>
          </p:contentPart>
        </mc:Choice>
        <mc:Fallback xmlns="">
          <p:pic>
            <p:nvPicPr>
              <p:cNvPr id="1192" name="Encre 1191">
                <a:extLst>
                  <a:ext uri="{FF2B5EF4-FFF2-40B4-BE49-F238E27FC236}">
                    <a16:creationId xmlns:a16="http://schemas.microsoft.com/office/drawing/2014/main" id="{7EAF2452-F12E-9265-85FD-5F1E2E0CE981}"/>
                  </a:ext>
                  <a:ext uri="{C183D7F6-B498-43B3-948B-1728B52AA6E4}">
                    <adec:decorative xmlns:adec="http://schemas.microsoft.com/office/drawing/2017/decorative" val="1"/>
                  </a:ext>
                </a:extLst>
              </p:cNvPr>
              <p:cNvPicPr/>
              <p:nvPr/>
            </p:nvPicPr>
            <p:blipFill>
              <a:blip r:embed="rId790"/>
              <a:stretch>
                <a:fillRect/>
              </a:stretch>
            </p:blipFill>
            <p:spPr>
              <a:xfrm>
                <a:off x="3220876" y="5634068"/>
                <a:ext cx="182880" cy="667800"/>
              </a:xfrm>
              <a:prstGeom prst="rect">
                <a:avLst/>
              </a:prstGeom>
            </p:spPr>
          </p:pic>
        </mc:Fallback>
      </mc:AlternateContent>
      <mc:AlternateContent xmlns:mc="http://schemas.openxmlformats.org/markup-compatibility/2006" xmlns:p14="http://schemas.microsoft.com/office/powerpoint/2010/main">
        <mc:Choice Requires="p14">
          <p:contentPart p14:bwMode="auto" r:id="rId791">
            <p14:nvContentPartPr>
              <p14:cNvPr id="1194" name="Encre 1193">
                <a:extLst>
                  <a:ext uri="{FF2B5EF4-FFF2-40B4-BE49-F238E27FC236}">
                    <a16:creationId xmlns:a16="http://schemas.microsoft.com/office/drawing/2014/main" id="{FE5C5868-4AAA-BA37-32B4-C16B238B55C1}"/>
                  </a:ext>
                  <a:ext uri="{C183D7F6-B498-43B3-948B-1728B52AA6E4}">
                    <adec:decorative xmlns:adec="http://schemas.microsoft.com/office/drawing/2017/decorative" val="1"/>
                  </a:ext>
                </a:extLst>
              </p14:cNvPr>
              <p14:cNvContentPartPr/>
              <p14:nvPr>
                <p:custDataLst>
                  <p:tags r:id="rId183"/>
                </p:custDataLst>
              </p14:nvPr>
            </p14:nvContentPartPr>
            <p14:xfrm>
              <a:off x="3302236" y="6383588"/>
              <a:ext cx="668160" cy="16920"/>
            </p14:xfrm>
          </p:contentPart>
        </mc:Choice>
        <mc:Fallback xmlns="">
          <p:pic>
            <p:nvPicPr>
              <p:cNvPr id="1194" name="Encre 1193">
                <a:extLst>
                  <a:ext uri="{FF2B5EF4-FFF2-40B4-BE49-F238E27FC236}">
                    <a16:creationId xmlns:a16="http://schemas.microsoft.com/office/drawing/2014/main" id="{FE5C5868-4AAA-BA37-32B4-C16B238B55C1}"/>
                  </a:ext>
                  <a:ext uri="{C183D7F6-B498-43B3-948B-1728B52AA6E4}">
                    <adec:decorative xmlns:adec="http://schemas.microsoft.com/office/drawing/2017/decorative" val="1"/>
                  </a:ext>
                </a:extLst>
              </p:cNvPr>
              <p:cNvPicPr/>
              <p:nvPr/>
            </p:nvPicPr>
            <p:blipFill>
              <a:blip r:embed="rId792"/>
              <a:stretch>
                <a:fillRect/>
              </a:stretch>
            </p:blipFill>
            <p:spPr>
              <a:xfrm>
                <a:off x="3266236" y="6311588"/>
                <a:ext cx="73980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793">
            <p14:nvContentPartPr>
              <p14:cNvPr id="1195" name="Encre 1194">
                <a:extLst>
                  <a:ext uri="{FF2B5EF4-FFF2-40B4-BE49-F238E27FC236}">
                    <a16:creationId xmlns:a16="http://schemas.microsoft.com/office/drawing/2014/main" id="{F05EA733-7826-EC94-B94A-9293A23AF220}"/>
                  </a:ext>
                  <a:ext uri="{C183D7F6-B498-43B3-948B-1728B52AA6E4}">
                    <adec:decorative xmlns:adec="http://schemas.microsoft.com/office/drawing/2017/decorative" val="1"/>
                  </a:ext>
                </a:extLst>
              </p14:cNvPr>
              <p14:cNvContentPartPr/>
              <p14:nvPr>
                <p:custDataLst>
                  <p:tags r:id="rId184"/>
                </p:custDataLst>
              </p14:nvPr>
            </p14:nvContentPartPr>
            <p14:xfrm>
              <a:off x="3562156" y="5964908"/>
              <a:ext cx="159120" cy="161640"/>
            </p14:xfrm>
          </p:contentPart>
        </mc:Choice>
        <mc:Fallback xmlns="">
          <p:pic>
            <p:nvPicPr>
              <p:cNvPr id="1195" name="Encre 1194">
                <a:extLst>
                  <a:ext uri="{FF2B5EF4-FFF2-40B4-BE49-F238E27FC236}">
                    <a16:creationId xmlns:a16="http://schemas.microsoft.com/office/drawing/2014/main" id="{F05EA733-7826-EC94-B94A-9293A23AF220}"/>
                  </a:ext>
                  <a:ext uri="{C183D7F6-B498-43B3-948B-1728B52AA6E4}">
                    <adec:decorative xmlns:adec="http://schemas.microsoft.com/office/drawing/2017/decorative" val="1"/>
                  </a:ext>
                </a:extLst>
              </p:cNvPr>
              <p:cNvPicPr/>
              <p:nvPr/>
            </p:nvPicPr>
            <p:blipFill>
              <a:blip r:embed="rId794"/>
              <a:stretch>
                <a:fillRect/>
              </a:stretch>
            </p:blipFill>
            <p:spPr>
              <a:xfrm>
                <a:off x="3526156" y="5892908"/>
                <a:ext cx="230760"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795">
            <p14:nvContentPartPr>
              <p14:cNvPr id="1196" name="Encre 1195">
                <a:extLst>
                  <a:ext uri="{FF2B5EF4-FFF2-40B4-BE49-F238E27FC236}">
                    <a16:creationId xmlns:a16="http://schemas.microsoft.com/office/drawing/2014/main" id="{718414EB-064A-F2AD-A376-2805BD95C238}"/>
                  </a:ext>
                  <a:ext uri="{C183D7F6-B498-43B3-948B-1728B52AA6E4}">
                    <adec:decorative xmlns:adec="http://schemas.microsoft.com/office/drawing/2017/decorative" val="1"/>
                  </a:ext>
                </a:extLst>
              </p14:cNvPr>
              <p14:cNvContentPartPr/>
              <p14:nvPr>
                <p:custDataLst>
                  <p:tags r:id="rId185"/>
                </p:custDataLst>
              </p14:nvPr>
            </p14:nvContentPartPr>
            <p14:xfrm>
              <a:off x="3567556" y="5972468"/>
              <a:ext cx="322920" cy="199080"/>
            </p14:xfrm>
          </p:contentPart>
        </mc:Choice>
        <mc:Fallback xmlns="">
          <p:pic>
            <p:nvPicPr>
              <p:cNvPr id="1196" name="Encre 1195">
                <a:extLst>
                  <a:ext uri="{FF2B5EF4-FFF2-40B4-BE49-F238E27FC236}">
                    <a16:creationId xmlns:a16="http://schemas.microsoft.com/office/drawing/2014/main" id="{718414EB-064A-F2AD-A376-2805BD95C238}"/>
                  </a:ext>
                  <a:ext uri="{C183D7F6-B498-43B3-948B-1728B52AA6E4}">
                    <adec:decorative xmlns:adec="http://schemas.microsoft.com/office/drawing/2017/decorative" val="1"/>
                  </a:ext>
                </a:extLst>
              </p:cNvPr>
              <p:cNvPicPr/>
              <p:nvPr/>
            </p:nvPicPr>
            <p:blipFill>
              <a:blip r:embed="rId796"/>
              <a:stretch>
                <a:fillRect/>
              </a:stretch>
            </p:blipFill>
            <p:spPr>
              <a:xfrm>
                <a:off x="3531516" y="5900468"/>
                <a:ext cx="39464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797">
            <p14:nvContentPartPr>
              <p14:cNvPr id="1197" name="Encre 1196">
                <a:extLst>
                  <a:ext uri="{FF2B5EF4-FFF2-40B4-BE49-F238E27FC236}">
                    <a16:creationId xmlns:a16="http://schemas.microsoft.com/office/drawing/2014/main" id="{1ECB1009-3DD6-8B07-4CFE-58D197F5CB96}"/>
                  </a:ext>
                  <a:ext uri="{C183D7F6-B498-43B3-948B-1728B52AA6E4}">
                    <adec:decorative xmlns:adec="http://schemas.microsoft.com/office/drawing/2017/decorative" val="1"/>
                  </a:ext>
                </a:extLst>
              </p14:cNvPr>
              <p14:cNvContentPartPr/>
              <p14:nvPr>
                <p:custDataLst>
                  <p:tags r:id="rId186"/>
                </p:custDataLst>
              </p14:nvPr>
            </p14:nvContentPartPr>
            <p14:xfrm>
              <a:off x="3455956" y="6163628"/>
              <a:ext cx="615240" cy="110160"/>
            </p14:xfrm>
          </p:contentPart>
        </mc:Choice>
        <mc:Fallback xmlns="">
          <p:pic>
            <p:nvPicPr>
              <p:cNvPr id="1197" name="Encre 1196">
                <a:extLst>
                  <a:ext uri="{FF2B5EF4-FFF2-40B4-BE49-F238E27FC236}">
                    <a16:creationId xmlns:a16="http://schemas.microsoft.com/office/drawing/2014/main" id="{1ECB1009-3DD6-8B07-4CFE-58D197F5CB96}"/>
                  </a:ext>
                  <a:ext uri="{C183D7F6-B498-43B3-948B-1728B52AA6E4}">
                    <adec:decorative xmlns:adec="http://schemas.microsoft.com/office/drawing/2017/decorative" val="1"/>
                  </a:ext>
                </a:extLst>
              </p:cNvPr>
              <p:cNvPicPr/>
              <p:nvPr/>
            </p:nvPicPr>
            <p:blipFill>
              <a:blip r:embed="rId798"/>
              <a:stretch>
                <a:fillRect/>
              </a:stretch>
            </p:blipFill>
            <p:spPr>
              <a:xfrm>
                <a:off x="3419956" y="6091628"/>
                <a:ext cx="686880" cy="253800"/>
              </a:xfrm>
              <a:prstGeom prst="rect">
                <a:avLst/>
              </a:prstGeom>
            </p:spPr>
          </p:pic>
        </mc:Fallback>
      </mc:AlternateContent>
      <p:sp>
        <p:nvSpPr>
          <p:cNvPr id="1198" name="Ellipse 1197">
            <a:extLst>
              <a:ext uri="{FF2B5EF4-FFF2-40B4-BE49-F238E27FC236}">
                <a16:creationId xmlns:a16="http://schemas.microsoft.com/office/drawing/2014/main" id="{1E0FAE98-3056-6FC4-31C9-1CD71B2A428E}"/>
              </a:ext>
              <a:ext uri="{C183D7F6-B498-43B3-948B-1728B52AA6E4}">
                <adec:decorative xmlns:adec="http://schemas.microsoft.com/office/drawing/2017/decorative" val="1"/>
              </a:ext>
            </a:extLst>
          </p:cNvPr>
          <p:cNvSpPr/>
          <p:nvPr>
            <p:custDataLst>
              <p:tags r:id="rId187"/>
            </p:custDataLst>
          </p:nvPr>
        </p:nvSpPr>
        <p:spPr>
          <a:xfrm>
            <a:off x="3064756" y="4457797"/>
            <a:ext cx="152400" cy="16766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199" name="Connecteur droit 1198">
            <a:extLst>
              <a:ext uri="{FF2B5EF4-FFF2-40B4-BE49-F238E27FC236}">
                <a16:creationId xmlns:a16="http://schemas.microsoft.com/office/drawing/2014/main" id="{79F455EC-1ECB-230E-CE95-54301073832B}"/>
              </a:ext>
              <a:ext uri="{C183D7F6-B498-43B3-948B-1728B52AA6E4}">
                <adec:decorative xmlns:adec="http://schemas.microsoft.com/office/drawing/2017/decorative" val="1"/>
              </a:ext>
            </a:extLst>
          </p:cNvPr>
          <p:cNvCxnSpPr>
            <a:cxnSpLocks/>
            <a:endCxn id="1198" idx="4"/>
          </p:cNvCxnSpPr>
          <p:nvPr>
            <p:custDataLst>
              <p:tags r:id="rId188"/>
            </p:custDataLst>
          </p:nvPr>
        </p:nvCxnSpPr>
        <p:spPr>
          <a:xfrm flipH="1" flipV="1">
            <a:off x="3140956" y="4625464"/>
            <a:ext cx="437201" cy="112682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02" name="Ellipse 1201">
            <a:extLst>
              <a:ext uri="{FF2B5EF4-FFF2-40B4-BE49-F238E27FC236}">
                <a16:creationId xmlns:a16="http://schemas.microsoft.com/office/drawing/2014/main" id="{6827206D-2957-93C3-BF01-88E586F58EDB}"/>
              </a:ext>
              <a:ext uri="{C183D7F6-B498-43B3-948B-1728B52AA6E4}">
                <adec:decorative xmlns:adec="http://schemas.microsoft.com/office/drawing/2017/decorative" val="1"/>
              </a:ext>
            </a:extLst>
          </p:cNvPr>
          <p:cNvSpPr/>
          <p:nvPr>
            <p:custDataLst>
              <p:tags r:id="rId189"/>
            </p:custDataLst>
          </p:nvPr>
        </p:nvSpPr>
        <p:spPr>
          <a:xfrm>
            <a:off x="3495100" y="5620138"/>
            <a:ext cx="152400" cy="16766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 name="Image 1">
            <a:extLst>
              <a:ext uri="{FF2B5EF4-FFF2-40B4-BE49-F238E27FC236}">
                <a16:creationId xmlns:a16="http://schemas.microsoft.com/office/drawing/2014/main" id="{86EDC1DE-6E7F-EB98-6213-C2308A57E8D7}"/>
              </a:ext>
              <a:ext uri="{C183D7F6-B498-43B3-948B-1728B52AA6E4}">
                <adec:decorative xmlns:adec="http://schemas.microsoft.com/office/drawing/2017/decorative" val="1"/>
              </a:ext>
            </a:extLst>
          </p:cNvPr>
          <p:cNvPicPr>
            <a:picLocks noChangeAspect="1"/>
          </p:cNvPicPr>
          <p:nvPr/>
        </p:nvPicPr>
        <p:blipFill>
          <a:blip r:embed="rId799">
            <a:extLst>
              <a:ext uri="{28A0092B-C50C-407E-A947-70E740481C1C}">
                <a14:useLocalDpi xmlns:a14="http://schemas.microsoft.com/office/drawing/2010/main" val="0"/>
              </a:ext>
            </a:extLst>
          </a:blip>
          <a:srcRect l="69407" t="30605" r="7818" b="63068"/>
          <a:stretch/>
        </p:blipFill>
        <p:spPr>
          <a:xfrm>
            <a:off x="9599282" y="1090952"/>
            <a:ext cx="2138538" cy="789519"/>
          </a:xfrm>
          <a:prstGeom prst="rect">
            <a:avLst/>
          </a:prstGeom>
        </p:spPr>
      </p:pic>
      <p:sp>
        <p:nvSpPr>
          <p:cNvPr id="3" name="ZoneTexte 2">
            <a:extLst>
              <a:ext uri="{FF2B5EF4-FFF2-40B4-BE49-F238E27FC236}">
                <a16:creationId xmlns:a16="http://schemas.microsoft.com/office/drawing/2014/main" id="{2DF168EE-CDDC-113F-9B70-D92C219997B7}"/>
              </a:ext>
              <a:ext uri="{C183D7F6-B498-43B3-948B-1728B52AA6E4}">
                <adec:decorative xmlns:adec="http://schemas.microsoft.com/office/drawing/2017/decorative" val="1"/>
              </a:ext>
            </a:extLst>
          </p:cNvPr>
          <p:cNvSpPr txBox="1"/>
          <p:nvPr/>
        </p:nvSpPr>
        <p:spPr>
          <a:xfrm>
            <a:off x="7659758" y="1335324"/>
            <a:ext cx="1694695" cy="461665"/>
          </a:xfrm>
          <a:prstGeom prst="rect">
            <a:avLst/>
          </a:prstGeom>
          <a:noFill/>
        </p:spPr>
        <p:txBody>
          <a:bodyPr wrap="none" rtlCol="0">
            <a:spAutoFit/>
          </a:bodyPr>
          <a:lstStyle/>
          <a:p>
            <a:r>
              <a:rPr lang="fr-FR" sz="2400" b="1">
                <a:solidFill>
                  <a:srgbClr val="2DA4A8"/>
                </a:solidFill>
                <a:latin typeface="Cavolini" panose="03000502040302020204" pitchFamily="66" charset="0"/>
                <a:cs typeface="Cavolini" panose="03000502040302020204" pitchFamily="66" charset="0"/>
              </a:rPr>
              <a:t>FOCUS sur</a:t>
            </a:r>
            <a:endParaRPr lang="fr-BE" sz="2400" b="1">
              <a:solidFill>
                <a:srgbClr val="2DA4A8"/>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98465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re 73">
            <a:extLst>
              <a:ext uri="{FF2B5EF4-FFF2-40B4-BE49-F238E27FC236}">
                <a16:creationId xmlns:a16="http://schemas.microsoft.com/office/drawing/2014/main" id="{247BAB3F-33E8-A7EB-7535-C4FAAAF94D0C}"/>
              </a:ext>
            </a:extLst>
          </p:cNvPr>
          <p:cNvSpPr>
            <a:spLocks noGrp="1"/>
          </p:cNvSpPr>
          <p:nvPr>
            <p:ph type="title"/>
          </p:nvPr>
        </p:nvSpPr>
        <p:spPr>
          <a:xfrm>
            <a:off x="933351" y="-1463503"/>
            <a:ext cx="10515600" cy="1325563"/>
          </a:xfrm>
        </p:spPr>
        <p:txBody>
          <a:bodyPr/>
          <a:lstStyle/>
          <a:p>
            <a:r>
              <a:rPr lang="fr-FR"/>
              <a:t>Idées reçues autour de la réutilisation de contenu à des fins pédagogiques</a:t>
            </a:r>
            <a:endParaRPr lang="fr-BE"/>
          </a:p>
        </p:txBody>
      </p:sp>
      <p:grpSp>
        <p:nvGrpSpPr>
          <p:cNvPr id="2" name="Groupe 1" descr="Idées reçue n°1">
            <a:extLst>
              <a:ext uri="{FF2B5EF4-FFF2-40B4-BE49-F238E27FC236}">
                <a16:creationId xmlns:a16="http://schemas.microsoft.com/office/drawing/2014/main" id="{A92D48F8-AD9C-0EFC-7E05-7F4ED0A9EAA6}"/>
              </a:ext>
            </a:extLst>
          </p:cNvPr>
          <p:cNvGrpSpPr/>
          <p:nvPr>
            <p:custDataLst>
              <p:tags r:id="rId1"/>
            </p:custDataLst>
          </p:nvPr>
        </p:nvGrpSpPr>
        <p:grpSpPr>
          <a:xfrm rot="21440180">
            <a:off x="3552726" y="798809"/>
            <a:ext cx="2847600" cy="456448"/>
            <a:chOff x="8188840" y="1286507"/>
            <a:chExt cx="2847600" cy="456448"/>
          </a:xfrm>
        </p:grpSpPr>
        <mc:AlternateContent xmlns:mc="http://schemas.openxmlformats.org/markup-compatibility/2006" xmlns:p14="http://schemas.microsoft.com/office/powerpoint/2010/main">
          <mc:Choice Requires="p14">
            <p:contentPart p14:bwMode="auto" r:id="rId42">
              <p14:nvContentPartPr>
                <p14:cNvPr id="3" name="Encre 2">
                  <a:extLst>
                    <a:ext uri="{FF2B5EF4-FFF2-40B4-BE49-F238E27FC236}">
                      <a16:creationId xmlns:a16="http://schemas.microsoft.com/office/drawing/2014/main" id="{FD379FC5-04C7-9A02-EF78-FA8C9CAC388A}"/>
                    </a:ext>
                  </a:extLst>
                </p14:cNvPr>
                <p14:cNvContentPartPr/>
                <p14:nvPr/>
              </p14:nvContentPartPr>
              <p14:xfrm>
                <a:off x="8287480" y="1370027"/>
                <a:ext cx="12240" cy="183240"/>
              </p14:xfrm>
            </p:contentPart>
          </mc:Choice>
          <mc:Fallback xmlns="">
            <p:pic>
              <p:nvPicPr>
                <p:cNvPr id="3" name="Encre 2">
                  <a:extLst>
                    <a:ext uri="{FF2B5EF4-FFF2-40B4-BE49-F238E27FC236}">
                      <a16:creationId xmlns:a16="http://schemas.microsoft.com/office/drawing/2014/main" id="{FD379FC5-04C7-9A02-EF78-FA8C9CAC388A}"/>
                    </a:ext>
                  </a:extLst>
                </p:cNvPr>
                <p:cNvPicPr/>
                <p:nvPr/>
              </p:nvPicPr>
              <p:blipFill>
                <a:blip r:embed="rId43"/>
                <a:stretch>
                  <a:fillRect/>
                </a:stretch>
              </p:blipFill>
              <p:spPr>
                <a:xfrm>
                  <a:off x="8269480" y="1352027"/>
                  <a:ext cx="4788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 name="Encre 3">
                  <a:extLst>
                    <a:ext uri="{FF2B5EF4-FFF2-40B4-BE49-F238E27FC236}">
                      <a16:creationId xmlns:a16="http://schemas.microsoft.com/office/drawing/2014/main" id="{33E828FE-2092-1BFD-8BED-0CCE1F7AD6D2}"/>
                    </a:ext>
                  </a:extLst>
                </p14:cNvPr>
                <p14:cNvContentPartPr/>
                <p14:nvPr/>
              </p14:nvContentPartPr>
              <p14:xfrm>
                <a:off x="8188840" y="1380107"/>
                <a:ext cx="167040" cy="6480"/>
              </p14:xfrm>
            </p:contentPart>
          </mc:Choice>
          <mc:Fallback xmlns="">
            <p:pic>
              <p:nvPicPr>
                <p:cNvPr id="4" name="Encre 3">
                  <a:extLst>
                    <a:ext uri="{FF2B5EF4-FFF2-40B4-BE49-F238E27FC236}">
                      <a16:creationId xmlns:a16="http://schemas.microsoft.com/office/drawing/2014/main" id="{33E828FE-2092-1BFD-8BED-0CCE1F7AD6D2}"/>
                    </a:ext>
                  </a:extLst>
                </p:cNvPr>
                <p:cNvPicPr/>
                <p:nvPr/>
              </p:nvPicPr>
              <p:blipFill>
                <a:blip r:embed="rId45"/>
                <a:stretch>
                  <a:fillRect/>
                </a:stretch>
              </p:blipFill>
              <p:spPr>
                <a:xfrm>
                  <a:off x="8170840" y="1362107"/>
                  <a:ext cx="20268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 name="Encre 4">
                  <a:extLst>
                    <a:ext uri="{FF2B5EF4-FFF2-40B4-BE49-F238E27FC236}">
                      <a16:creationId xmlns:a16="http://schemas.microsoft.com/office/drawing/2014/main" id="{8A2F1CA7-68EA-CDA6-193B-EACC019239CC}"/>
                    </a:ext>
                  </a:extLst>
                </p14:cNvPr>
                <p14:cNvContentPartPr/>
                <p14:nvPr/>
              </p14:nvContentPartPr>
              <p14:xfrm>
                <a:off x="8210800" y="1558307"/>
                <a:ext cx="123120" cy="14760"/>
              </p14:xfrm>
            </p:contentPart>
          </mc:Choice>
          <mc:Fallback xmlns="">
            <p:pic>
              <p:nvPicPr>
                <p:cNvPr id="5" name="Encre 4">
                  <a:extLst>
                    <a:ext uri="{FF2B5EF4-FFF2-40B4-BE49-F238E27FC236}">
                      <a16:creationId xmlns:a16="http://schemas.microsoft.com/office/drawing/2014/main" id="{8A2F1CA7-68EA-CDA6-193B-EACC019239CC}"/>
                    </a:ext>
                  </a:extLst>
                </p:cNvPr>
                <p:cNvPicPr/>
                <p:nvPr/>
              </p:nvPicPr>
              <p:blipFill>
                <a:blip r:embed="rId47"/>
                <a:stretch>
                  <a:fillRect/>
                </a:stretch>
              </p:blipFill>
              <p:spPr>
                <a:xfrm>
                  <a:off x="8192747" y="1540307"/>
                  <a:ext cx="158865"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6" name="Encre 5">
                  <a:extLst>
                    <a:ext uri="{FF2B5EF4-FFF2-40B4-BE49-F238E27FC236}">
                      <a16:creationId xmlns:a16="http://schemas.microsoft.com/office/drawing/2014/main" id="{B53B41B8-0D62-9229-679E-CC91EB65DDBA}"/>
                    </a:ext>
                  </a:extLst>
                </p14:cNvPr>
                <p14:cNvContentPartPr/>
                <p14:nvPr/>
              </p14:nvContentPartPr>
              <p14:xfrm>
                <a:off x="8396560" y="1384427"/>
                <a:ext cx="117360" cy="196200"/>
              </p14:xfrm>
            </p:contentPart>
          </mc:Choice>
          <mc:Fallback xmlns="">
            <p:pic>
              <p:nvPicPr>
                <p:cNvPr id="6" name="Encre 5">
                  <a:extLst>
                    <a:ext uri="{FF2B5EF4-FFF2-40B4-BE49-F238E27FC236}">
                      <a16:creationId xmlns:a16="http://schemas.microsoft.com/office/drawing/2014/main" id="{B53B41B8-0D62-9229-679E-CC91EB65DDBA}"/>
                    </a:ext>
                  </a:extLst>
                </p:cNvPr>
                <p:cNvPicPr/>
                <p:nvPr/>
              </p:nvPicPr>
              <p:blipFill>
                <a:blip r:embed="rId49"/>
                <a:stretch>
                  <a:fillRect/>
                </a:stretch>
              </p:blipFill>
              <p:spPr>
                <a:xfrm>
                  <a:off x="8378560" y="1366394"/>
                  <a:ext cx="153000" cy="231906"/>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7" name="Encre 6">
                  <a:extLst>
                    <a:ext uri="{FF2B5EF4-FFF2-40B4-BE49-F238E27FC236}">
                      <a16:creationId xmlns:a16="http://schemas.microsoft.com/office/drawing/2014/main" id="{E7E6B00F-F3AF-9C71-E1DF-AFDA154D0876}"/>
                    </a:ext>
                  </a:extLst>
                </p14:cNvPr>
                <p14:cNvContentPartPr/>
                <p14:nvPr/>
              </p14:nvContentPartPr>
              <p14:xfrm>
                <a:off x="8570440" y="1393427"/>
                <a:ext cx="64440" cy="179280"/>
              </p14:xfrm>
            </p:contentPart>
          </mc:Choice>
          <mc:Fallback xmlns="">
            <p:pic>
              <p:nvPicPr>
                <p:cNvPr id="7" name="Encre 6">
                  <a:extLst>
                    <a:ext uri="{FF2B5EF4-FFF2-40B4-BE49-F238E27FC236}">
                      <a16:creationId xmlns:a16="http://schemas.microsoft.com/office/drawing/2014/main" id="{E7E6B00F-F3AF-9C71-E1DF-AFDA154D0876}"/>
                    </a:ext>
                  </a:extLst>
                </p:cNvPr>
                <p:cNvPicPr/>
                <p:nvPr/>
              </p:nvPicPr>
              <p:blipFill>
                <a:blip r:embed="rId51"/>
                <a:stretch>
                  <a:fillRect/>
                </a:stretch>
              </p:blipFill>
              <p:spPr>
                <a:xfrm>
                  <a:off x="8552440" y="1375427"/>
                  <a:ext cx="10008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8" name="Encre 7">
                  <a:extLst>
                    <a:ext uri="{FF2B5EF4-FFF2-40B4-BE49-F238E27FC236}">
                      <a16:creationId xmlns:a16="http://schemas.microsoft.com/office/drawing/2014/main" id="{42C23A4A-F639-BA80-51C7-C6815B0ABC4D}"/>
                    </a:ext>
                  </a:extLst>
                </p14:cNvPr>
                <p14:cNvContentPartPr/>
                <p14:nvPr/>
              </p14:nvContentPartPr>
              <p14:xfrm>
                <a:off x="8582680" y="1462187"/>
                <a:ext cx="74520" cy="10440"/>
              </p14:xfrm>
            </p:contentPart>
          </mc:Choice>
          <mc:Fallback xmlns="">
            <p:pic>
              <p:nvPicPr>
                <p:cNvPr id="8" name="Encre 7">
                  <a:extLst>
                    <a:ext uri="{FF2B5EF4-FFF2-40B4-BE49-F238E27FC236}">
                      <a16:creationId xmlns:a16="http://schemas.microsoft.com/office/drawing/2014/main" id="{42C23A4A-F639-BA80-51C7-C6815B0ABC4D}"/>
                    </a:ext>
                  </a:extLst>
                </p:cNvPr>
                <p:cNvPicPr/>
                <p:nvPr/>
              </p:nvPicPr>
              <p:blipFill>
                <a:blip r:embed="rId53"/>
                <a:stretch>
                  <a:fillRect/>
                </a:stretch>
              </p:blipFill>
              <p:spPr>
                <a:xfrm>
                  <a:off x="8564680" y="1443544"/>
                  <a:ext cx="110160" cy="47353"/>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 name="Encre 8">
                  <a:extLst>
                    <a:ext uri="{FF2B5EF4-FFF2-40B4-BE49-F238E27FC236}">
                      <a16:creationId xmlns:a16="http://schemas.microsoft.com/office/drawing/2014/main" id="{F5C855A3-1DA3-22BC-6274-8E7112916E94}"/>
                    </a:ext>
                  </a:extLst>
                </p14:cNvPr>
                <p14:cNvContentPartPr/>
                <p14:nvPr/>
              </p14:nvContentPartPr>
              <p14:xfrm>
                <a:off x="8588800" y="1399187"/>
                <a:ext cx="62280" cy="16200"/>
              </p14:xfrm>
            </p:contentPart>
          </mc:Choice>
          <mc:Fallback xmlns="">
            <p:pic>
              <p:nvPicPr>
                <p:cNvPr id="9" name="Encre 8">
                  <a:extLst>
                    <a:ext uri="{FF2B5EF4-FFF2-40B4-BE49-F238E27FC236}">
                      <a16:creationId xmlns:a16="http://schemas.microsoft.com/office/drawing/2014/main" id="{F5C855A3-1DA3-22BC-6274-8E7112916E94}"/>
                    </a:ext>
                  </a:extLst>
                </p:cNvPr>
                <p:cNvPicPr/>
                <p:nvPr/>
              </p:nvPicPr>
              <p:blipFill>
                <a:blip r:embed="rId55"/>
                <a:stretch>
                  <a:fillRect/>
                </a:stretch>
              </p:blipFill>
              <p:spPr>
                <a:xfrm>
                  <a:off x="8570800" y="1381187"/>
                  <a:ext cx="9792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 name="Encre 9">
                  <a:extLst>
                    <a:ext uri="{FF2B5EF4-FFF2-40B4-BE49-F238E27FC236}">
                      <a16:creationId xmlns:a16="http://schemas.microsoft.com/office/drawing/2014/main" id="{45B062C3-60BA-83B2-52C7-A941786DF0DE}"/>
                    </a:ext>
                  </a:extLst>
                </p14:cNvPr>
                <p14:cNvContentPartPr/>
                <p14:nvPr/>
              </p14:nvContentPartPr>
              <p14:xfrm>
                <a:off x="8584840" y="1287227"/>
                <a:ext cx="57240" cy="41040"/>
              </p14:xfrm>
            </p:contentPart>
          </mc:Choice>
          <mc:Fallback xmlns="">
            <p:pic>
              <p:nvPicPr>
                <p:cNvPr id="10" name="Encre 9">
                  <a:extLst>
                    <a:ext uri="{FF2B5EF4-FFF2-40B4-BE49-F238E27FC236}">
                      <a16:creationId xmlns:a16="http://schemas.microsoft.com/office/drawing/2014/main" id="{45B062C3-60BA-83B2-52C7-A941786DF0DE}"/>
                    </a:ext>
                  </a:extLst>
                </p:cNvPr>
                <p:cNvPicPr/>
                <p:nvPr/>
              </p:nvPicPr>
              <p:blipFill>
                <a:blip r:embed="rId57"/>
                <a:stretch>
                  <a:fillRect/>
                </a:stretch>
              </p:blipFill>
              <p:spPr>
                <a:xfrm>
                  <a:off x="8566840" y="1269227"/>
                  <a:ext cx="9288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1" name="Encre 10">
                  <a:extLst>
                    <a:ext uri="{FF2B5EF4-FFF2-40B4-BE49-F238E27FC236}">
                      <a16:creationId xmlns:a16="http://schemas.microsoft.com/office/drawing/2014/main" id="{A654B2B6-DE2E-7449-D14E-6F3DD3624B4D}"/>
                    </a:ext>
                  </a:extLst>
                </p14:cNvPr>
                <p14:cNvContentPartPr/>
                <p14:nvPr/>
              </p14:nvContentPartPr>
              <p14:xfrm>
                <a:off x="8707960" y="1420427"/>
                <a:ext cx="68040" cy="184320"/>
              </p14:xfrm>
            </p:contentPart>
          </mc:Choice>
          <mc:Fallback xmlns="">
            <p:pic>
              <p:nvPicPr>
                <p:cNvPr id="11" name="Encre 10">
                  <a:extLst>
                    <a:ext uri="{FF2B5EF4-FFF2-40B4-BE49-F238E27FC236}">
                      <a16:creationId xmlns:a16="http://schemas.microsoft.com/office/drawing/2014/main" id="{A654B2B6-DE2E-7449-D14E-6F3DD3624B4D}"/>
                    </a:ext>
                  </a:extLst>
                </p:cNvPr>
                <p:cNvPicPr/>
                <p:nvPr/>
              </p:nvPicPr>
              <p:blipFill>
                <a:blip r:embed="rId59"/>
                <a:stretch>
                  <a:fillRect/>
                </a:stretch>
              </p:blipFill>
              <p:spPr>
                <a:xfrm>
                  <a:off x="8689960" y="1402392"/>
                  <a:ext cx="103680" cy="22003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2" name="Encre 11">
                  <a:extLst>
                    <a:ext uri="{FF2B5EF4-FFF2-40B4-BE49-F238E27FC236}">
                      <a16:creationId xmlns:a16="http://schemas.microsoft.com/office/drawing/2014/main" id="{F7DC48F0-B101-9050-552C-5C06410F92A0}"/>
                    </a:ext>
                  </a:extLst>
                </p14:cNvPr>
                <p14:cNvContentPartPr/>
                <p14:nvPr/>
              </p14:nvContentPartPr>
              <p14:xfrm>
                <a:off x="8732800" y="1481267"/>
                <a:ext cx="61920" cy="15840"/>
              </p14:xfrm>
            </p:contentPart>
          </mc:Choice>
          <mc:Fallback xmlns="">
            <p:pic>
              <p:nvPicPr>
                <p:cNvPr id="12" name="Encre 11">
                  <a:extLst>
                    <a:ext uri="{FF2B5EF4-FFF2-40B4-BE49-F238E27FC236}">
                      <a16:creationId xmlns:a16="http://schemas.microsoft.com/office/drawing/2014/main" id="{F7DC48F0-B101-9050-552C-5C06410F92A0}"/>
                    </a:ext>
                  </a:extLst>
                </p:cNvPr>
                <p:cNvPicPr/>
                <p:nvPr/>
              </p:nvPicPr>
              <p:blipFill>
                <a:blip r:embed="rId61"/>
                <a:stretch>
                  <a:fillRect/>
                </a:stretch>
              </p:blipFill>
              <p:spPr>
                <a:xfrm>
                  <a:off x="8714800" y="1463267"/>
                  <a:ext cx="9756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3" name="Encre 12">
                  <a:extLst>
                    <a:ext uri="{FF2B5EF4-FFF2-40B4-BE49-F238E27FC236}">
                      <a16:creationId xmlns:a16="http://schemas.microsoft.com/office/drawing/2014/main" id="{789782C9-3D75-5829-F0B4-FF5A7D49C80E}"/>
                    </a:ext>
                  </a:extLst>
                </p14:cNvPr>
                <p14:cNvContentPartPr/>
                <p14:nvPr/>
              </p14:nvContentPartPr>
              <p14:xfrm>
                <a:off x="8737480" y="1414667"/>
                <a:ext cx="91800" cy="30600"/>
              </p14:xfrm>
            </p:contentPart>
          </mc:Choice>
          <mc:Fallback xmlns="">
            <p:pic>
              <p:nvPicPr>
                <p:cNvPr id="13" name="Encre 12">
                  <a:extLst>
                    <a:ext uri="{FF2B5EF4-FFF2-40B4-BE49-F238E27FC236}">
                      <a16:creationId xmlns:a16="http://schemas.microsoft.com/office/drawing/2014/main" id="{789782C9-3D75-5829-F0B4-FF5A7D49C80E}"/>
                    </a:ext>
                  </a:extLst>
                </p:cNvPr>
                <p:cNvPicPr/>
                <p:nvPr/>
              </p:nvPicPr>
              <p:blipFill>
                <a:blip r:embed="rId63"/>
                <a:stretch>
                  <a:fillRect/>
                </a:stretch>
              </p:blipFill>
              <p:spPr>
                <a:xfrm>
                  <a:off x="8719480" y="1396667"/>
                  <a:ext cx="12744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4" name="Encre 13">
                  <a:extLst>
                    <a:ext uri="{FF2B5EF4-FFF2-40B4-BE49-F238E27FC236}">
                      <a16:creationId xmlns:a16="http://schemas.microsoft.com/office/drawing/2014/main" id="{B21BC524-5989-5BF6-A5A7-B4BE952A83AE}"/>
                    </a:ext>
                  </a:extLst>
                </p14:cNvPr>
                <p14:cNvContentPartPr/>
                <p14:nvPr/>
              </p14:nvContentPartPr>
              <p14:xfrm>
                <a:off x="9051040" y="1337987"/>
                <a:ext cx="174240" cy="229680"/>
              </p14:xfrm>
            </p:contentPart>
          </mc:Choice>
          <mc:Fallback xmlns="">
            <p:pic>
              <p:nvPicPr>
                <p:cNvPr id="14" name="Encre 13">
                  <a:extLst>
                    <a:ext uri="{FF2B5EF4-FFF2-40B4-BE49-F238E27FC236}">
                      <a16:creationId xmlns:a16="http://schemas.microsoft.com/office/drawing/2014/main" id="{B21BC524-5989-5BF6-A5A7-B4BE952A83AE}"/>
                    </a:ext>
                  </a:extLst>
                </p:cNvPr>
                <p:cNvPicPr/>
                <p:nvPr/>
              </p:nvPicPr>
              <p:blipFill>
                <a:blip r:embed="rId65"/>
                <a:stretch>
                  <a:fillRect/>
                </a:stretch>
              </p:blipFill>
              <p:spPr>
                <a:xfrm>
                  <a:off x="9033040" y="1319987"/>
                  <a:ext cx="20988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5" name="Encre 14">
                  <a:extLst>
                    <a:ext uri="{FF2B5EF4-FFF2-40B4-BE49-F238E27FC236}">
                      <a16:creationId xmlns:a16="http://schemas.microsoft.com/office/drawing/2014/main" id="{ACA35FC3-4CB6-BEE2-3CDF-2E8671C4F4A3}"/>
                    </a:ext>
                  </a:extLst>
                </p14:cNvPr>
                <p14:cNvContentPartPr/>
                <p14:nvPr/>
              </p14:nvContentPartPr>
              <p14:xfrm>
                <a:off x="9292960" y="1373987"/>
                <a:ext cx="100800" cy="194760"/>
              </p14:xfrm>
            </p:contentPart>
          </mc:Choice>
          <mc:Fallback xmlns="">
            <p:pic>
              <p:nvPicPr>
                <p:cNvPr id="15" name="Encre 14">
                  <a:extLst>
                    <a:ext uri="{FF2B5EF4-FFF2-40B4-BE49-F238E27FC236}">
                      <a16:creationId xmlns:a16="http://schemas.microsoft.com/office/drawing/2014/main" id="{ACA35FC3-4CB6-BEE2-3CDF-2E8671C4F4A3}"/>
                    </a:ext>
                  </a:extLst>
                </p:cNvPr>
                <p:cNvPicPr/>
                <p:nvPr/>
              </p:nvPicPr>
              <p:blipFill>
                <a:blip r:embed="rId67"/>
                <a:stretch>
                  <a:fillRect/>
                </a:stretch>
              </p:blipFill>
              <p:spPr>
                <a:xfrm>
                  <a:off x="9274960" y="1355987"/>
                  <a:ext cx="13644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6" name="Encre 15">
                  <a:extLst>
                    <a:ext uri="{FF2B5EF4-FFF2-40B4-BE49-F238E27FC236}">
                      <a16:creationId xmlns:a16="http://schemas.microsoft.com/office/drawing/2014/main" id="{0F006F9D-8A9F-70FF-B29C-DB28B29472F6}"/>
                    </a:ext>
                  </a:extLst>
                </p14:cNvPr>
                <p14:cNvContentPartPr/>
                <p14:nvPr/>
              </p14:nvContentPartPr>
              <p14:xfrm>
                <a:off x="9344800" y="1451747"/>
                <a:ext cx="72360" cy="8280"/>
              </p14:xfrm>
            </p:contentPart>
          </mc:Choice>
          <mc:Fallback xmlns="">
            <p:pic>
              <p:nvPicPr>
                <p:cNvPr id="16" name="Encre 15">
                  <a:extLst>
                    <a:ext uri="{FF2B5EF4-FFF2-40B4-BE49-F238E27FC236}">
                      <a16:creationId xmlns:a16="http://schemas.microsoft.com/office/drawing/2014/main" id="{0F006F9D-8A9F-70FF-B29C-DB28B29472F6}"/>
                    </a:ext>
                  </a:extLst>
                </p:cNvPr>
                <p:cNvPicPr/>
                <p:nvPr/>
              </p:nvPicPr>
              <p:blipFill>
                <a:blip r:embed="rId69"/>
                <a:stretch>
                  <a:fillRect/>
                </a:stretch>
              </p:blipFill>
              <p:spPr>
                <a:xfrm>
                  <a:off x="9326800" y="1433747"/>
                  <a:ext cx="10800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7" name="Encre 16">
                  <a:extLst>
                    <a:ext uri="{FF2B5EF4-FFF2-40B4-BE49-F238E27FC236}">
                      <a16:creationId xmlns:a16="http://schemas.microsoft.com/office/drawing/2014/main" id="{D6726F10-E45A-67DA-F49C-1B521330CA3D}"/>
                    </a:ext>
                  </a:extLst>
                </p14:cNvPr>
                <p14:cNvContentPartPr/>
                <p14:nvPr/>
              </p14:nvContentPartPr>
              <p14:xfrm>
                <a:off x="9333280" y="1367867"/>
                <a:ext cx="101520" cy="3600"/>
              </p14:xfrm>
            </p:contentPart>
          </mc:Choice>
          <mc:Fallback xmlns="">
            <p:pic>
              <p:nvPicPr>
                <p:cNvPr id="17" name="Encre 16">
                  <a:extLst>
                    <a:ext uri="{FF2B5EF4-FFF2-40B4-BE49-F238E27FC236}">
                      <a16:creationId xmlns:a16="http://schemas.microsoft.com/office/drawing/2014/main" id="{D6726F10-E45A-67DA-F49C-1B521330CA3D}"/>
                    </a:ext>
                  </a:extLst>
                </p:cNvPr>
                <p:cNvPicPr/>
                <p:nvPr/>
              </p:nvPicPr>
              <p:blipFill>
                <a:blip r:embed="rId71"/>
                <a:stretch>
                  <a:fillRect/>
                </a:stretch>
              </p:blipFill>
              <p:spPr>
                <a:xfrm>
                  <a:off x="9315280" y="1351503"/>
                  <a:ext cx="1371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8" name="Encre 17">
                  <a:extLst>
                    <a:ext uri="{FF2B5EF4-FFF2-40B4-BE49-F238E27FC236}">
                      <a16:creationId xmlns:a16="http://schemas.microsoft.com/office/drawing/2014/main" id="{91C4C408-E212-10F2-0B90-9D15E2AEE8CF}"/>
                    </a:ext>
                  </a:extLst>
                </p14:cNvPr>
                <p14:cNvContentPartPr/>
                <p14:nvPr/>
              </p14:nvContentPartPr>
              <p14:xfrm>
                <a:off x="9477640" y="1366067"/>
                <a:ext cx="143280" cy="213480"/>
              </p14:xfrm>
            </p:contentPart>
          </mc:Choice>
          <mc:Fallback xmlns="">
            <p:pic>
              <p:nvPicPr>
                <p:cNvPr id="18" name="Encre 17">
                  <a:extLst>
                    <a:ext uri="{FF2B5EF4-FFF2-40B4-BE49-F238E27FC236}">
                      <a16:creationId xmlns:a16="http://schemas.microsoft.com/office/drawing/2014/main" id="{91C4C408-E212-10F2-0B90-9D15E2AEE8CF}"/>
                    </a:ext>
                  </a:extLst>
                </p:cNvPr>
                <p:cNvPicPr/>
                <p:nvPr/>
              </p:nvPicPr>
              <p:blipFill>
                <a:blip r:embed="rId73"/>
                <a:stretch>
                  <a:fillRect/>
                </a:stretch>
              </p:blipFill>
              <p:spPr>
                <a:xfrm>
                  <a:off x="9459640" y="1348067"/>
                  <a:ext cx="17892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9" name="Encre 18">
                  <a:extLst>
                    <a:ext uri="{FF2B5EF4-FFF2-40B4-BE49-F238E27FC236}">
                      <a16:creationId xmlns:a16="http://schemas.microsoft.com/office/drawing/2014/main" id="{B2F4DCFA-4104-81CC-2CDE-E5E86876ED41}"/>
                    </a:ext>
                  </a:extLst>
                </p14:cNvPr>
                <p14:cNvContentPartPr/>
                <p14:nvPr/>
              </p14:nvContentPartPr>
              <p14:xfrm>
                <a:off x="9700120" y="1376507"/>
                <a:ext cx="126360" cy="196200"/>
              </p14:xfrm>
            </p:contentPart>
          </mc:Choice>
          <mc:Fallback xmlns="">
            <p:pic>
              <p:nvPicPr>
                <p:cNvPr id="19" name="Encre 18">
                  <a:extLst>
                    <a:ext uri="{FF2B5EF4-FFF2-40B4-BE49-F238E27FC236}">
                      <a16:creationId xmlns:a16="http://schemas.microsoft.com/office/drawing/2014/main" id="{B2F4DCFA-4104-81CC-2CDE-E5E86876ED41}"/>
                    </a:ext>
                  </a:extLst>
                </p:cNvPr>
                <p:cNvPicPr/>
                <p:nvPr/>
              </p:nvPicPr>
              <p:blipFill>
                <a:blip r:embed="rId75"/>
                <a:stretch>
                  <a:fillRect/>
                </a:stretch>
              </p:blipFill>
              <p:spPr>
                <a:xfrm>
                  <a:off x="9682120" y="1358474"/>
                  <a:ext cx="162000" cy="231906"/>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20" name="Encre 19">
                  <a:extLst>
                    <a:ext uri="{FF2B5EF4-FFF2-40B4-BE49-F238E27FC236}">
                      <a16:creationId xmlns:a16="http://schemas.microsoft.com/office/drawing/2014/main" id="{98991CAE-668B-AC92-A2EF-C4153CD25DE1}"/>
                    </a:ext>
                  </a:extLst>
                </p14:cNvPr>
                <p14:cNvContentPartPr/>
                <p14:nvPr/>
              </p14:nvContentPartPr>
              <p14:xfrm>
                <a:off x="9901720" y="1412507"/>
                <a:ext cx="105840" cy="183240"/>
              </p14:xfrm>
            </p:contentPart>
          </mc:Choice>
          <mc:Fallback xmlns="">
            <p:pic>
              <p:nvPicPr>
                <p:cNvPr id="20" name="Encre 19">
                  <a:extLst>
                    <a:ext uri="{FF2B5EF4-FFF2-40B4-BE49-F238E27FC236}">
                      <a16:creationId xmlns:a16="http://schemas.microsoft.com/office/drawing/2014/main" id="{98991CAE-668B-AC92-A2EF-C4153CD25DE1}"/>
                    </a:ext>
                  </a:extLst>
                </p:cNvPr>
                <p:cNvPicPr/>
                <p:nvPr/>
              </p:nvPicPr>
              <p:blipFill>
                <a:blip r:embed="rId77"/>
                <a:stretch>
                  <a:fillRect/>
                </a:stretch>
              </p:blipFill>
              <p:spPr>
                <a:xfrm>
                  <a:off x="9883781" y="1394472"/>
                  <a:ext cx="141359" cy="21895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21" name="Encre 20">
                  <a:extLst>
                    <a:ext uri="{FF2B5EF4-FFF2-40B4-BE49-F238E27FC236}">
                      <a16:creationId xmlns:a16="http://schemas.microsoft.com/office/drawing/2014/main" id="{E183A34D-EDA6-54D6-7BBE-70A31FC343BF}"/>
                    </a:ext>
                  </a:extLst>
                </p14:cNvPr>
                <p14:cNvContentPartPr/>
                <p14:nvPr/>
              </p14:nvContentPartPr>
              <p14:xfrm>
                <a:off x="9939160" y="1478747"/>
                <a:ext cx="79200" cy="18000"/>
              </p14:xfrm>
            </p:contentPart>
          </mc:Choice>
          <mc:Fallback xmlns="">
            <p:pic>
              <p:nvPicPr>
                <p:cNvPr id="21" name="Encre 20">
                  <a:extLst>
                    <a:ext uri="{FF2B5EF4-FFF2-40B4-BE49-F238E27FC236}">
                      <a16:creationId xmlns:a16="http://schemas.microsoft.com/office/drawing/2014/main" id="{E183A34D-EDA6-54D6-7BBE-70A31FC343BF}"/>
                    </a:ext>
                  </a:extLst>
                </p:cNvPr>
                <p:cNvPicPr/>
                <p:nvPr/>
              </p:nvPicPr>
              <p:blipFill>
                <a:blip r:embed="rId79"/>
                <a:stretch>
                  <a:fillRect/>
                </a:stretch>
              </p:blipFill>
              <p:spPr>
                <a:xfrm>
                  <a:off x="9921160" y="1460380"/>
                  <a:ext cx="114840" cy="54367"/>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22" name="Encre 21">
                  <a:extLst>
                    <a:ext uri="{FF2B5EF4-FFF2-40B4-BE49-F238E27FC236}">
                      <a16:creationId xmlns:a16="http://schemas.microsoft.com/office/drawing/2014/main" id="{4ECB30EA-9F44-C001-FF0C-7725DFCF6372}"/>
                    </a:ext>
                  </a:extLst>
                </p14:cNvPr>
                <p14:cNvContentPartPr/>
                <p14:nvPr/>
              </p14:nvContentPartPr>
              <p14:xfrm>
                <a:off x="9939160" y="1416827"/>
                <a:ext cx="98280" cy="18000"/>
              </p14:xfrm>
            </p:contentPart>
          </mc:Choice>
          <mc:Fallback xmlns="">
            <p:pic>
              <p:nvPicPr>
                <p:cNvPr id="22" name="Encre 21">
                  <a:extLst>
                    <a:ext uri="{FF2B5EF4-FFF2-40B4-BE49-F238E27FC236}">
                      <a16:creationId xmlns:a16="http://schemas.microsoft.com/office/drawing/2014/main" id="{4ECB30EA-9F44-C001-FF0C-7725DFCF6372}"/>
                    </a:ext>
                  </a:extLst>
                </p:cNvPr>
                <p:cNvPicPr/>
                <p:nvPr/>
              </p:nvPicPr>
              <p:blipFill>
                <a:blip r:embed="rId81"/>
                <a:stretch>
                  <a:fillRect/>
                </a:stretch>
              </p:blipFill>
              <p:spPr>
                <a:xfrm>
                  <a:off x="9921226" y="1398827"/>
                  <a:ext cx="13379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23" name="Encre 22">
                  <a:extLst>
                    <a:ext uri="{FF2B5EF4-FFF2-40B4-BE49-F238E27FC236}">
                      <a16:creationId xmlns:a16="http://schemas.microsoft.com/office/drawing/2014/main" id="{2C03810A-4820-F95F-8E73-CA72CE5A99B3}"/>
                    </a:ext>
                  </a:extLst>
                </p14:cNvPr>
                <p14:cNvContentPartPr/>
                <p14:nvPr/>
              </p14:nvContentPartPr>
              <p14:xfrm>
                <a:off x="10257040" y="1412507"/>
                <a:ext cx="327240" cy="204120"/>
              </p14:xfrm>
            </p:contentPart>
          </mc:Choice>
          <mc:Fallback xmlns="">
            <p:pic>
              <p:nvPicPr>
                <p:cNvPr id="23" name="Encre 22">
                  <a:extLst>
                    <a:ext uri="{FF2B5EF4-FFF2-40B4-BE49-F238E27FC236}">
                      <a16:creationId xmlns:a16="http://schemas.microsoft.com/office/drawing/2014/main" id="{2C03810A-4820-F95F-8E73-CA72CE5A99B3}"/>
                    </a:ext>
                  </a:extLst>
                </p:cNvPr>
                <p:cNvPicPr/>
                <p:nvPr/>
              </p:nvPicPr>
              <p:blipFill>
                <a:blip r:embed="rId83"/>
                <a:stretch>
                  <a:fillRect/>
                </a:stretch>
              </p:blipFill>
              <p:spPr>
                <a:xfrm>
                  <a:off x="10239040" y="1394507"/>
                  <a:ext cx="36288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24" name="Encre 23">
                  <a:extLst>
                    <a:ext uri="{FF2B5EF4-FFF2-40B4-BE49-F238E27FC236}">
                      <a16:creationId xmlns:a16="http://schemas.microsoft.com/office/drawing/2014/main" id="{912F2CEA-087B-19F7-6066-71321E66EC74}"/>
                    </a:ext>
                  </a:extLst>
                </p14:cNvPr>
                <p14:cNvContentPartPr/>
                <p14:nvPr/>
              </p14:nvContentPartPr>
              <p14:xfrm>
                <a:off x="10613080" y="1425827"/>
                <a:ext cx="68400" cy="6480"/>
              </p14:xfrm>
            </p:contentPart>
          </mc:Choice>
          <mc:Fallback xmlns="">
            <p:pic>
              <p:nvPicPr>
                <p:cNvPr id="24" name="Encre 23">
                  <a:extLst>
                    <a:ext uri="{FF2B5EF4-FFF2-40B4-BE49-F238E27FC236}">
                      <a16:creationId xmlns:a16="http://schemas.microsoft.com/office/drawing/2014/main" id="{912F2CEA-087B-19F7-6066-71321E66EC74}"/>
                    </a:ext>
                  </a:extLst>
                </p:cNvPr>
                <p:cNvPicPr/>
                <p:nvPr/>
              </p:nvPicPr>
              <p:blipFill>
                <a:blip r:embed="rId85"/>
                <a:stretch>
                  <a:fillRect/>
                </a:stretch>
              </p:blipFill>
              <p:spPr>
                <a:xfrm>
                  <a:off x="10595174" y="1407827"/>
                  <a:ext cx="103853"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25" name="Encre 24">
                  <a:extLst>
                    <a:ext uri="{FF2B5EF4-FFF2-40B4-BE49-F238E27FC236}">
                      <a16:creationId xmlns:a16="http://schemas.microsoft.com/office/drawing/2014/main" id="{06A2B5E3-AA4C-CC3A-39F2-B7220178FA07}"/>
                    </a:ext>
                  </a:extLst>
                </p14:cNvPr>
                <p14:cNvContentPartPr/>
                <p14:nvPr/>
              </p14:nvContentPartPr>
              <p14:xfrm>
                <a:off x="10618840" y="1286507"/>
                <a:ext cx="79560" cy="76320"/>
              </p14:xfrm>
            </p:contentPart>
          </mc:Choice>
          <mc:Fallback xmlns="">
            <p:pic>
              <p:nvPicPr>
                <p:cNvPr id="25" name="Encre 24">
                  <a:extLst>
                    <a:ext uri="{FF2B5EF4-FFF2-40B4-BE49-F238E27FC236}">
                      <a16:creationId xmlns:a16="http://schemas.microsoft.com/office/drawing/2014/main" id="{06A2B5E3-AA4C-CC3A-39F2-B7220178FA07}"/>
                    </a:ext>
                  </a:extLst>
                </p:cNvPr>
                <p:cNvPicPr/>
                <p:nvPr/>
              </p:nvPicPr>
              <p:blipFill>
                <a:blip r:embed="rId87"/>
                <a:stretch>
                  <a:fillRect/>
                </a:stretch>
              </p:blipFill>
              <p:spPr>
                <a:xfrm>
                  <a:off x="10600840" y="1268507"/>
                  <a:ext cx="11520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26" name="Encre 25">
                  <a:extLst>
                    <a:ext uri="{FF2B5EF4-FFF2-40B4-BE49-F238E27FC236}">
                      <a16:creationId xmlns:a16="http://schemas.microsoft.com/office/drawing/2014/main" id="{3E616424-6900-131C-FAFD-0D132DE9C081}"/>
                    </a:ext>
                  </a:extLst>
                </p14:cNvPr>
                <p14:cNvContentPartPr/>
                <p14:nvPr/>
              </p14:nvContentPartPr>
              <p14:xfrm>
                <a:off x="10722160" y="1389107"/>
                <a:ext cx="223560" cy="201600"/>
              </p14:xfrm>
            </p:contentPart>
          </mc:Choice>
          <mc:Fallback xmlns="">
            <p:pic>
              <p:nvPicPr>
                <p:cNvPr id="26" name="Encre 25">
                  <a:extLst>
                    <a:ext uri="{FF2B5EF4-FFF2-40B4-BE49-F238E27FC236}">
                      <a16:creationId xmlns:a16="http://schemas.microsoft.com/office/drawing/2014/main" id="{3E616424-6900-131C-FAFD-0D132DE9C081}"/>
                    </a:ext>
                  </a:extLst>
                </p:cNvPr>
                <p:cNvPicPr/>
                <p:nvPr/>
              </p:nvPicPr>
              <p:blipFill>
                <a:blip r:embed="rId89"/>
                <a:stretch>
                  <a:fillRect/>
                </a:stretch>
              </p:blipFill>
              <p:spPr>
                <a:xfrm>
                  <a:off x="10704131" y="1371107"/>
                  <a:ext cx="259257"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27" name="Encre 26">
                  <a:extLst>
                    <a:ext uri="{FF2B5EF4-FFF2-40B4-BE49-F238E27FC236}">
                      <a16:creationId xmlns:a16="http://schemas.microsoft.com/office/drawing/2014/main" id="{32EEE3FB-F7B5-A745-56F3-1D3502DE2444}"/>
                    </a:ext>
                  </a:extLst>
                </p14:cNvPr>
                <p14:cNvContentPartPr/>
                <p14:nvPr/>
              </p14:nvContentPartPr>
              <p14:xfrm>
                <a:off x="10832680" y="1631747"/>
                <a:ext cx="203760" cy="24120"/>
              </p14:xfrm>
            </p:contentPart>
          </mc:Choice>
          <mc:Fallback xmlns="">
            <p:pic>
              <p:nvPicPr>
                <p:cNvPr id="27" name="Encre 26">
                  <a:extLst>
                    <a:ext uri="{FF2B5EF4-FFF2-40B4-BE49-F238E27FC236}">
                      <a16:creationId xmlns:a16="http://schemas.microsoft.com/office/drawing/2014/main" id="{32EEE3FB-F7B5-A745-56F3-1D3502DE2444}"/>
                    </a:ext>
                  </a:extLst>
                </p:cNvPr>
                <p:cNvPicPr/>
                <p:nvPr/>
              </p:nvPicPr>
              <p:blipFill>
                <a:blip r:embed="rId91"/>
                <a:stretch>
                  <a:fillRect/>
                </a:stretch>
              </p:blipFill>
              <p:spPr>
                <a:xfrm>
                  <a:off x="10814680" y="1613474"/>
                  <a:ext cx="239400" cy="603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28" name="Encre 27">
                  <a:extLst>
                    <a:ext uri="{FF2B5EF4-FFF2-40B4-BE49-F238E27FC236}">
                      <a16:creationId xmlns:a16="http://schemas.microsoft.com/office/drawing/2014/main" id="{2DAE2A55-109D-3374-0E7A-E798043C5B3D}"/>
                    </a:ext>
                  </a:extLst>
                </p14:cNvPr>
                <p14:cNvContentPartPr/>
                <p14:nvPr/>
              </p14:nvContentPartPr>
              <p14:xfrm>
                <a:off x="9467325" y="1610475"/>
                <a:ext cx="126720" cy="132480"/>
              </p14:xfrm>
            </p:contentPart>
          </mc:Choice>
          <mc:Fallback xmlns="">
            <p:pic>
              <p:nvPicPr>
                <p:cNvPr id="28" name="Encre 27">
                  <a:extLst>
                    <a:ext uri="{FF2B5EF4-FFF2-40B4-BE49-F238E27FC236}">
                      <a16:creationId xmlns:a16="http://schemas.microsoft.com/office/drawing/2014/main" id="{2DAE2A55-109D-3374-0E7A-E798043C5B3D}"/>
                    </a:ext>
                  </a:extLst>
                </p:cNvPr>
                <p:cNvPicPr/>
                <p:nvPr/>
              </p:nvPicPr>
              <p:blipFill>
                <a:blip r:embed="rId93"/>
                <a:stretch>
                  <a:fillRect/>
                </a:stretch>
              </p:blipFill>
              <p:spPr>
                <a:xfrm>
                  <a:off x="9449325" y="1592475"/>
                  <a:ext cx="162360" cy="168120"/>
                </a:xfrm>
                <a:prstGeom prst="rect">
                  <a:avLst/>
                </a:prstGeom>
              </p:spPr>
            </p:pic>
          </mc:Fallback>
        </mc:AlternateContent>
      </p:grpSp>
      <p:sp>
        <p:nvSpPr>
          <p:cNvPr id="29" name="ZoneTexte 28">
            <a:extLst>
              <a:ext uri="{FF2B5EF4-FFF2-40B4-BE49-F238E27FC236}">
                <a16:creationId xmlns:a16="http://schemas.microsoft.com/office/drawing/2014/main" id="{B330B932-FD75-FEE1-C624-58A9CA436389}"/>
              </a:ext>
            </a:extLst>
          </p:cNvPr>
          <p:cNvSpPr txBox="1"/>
          <p:nvPr>
            <p:custDataLst>
              <p:tags r:id="rId2"/>
            </p:custDataLst>
          </p:nvPr>
        </p:nvSpPr>
        <p:spPr>
          <a:xfrm>
            <a:off x="3582504" y="1445673"/>
            <a:ext cx="6260647" cy="369332"/>
          </a:xfrm>
          <a:prstGeom prst="rect">
            <a:avLst/>
          </a:prstGeom>
          <a:noFill/>
        </p:spPr>
        <p:txBody>
          <a:bodyPr wrap="square" rtlCol="0">
            <a:spAutoFit/>
          </a:bodyPr>
          <a:lstStyle/>
          <a:p>
            <a:r>
              <a:rPr lang="fr-FR" i="1">
                <a:latin typeface="Avenir Next LT Pro Light" panose="020B0304020202020204" pitchFamily="34" charset="0"/>
                <a:cs typeface="Cavolini" panose="03000502040302020204" pitchFamily="66" charset="0"/>
              </a:rPr>
              <a:t>« Si rien n’est indiqué, alors je peux réutiliser le matériel »</a:t>
            </a:r>
          </a:p>
        </p:txBody>
      </p:sp>
      <p:grpSp>
        <p:nvGrpSpPr>
          <p:cNvPr id="72" name="Groupe 71" descr="Pictogramme &quot;FAUX&quot;">
            <a:extLst>
              <a:ext uri="{FF2B5EF4-FFF2-40B4-BE49-F238E27FC236}">
                <a16:creationId xmlns:a16="http://schemas.microsoft.com/office/drawing/2014/main" id="{3EBCB69F-31B8-F2EC-8B5B-E2A903E2B9FF}"/>
              </a:ext>
            </a:extLst>
          </p:cNvPr>
          <p:cNvGrpSpPr/>
          <p:nvPr>
            <p:custDataLst>
              <p:tags r:id="rId3"/>
            </p:custDataLst>
          </p:nvPr>
        </p:nvGrpSpPr>
        <p:grpSpPr>
          <a:xfrm>
            <a:off x="1076547" y="428093"/>
            <a:ext cx="2027305" cy="1777263"/>
            <a:chOff x="9560231" y="932489"/>
            <a:chExt cx="2421240" cy="2157721"/>
          </a:xfrm>
        </p:grpSpPr>
        <p:pic>
          <p:nvPicPr>
            <p:cNvPr id="30" name="Image 29">
              <a:extLst>
                <a:ext uri="{FF2B5EF4-FFF2-40B4-BE49-F238E27FC236}">
                  <a16:creationId xmlns:a16="http://schemas.microsoft.com/office/drawing/2014/main" id="{FAC7C72F-68A5-A6B9-7DD5-D621FC26AD7E}"/>
                </a:ext>
              </a:extLst>
            </p:cNvPr>
            <p:cNvPicPr>
              <a:picLocks noChangeAspect="1"/>
            </p:cNvPicPr>
            <p:nvPr/>
          </p:nvPicPr>
          <p:blipFill>
            <a:blip r:embed="rId94"/>
            <a:srcRect l="62839" t="5952" r="1856" b="62585"/>
            <a:stretch/>
          </p:blipFill>
          <p:spPr>
            <a:xfrm rot="19987560">
              <a:off x="9560231" y="932489"/>
              <a:ext cx="2421240" cy="2157721"/>
            </a:xfrm>
            <a:prstGeom prst="rect">
              <a:avLst/>
            </a:prstGeom>
          </p:spPr>
        </p:pic>
        <p:sp>
          <p:nvSpPr>
            <p:cNvPr id="31" name="ZoneTexte 30">
              <a:extLst>
                <a:ext uri="{FF2B5EF4-FFF2-40B4-BE49-F238E27FC236}">
                  <a16:creationId xmlns:a16="http://schemas.microsoft.com/office/drawing/2014/main" id="{D4403F64-DB3F-41F6-29E7-5FA661E7F4DB}"/>
                </a:ext>
              </a:extLst>
            </p:cNvPr>
            <p:cNvSpPr txBox="1"/>
            <p:nvPr/>
          </p:nvSpPr>
          <p:spPr>
            <a:xfrm rot="19959988">
              <a:off x="10136373" y="1824060"/>
              <a:ext cx="1106393" cy="523220"/>
            </a:xfrm>
            <a:prstGeom prst="rect">
              <a:avLst/>
            </a:prstGeom>
            <a:noFill/>
          </p:spPr>
          <p:txBody>
            <a:bodyPr wrap="none" rtlCol="0">
              <a:spAutoFit/>
            </a:bodyPr>
            <a:lstStyle/>
            <a:p>
              <a:r>
                <a:rPr lang="fr-FR" sz="2800" b="1">
                  <a:solidFill>
                    <a:srgbClr val="DE8889"/>
                  </a:solidFill>
                  <a:latin typeface="ADLaM Display" panose="02010000000000000000" pitchFamily="2" charset="0"/>
                  <a:ea typeface="ADLaM Display" panose="02010000000000000000" pitchFamily="2" charset="0"/>
                  <a:cs typeface="ADLaM Display" panose="02010000000000000000" pitchFamily="2" charset="0"/>
                </a:rPr>
                <a:t>FAUX</a:t>
              </a:r>
              <a:endParaRPr lang="fr-BE" sz="2800" b="1">
                <a:solidFill>
                  <a:srgbClr val="DE8889"/>
                </a:solidFill>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32" name="Groupe 31">
            <a:extLst>
              <a:ext uri="{FF2B5EF4-FFF2-40B4-BE49-F238E27FC236}">
                <a16:creationId xmlns:a16="http://schemas.microsoft.com/office/drawing/2014/main" id="{4E68C470-54E7-96B2-8B95-C60562E8BC7C}"/>
              </a:ext>
              <a:ext uri="{C183D7F6-B498-43B3-948B-1728B52AA6E4}">
                <adec:decorative xmlns:adec="http://schemas.microsoft.com/office/drawing/2017/decorative" val="1"/>
              </a:ext>
            </a:extLst>
          </p:cNvPr>
          <p:cNvGrpSpPr/>
          <p:nvPr>
            <p:custDataLst>
              <p:tags r:id="rId4"/>
            </p:custDataLst>
          </p:nvPr>
        </p:nvGrpSpPr>
        <p:grpSpPr>
          <a:xfrm>
            <a:off x="1345999" y="783993"/>
            <a:ext cx="2268247" cy="1999160"/>
            <a:chOff x="8487167" y="910892"/>
            <a:chExt cx="2709000" cy="2427120"/>
          </a:xfrm>
        </p:grpSpPr>
        <mc:AlternateContent xmlns:mc="http://schemas.openxmlformats.org/markup-compatibility/2006" xmlns:p14="http://schemas.microsoft.com/office/powerpoint/2010/main">
          <mc:Choice Requires="p14">
            <p:contentPart p14:bwMode="auto" r:id="rId95">
              <p14:nvContentPartPr>
                <p14:cNvPr id="33" name="Encre 32">
                  <a:extLst>
                    <a:ext uri="{FF2B5EF4-FFF2-40B4-BE49-F238E27FC236}">
                      <a16:creationId xmlns:a16="http://schemas.microsoft.com/office/drawing/2014/main" id="{876F083B-CFA1-5674-26BB-C9838D5DF600}"/>
                    </a:ext>
                  </a:extLst>
                </p14:cNvPr>
                <p14:cNvContentPartPr/>
                <p14:nvPr/>
              </p14:nvContentPartPr>
              <p14:xfrm>
                <a:off x="9428579" y="2139533"/>
                <a:ext cx="254520" cy="74880"/>
              </p14:xfrm>
            </p:contentPart>
          </mc:Choice>
          <mc:Fallback xmlns="">
            <p:pic>
              <p:nvPicPr>
                <p:cNvPr id="33" name="Encre 32">
                  <a:extLst>
                    <a:ext uri="{FF2B5EF4-FFF2-40B4-BE49-F238E27FC236}">
                      <a16:creationId xmlns:a16="http://schemas.microsoft.com/office/drawing/2014/main" id="{876F083B-CFA1-5674-26BB-C9838D5DF600}"/>
                    </a:ext>
                  </a:extLst>
                </p:cNvPr>
                <p:cNvPicPr/>
                <p:nvPr/>
              </p:nvPicPr>
              <p:blipFill>
                <a:blip r:embed="rId96"/>
                <a:stretch>
                  <a:fillRect/>
                </a:stretch>
              </p:blipFill>
              <p:spPr>
                <a:xfrm>
                  <a:off x="9417831" y="2128586"/>
                  <a:ext cx="275587" cy="96337"/>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34" name="Encre 33">
                  <a:extLst>
                    <a:ext uri="{FF2B5EF4-FFF2-40B4-BE49-F238E27FC236}">
                      <a16:creationId xmlns:a16="http://schemas.microsoft.com/office/drawing/2014/main" id="{A4AF25C5-747D-F3C5-7535-51766FC6F413}"/>
                    </a:ext>
                  </a:extLst>
                </p14:cNvPr>
                <p14:cNvContentPartPr/>
                <p14:nvPr/>
              </p14:nvContentPartPr>
              <p14:xfrm>
                <a:off x="9420299" y="2090933"/>
                <a:ext cx="271800" cy="129240"/>
              </p14:xfrm>
            </p:contentPart>
          </mc:Choice>
          <mc:Fallback xmlns="">
            <p:pic>
              <p:nvPicPr>
                <p:cNvPr id="34" name="Encre 33">
                  <a:extLst>
                    <a:ext uri="{FF2B5EF4-FFF2-40B4-BE49-F238E27FC236}">
                      <a16:creationId xmlns:a16="http://schemas.microsoft.com/office/drawing/2014/main" id="{A4AF25C5-747D-F3C5-7535-51766FC6F413}"/>
                    </a:ext>
                  </a:extLst>
                </p:cNvPr>
                <p:cNvPicPr/>
                <p:nvPr/>
              </p:nvPicPr>
              <p:blipFill>
                <a:blip r:embed="rId98"/>
                <a:stretch>
                  <a:fillRect/>
                </a:stretch>
              </p:blipFill>
              <p:spPr>
                <a:xfrm>
                  <a:off x="9409547" y="2079980"/>
                  <a:ext cx="292873" cy="150707"/>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35" name="Encre 34">
                  <a:extLst>
                    <a:ext uri="{FF2B5EF4-FFF2-40B4-BE49-F238E27FC236}">
                      <a16:creationId xmlns:a16="http://schemas.microsoft.com/office/drawing/2014/main" id="{5BBAAD48-F243-F7D7-CF31-81DD67B7C95E}"/>
                    </a:ext>
                  </a:extLst>
                </p14:cNvPr>
                <p14:cNvContentPartPr/>
                <p14:nvPr/>
              </p14:nvContentPartPr>
              <p14:xfrm>
                <a:off x="9167939" y="1487213"/>
                <a:ext cx="616680" cy="48600"/>
              </p14:xfrm>
            </p:contentPart>
          </mc:Choice>
          <mc:Fallback xmlns="">
            <p:pic>
              <p:nvPicPr>
                <p:cNvPr id="35" name="Encre 34">
                  <a:extLst>
                    <a:ext uri="{FF2B5EF4-FFF2-40B4-BE49-F238E27FC236}">
                      <a16:creationId xmlns:a16="http://schemas.microsoft.com/office/drawing/2014/main" id="{5BBAAD48-F243-F7D7-CF31-81DD67B7C95E}"/>
                    </a:ext>
                  </a:extLst>
                </p:cNvPr>
                <p:cNvPicPr/>
                <p:nvPr/>
              </p:nvPicPr>
              <p:blipFill>
                <a:blip r:embed="rId100"/>
                <a:stretch>
                  <a:fillRect/>
                </a:stretch>
              </p:blipFill>
              <p:spPr>
                <a:xfrm>
                  <a:off x="9146437" y="1465321"/>
                  <a:ext cx="659254" cy="91946"/>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36" name="Encre 35">
                  <a:extLst>
                    <a:ext uri="{FF2B5EF4-FFF2-40B4-BE49-F238E27FC236}">
                      <a16:creationId xmlns:a16="http://schemas.microsoft.com/office/drawing/2014/main" id="{1C65A4CA-9760-6DD7-02F3-67932F5F5ACF}"/>
                    </a:ext>
                  </a:extLst>
                </p14:cNvPr>
                <p14:cNvContentPartPr/>
                <p14:nvPr/>
              </p14:nvContentPartPr>
              <p14:xfrm>
                <a:off x="9117179" y="1462013"/>
                <a:ext cx="668880" cy="72360"/>
              </p14:xfrm>
            </p:contentPart>
          </mc:Choice>
          <mc:Fallback xmlns="">
            <p:pic>
              <p:nvPicPr>
                <p:cNvPr id="36" name="Encre 35">
                  <a:extLst>
                    <a:ext uri="{FF2B5EF4-FFF2-40B4-BE49-F238E27FC236}">
                      <a16:creationId xmlns:a16="http://schemas.microsoft.com/office/drawing/2014/main" id="{1C65A4CA-9760-6DD7-02F3-67932F5F5ACF}"/>
                    </a:ext>
                  </a:extLst>
                </p:cNvPr>
                <p:cNvPicPr/>
                <p:nvPr/>
              </p:nvPicPr>
              <p:blipFill>
                <a:blip r:embed="rId102"/>
                <a:stretch>
                  <a:fillRect/>
                </a:stretch>
              </p:blipFill>
              <p:spPr>
                <a:xfrm>
                  <a:off x="9095685" y="1440218"/>
                  <a:ext cx="711437" cy="115514"/>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37" name="Encre 36">
                  <a:extLst>
                    <a:ext uri="{FF2B5EF4-FFF2-40B4-BE49-F238E27FC236}">
                      <a16:creationId xmlns:a16="http://schemas.microsoft.com/office/drawing/2014/main" id="{D6E19E11-B10F-A33C-08D9-0BC407DCE5EA}"/>
                    </a:ext>
                  </a:extLst>
                </p14:cNvPr>
                <p14:cNvContentPartPr/>
                <p14:nvPr/>
              </p14:nvContentPartPr>
              <p14:xfrm>
                <a:off x="8753653" y="940853"/>
                <a:ext cx="1170000" cy="797400"/>
              </p14:xfrm>
            </p:contentPart>
          </mc:Choice>
          <mc:Fallback xmlns="">
            <p:pic>
              <p:nvPicPr>
                <p:cNvPr id="37" name="Encre 36">
                  <a:extLst>
                    <a:ext uri="{FF2B5EF4-FFF2-40B4-BE49-F238E27FC236}">
                      <a16:creationId xmlns:a16="http://schemas.microsoft.com/office/drawing/2014/main" id="{D6E19E11-B10F-A33C-08D9-0BC407DCE5EA}"/>
                    </a:ext>
                  </a:extLst>
                </p:cNvPr>
                <p:cNvPicPr/>
                <p:nvPr/>
              </p:nvPicPr>
              <p:blipFill>
                <a:blip r:embed="rId104"/>
                <a:stretch>
                  <a:fillRect/>
                </a:stretch>
              </p:blipFill>
              <p:spPr>
                <a:xfrm>
                  <a:off x="8732154" y="918994"/>
                  <a:ext cx="1212569" cy="84068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38" name="Encre 37">
                  <a:extLst>
                    <a:ext uri="{FF2B5EF4-FFF2-40B4-BE49-F238E27FC236}">
                      <a16:creationId xmlns:a16="http://schemas.microsoft.com/office/drawing/2014/main" id="{87C6EFE1-0C15-E23B-78B6-33B4B50E062E}"/>
                    </a:ext>
                  </a:extLst>
                </p14:cNvPr>
                <p14:cNvContentPartPr/>
                <p14:nvPr/>
              </p14:nvContentPartPr>
              <p14:xfrm>
                <a:off x="9158152" y="1602608"/>
                <a:ext cx="150120" cy="104040"/>
              </p14:xfrm>
            </p:contentPart>
          </mc:Choice>
          <mc:Fallback xmlns="">
            <p:pic>
              <p:nvPicPr>
                <p:cNvPr id="38" name="Encre 37">
                  <a:extLst>
                    <a:ext uri="{FF2B5EF4-FFF2-40B4-BE49-F238E27FC236}">
                      <a16:creationId xmlns:a16="http://schemas.microsoft.com/office/drawing/2014/main" id="{87C6EFE1-0C15-E23B-78B6-33B4B50E062E}"/>
                    </a:ext>
                  </a:extLst>
                </p:cNvPr>
                <p:cNvPicPr/>
                <p:nvPr/>
              </p:nvPicPr>
              <p:blipFill>
                <a:blip r:embed="rId106"/>
                <a:stretch>
                  <a:fillRect/>
                </a:stretch>
              </p:blipFill>
              <p:spPr>
                <a:xfrm>
                  <a:off x="9136645" y="1580751"/>
                  <a:ext cx="192704" cy="147317"/>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39" name="Encre 38">
                  <a:extLst>
                    <a:ext uri="{FF2B5EF4-FFF2-40B4-BE49-F238E27FC236}">
                      <a16:creationId xmlns:a16="http://schemas.microsoft.com/office/drawing/2014/main" id="{288A78F8-673F-1298-28AC-BA29F89872EC}"/>
                    </a:ext>
                  </a:extLst>
                </p14:cNvPr>
                <p14:cNvContentPartPr/>
                <p14:nvPr/>
              </p14:nvContentPartPr>
              <p14:xfrm>
                <a:off x="9655312" y="1599008"/>
                <a:ext cx="131040" cy="95400"/>
              </p14:xfrm>
            </p:contentPart>
          </mc:Choice>
          <mc:Fallback xmlns="">
            <p:pic>
              <p:nvPicPr>
                <p:cNvPr id="39" name="Encre 38">
                  <a:extLst>
                    <a:ext uri="{FF2B5EF4-FFF2-40B4-BE49-F238E27FC236}">
                      <a16:creationId xmlns:a16="http://schemas.microsoft.com/office/drawing/2014/main" id="{288A78F8-673F-1298-28AC-BA29F89872EC}"/>
                    </a:ext>
                  </a:extLst>
                </p:cNvPr>
                <p:cNvPicPr/>
                <p:nvPr/>
              </p:nvPicPr>
              <p:blipFill>
                <a:blip r:embed="rId108"/>
                <a:stretch>
                  <a:fillRect/>
                </a:stretch>
              </p:blipFill>
              <p:spPr>
                <a:xfrm>
                  <a:off x="9633830" y="1577227"/>
                  <a:ext cx="173574" cy="138526"/>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40" name="Encre 39">
                  <a:extLst>
                    <a:ext uri="{FF2B5EF4-FFF2-40B4-BE49-F238E27FC236}">
                      <a16:creationId xmlns:a16="http://schemas.microsoft.com/office/drawing/2014/main" id="{85401771-DA2A-62BC-CB84-9F2CEBDDF4C2}"/>
                    </a:ext>
                  </a:extLst>
                </p14:cNvPr>
                <p14:cNvContentPartPr/>
                <p14:nvPr/>
              </p14:nvContentPartPr>
              <p14:xfrm>
                <a:off x="9503392" y="1749488"/>
                <a:ext cx="146520" cy="145440"/>
              </p14:xfrm>
            </p:contentPart>
          </mc:Choice>
          <mc:Fallback xmlns="">
            <p:pic>
              <p:nvPicPr>
                <p:cNvPr id="40" name="Encre 39">
                  <a:extLst>
                    <a:ext uri="{FF2B5EF4-FFF2-40B4-BE49-F238E27FC236}">
                      <a16:creationId xmlns:a16="http://schemas.microsoft.com/office/drawing/2014/main" id="{85401771-DA2A-62BC-CB84-9F2CEBDDF4C2}"/>
                    </a:ext>
                  </a:extLst>
                </p:cNvPr>
                <p:cNvPicPr/>
                <p:nvPr/>
              </p:nvPicPr>
              <p:blipFill>
                <a:blip r:embed="rId110"/>
                <a:stretch>
                  <a:fillRect/>
                </a:stretch>
              </p:blipFill>
              <p:spPr>
                <a:xfrm>
                  <a:off x="9481971" y="1727650"/>
                  <a:ext cx="188934" cy="188679"/>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41" name="Encre 40">
                  <a:extLst>
                    <a:ext uri="{FF2B5EF4-FFF2-40B4-BE49-F238E27FC236}">
                      <a16:creationId xmlns:a16="http://schemas.microsoft.com/office/drawing/2014/main" id="{B63CBB42-DDFF-365C-BFB5-D38B6BA859E4}"/>
                    </a:ext>
                  </a:extLst>
                </p14:cNvPr>
                <p14:cNvContentPartPr/>
                <p14:nvPr/>
              </p14:nvContentPartPr>
              <p14:xfrm>
                <a:off x="8849999" y="1570103"/>
                <a:ext cx="1101240" cy="878400"/>
              </p14:xfrm>
            </p:contentPart>
          </mc:Choice>
          <mc:Fallback xmlns="">
            <p:pic>
              <p:nvPicPr>
                <p:cNvPr id="41" name="Encre 40">
                  <a:extLst>
                    <a:ext uri="{FF2B5EF4-FFF2-40B4-BE49-F238E27FC236}">
                      <a16:creationId xmlns:a16="http://schemas.microsoft.com/office/drawing/2014/main" id="{B63CBB42-DDFF-365C-BFB5-D38B6BA859E4}"/>
                    </a:ext>
                  </a:extLst>
                </p:cNvPr>
                <p:cNvPicPr/>
                <p:nvPr/>
              </p:nvPicPr>
              <p:blipFill>
                <a:blip r:embed="rId112"/>
                <a:stretch>
                  <a:fillRect/>
                </a:stretch>
              </p:blipFill>
              <p:spPr>
                <a:xfrm>
                  <a:off x="8828507" y="1548252"/>
                  <a:ext cx="1143794" cy="921664"/>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42" name="Encre 41">
                  <a:extLst>
                    <a:ext uri="{FF2B5EF4-FFF2-40B4-BE49-F238E27FC236}">
                      <a16:creationId xmlns:a16="http://schemas.microsoft.com/office/drawing/2014/main" id="{B24AF9B2-E22A-DAA3-79AB-E08F1EDECAFD}"/>
                    </a:ext>
                  </a:extLst>
                </p14:cNvPr>
                <p14:cNvContentPartPr/>
                <p14:nvPr/>
              </p14:nvContentPartPr>
              <p14:xfrm>
                <a:off x="8769719" y="1745423"/>
                <a:ext cx="130680" cy="236520"/>
              </p14:xfrm>
            </p:contentPart>
          </mc:Choice>
          <mc:Fallback xmlns="">
            <p:pic>
              <p:nvPicPr>
                <p:cNvPr id="42" name="Encre 41">
                  <a:extLst>
                    <a:ext uri="{FF2B5EF4-FFF2-40B4-BE49-F238E27FC236}">
                      <a16:creationId xmlns:a16="http://schemas.microsoft.com/office/drawing/2014/main" id="{B24AF9B2-E22A-DAA3-79AB-E08F1EDECAFD}"/>
                    </a:ext>
                  </a:extLst>
                </p:cNvPr>
                <p:cNvPicPr/>
                <p:nvPr/>
              </p:nvPicPr>
              <p:blipFill>
                <a:blip r:embed="rId114"/>
                <a:stretch>
                  <a:fillRect/>
                </a:stretch>
              </p:blipFill>
              <p:spPr>
                <a:xfrm>
                  <a:off x="8748226" y="1723563"/>
                  <a:ext cx="173237" cy="279802"/>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43" name="Encre 42">
                  <a:extLst>
                    <a:ext uri="{FF2B5EF4-FFF2-40B4-BE49-F238E27FC236}">
                      <a16:creationId xmlns:a16="http://schemas.microsoft.com/office/drawing/2014/main" id="{480FDFBD-085B-2D9A-BCB4-68C7E9D2C816}"/>
                    </a:ext>
                  </a:extLst>
                </p14:cNvPr>
                <p14:cNvContentPartPr/>
                <p14:nvPr/>
              </p14:nvContentPartPr>
              <p14:xfrm>
                <a:off x="9723853" y="1597853"/>
                <a:ext cx="51840" cy="72000"/>
              </p14:xfrm>
            </p:contentPart>
          </mc:Choice>
          <mc:Fallback xmlns="">
            <p:pic>
              <p:nvPicPr>
                <p:cNvPr id="43" name="Encre 42">
                  <a:extLst>
                    <a:ext uri="{FF2B5EF4-FFF2-40B4-BE49-F238E27FC236}">
                      <a16:creationId xmlns:a16="http://schemas.microsoft.com/office/drawing/2014/main" id="{480FDFBD-085B-2D9A-BCB4-68C7E9D2C816}"/>
                    </a:ext>
                  </a:extLst>
                </p:cNvPr>
                <p:cNvPicPr/>
                <p:nvPr/>
              </p:nvPicPr>
              <p:blipFill>
                <a:blip r:embed="rId116"/>
                <a:stretch>
                  <a:fillRect/>
                </a:stretch>
              </p:blipFill>
              <p:spPr>
                <a:xfrm>
                  <a:off x="9702432" y="1576035"/>
                  <a:ext cx="94255"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44" name="Encre 43">
                  <a:extLst>
                    <a:ext uri="{FF2B5EF4-FFF2-40B4-BE49-F238E27FC236}">
                      <a16:creationId xmlns:a16="http://schemas.microsoft.com/office/drawing/2014/main" id="{E7EF521A-7D32-EC01-1DB4-D32E2E00091C}"/>
                    </a:ext>
                  </a:extLst>
                </p14:cNvPr>
                <p14:cNvContentPartPr/>
                <p14:nvPr/>
              </p14:nvContentPartPr>
              <p14:xfrm>
                <a:off x="9389848" y="2042195"/>
                <a:ext cx="276480" cy="115560"/>
              </p14:xfrm>
            </p:contentPart>
          </mc:Choice>
          <mc:Fallback xmlns="">
            <p:pic>
              <p:nvPicPr>
                <p:cNvPr id="44" name="Encre 43">
                  <a:extLst>
                    <a:ext uri="{FF2B5EF4-FFF2-40B4-BE49-F238E27FC236}">
                      <a16:creationId xmlns:a16="http://schemas.microsoft.com/office/drawing/2014/main" id="{E7EF521A-7D32-EC01-1DB4-D32E2E00091C}"/>
                    </a:ext>
                  </a:extLst>
                </p:cNvPr>
                <p:cNvPicPr/>
                <p:nvPr/>
              </p:nvPicPr>
              <p:blipFill>
                <a:blip r:embed="rId118"/>
                <a:stretch>
                  <a:fillRect/>
                </a:stretch>
              </p:blipFill>
              <p:spPr>
                <a:xfrm>
                  <a:off x="9368349" y="2020391"/>
                  <a:ext cx="319048" cy="158731"/>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45" name="Encre 44">
                  <a:extLst>
                    <a:ext uri="{FF2B5EF4-FFF2-40B4-BE49-F238E27FC236}">
                      <a16:creationId xmlns:a16="http://schemas.microsoft.com/office/drawing/2014/main" id="{28B979A8-CE6E-CC6B-C184-41459301DDF0}"/>
                    </a:ext>
                  </a:extLst>
                </p14:cNvPr>
                <p14:cNvContentPartPr/>
                <p14:nvPr/>
              </p14:nvContentPartPr>
              <p14:xfrm>
                <a:off x="8493647" y="2151452"/>
                <a:ext cx="407880" cy="797040"/>
              </p14:xfrm>
            </p:contentPart>
          </mc:Choice>
          <mc:Fallback xmlns="">
            <p:pic>
              <p:nvPicPr>
                <p:cNvPr id="45" name="Encre 44">
                  <a:extLst>
                    <a:ext uri="{FF2B5EF4-FFF2-40B4-BE49-F238E27FC236}">
                      <a16:creationId xmlns:a16="http://schemas.microsoft.com/office/drawing/2014/main" id="{28B979A8-CE6E-CC6B-C184-41459301DDF0}"/>
                    </a:ext>
                  </a:extLst>
                </p:cNvPr>
                <p:cNvPicPr/>
                <p:nvPr/>
              </p:nvPicPr>
              <p:blipFill>
                <a:blip r:embed="rId120"/>
                <a:stretch>
                  <a:fillRect/>
                </a:stretch>
              </p:blipFill>
              <p:spPr>
                <a:xfrm>
                  <a:off x="8472157" y="2129603"/>
                  <a:ext cx="450430" cy="840300"/>
                </a:xfrm>
                <a:prstGeom prst="rect">
                  <a:avLst/>
                </a:prstGeom>
              </p:spPr>
            </p:pic>
          </mc:Fallback>
        </mc:AlternateContent>
        <p:grpSp>
          <p:nvGrpSpPr>
            <p:cNvPr id="46" name="Groupe 45">
              <a:extLst>
                <a:ext uri="{FF2B5EF4-FFF2-40B4-BE49-F238E27FC236}">
                  <a16:creationId xmlns:a16="http://schemas.microsoft.com/office/drawing/2014/main" id="{BE138547-D4EE-3BF7-034A-52BDF37B190C}"/>
                </a:ext>
              </a:extLst>
            </p:cNvPr>
            <p:cNvGrpSpPr/>
            <p:nvPr/>
          </p:nvGrpSpPr>
          <p:grpSpPr>
            <a:xfrm>
              <a:off x="8487167" y="2528732"/>
              <a:ext cx="434160" cy="809280"/>
              <a:chOff x="8487167" y="2528732"/>
              <a:chExt cx="434160" cy="809280"/>
            </a:xfrm>
          </p:grpSpPr>
          <mc:AlternateContent xmlns:mc="http://schemas.openxmlformats.org/markup-compatibility/2006" xmlns:p14="http://schemas.microsoft.com/office/powerpoint/2010/main">
            <mc:Choice Requires="p14">
              <p:contentPart p14:bwMode="auto" r:id="rId121">
                <p14:nvContentPartPr>
                  <p14:cNvPr id="66" name="Encre 65">
                    <a:extLst>
                      <a:ext uri="{FF2B5EF4-FFF2-40B4-BE49-F238E27FC236}">
                        <a16:creationId xmlns:a16="http://schemas.microsoft.com/office/drawing/2014/main" id="{223FA615-4DD6-73C9-FFA7-5BBF08159670}"/>
                      </a:ext>
                    </a:extLst>
                  </p14:cNvPr>
                  <p14:cNvContentPartPr/>
                  <p14:nvPr/>
                </p14:nvContentPartPr>
                <p14:xfrm>
                  <a:off x="8632607" y="2552132"/>
                  <a:ext cx="241560" cy="152280"/>
                </p14:xfrm>
              </p:contentPart>
            </mc:Choice>
            <mc:Fallback xmlns="">
              <p:pic>
                <p:nvPicPr>
                  <p:cNvPr id="66" name="Encre 65">
                    <a:extLst>
                      <a:ext uri="{FF2B5EF4-FFF2-40B4-BE49-F238E27FC236}">
                        <a16:creationId xmlns:a16="http://schemas.microsoft.com/office/drawing/2014/main" id="{223FA615-4DD6-73C9-FFA7-5BBF08159670}"/>
                      </a:ext>
                    </a:extLst>
                  </p:cNvPr>
                  <p:cNvPicPr/>
                  <p:nvPr/>
                </p:nvPicPr>
                <p:blipFill>
                  <a:blip r:embed="rId122"/>
                  <a:stretch>
                    <a:fillRect/>
                  </a:stretch>
                </p:blipFill>
                <p:spPr>
                  <a:xfrm>
                    <a:off x="8611116" y="2530315"/>
                    <a:ext cx="284112" cy="195477"/>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67" name="Encre 66">
                    <a:extLst>
                      <a:ext uri="{FF2B5EF4-FFF2-40B4-BE49-F238E27FC236}">
                        <a16:creationId xmlns:a16="http://schemas.microsoft.com/office/drawing/2014/main" id="{49F58F69-6CEC-9557-287F-66AD007EF86A}"/>
                      </a:ext>
                    </a:extLst>
                  </p14:cNvPr>
                  <p14:cNvContentPartPr/>
                  <p14:nvPr/>
                </p14:nvContentPartPr>
                <p14:xfrm>
                  <a:off x="8487167" y="2528732"/>
                  <a:ext cx="139680" cy="809280"/>
                </p14:xfrm>
              </p:contentPart>
            </mc:Choice>
            <mc:Fallback xmlns="">
              <p:pic>
                <p:nvPicPr>
                  <p:cNvPr id="67" name="Encre 66">
                    <a:extLst>
                      <a:ext uri="{FF2B5EF4-FFF2-40B4-BE49-F238E27FC236}">
                        <a16:creationId xmlns:a16="http://schemas.microsoft.com/office/drawing/2014/main" id="{49F58F69-6CEC-9557-287F-66AD007EF86A}"/>
                      </a:ext>
                    </a:extLst>
                  </p:cNvPr>
                  <p:cNvPicPr/>
                  <p:nvPr/>
                </p:nvPicPr>
                <p:blipFill>
                  <a:blip r:embed="rId124"/>
                  <a:stretch>
                    <a:fillRect/>
                  </a:stretch>
                </p:blipFill>
                <p:spPr>
                  <a:xfrm>
                    <a:off x="8465678" y="2506883"/>
                    <a:ext cx="182229" cy="852541"/>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68" name="Encre 67">
                    <a:extLst>
                      <a:ext uri="{FF2B5EF4-FFF2-40B4-BE49-F238E27FC236}">
                        <a16:creationId xmlns:a16="http://schemas.microsoft.com/office/drawing/2014/main" id="{AC583DDC-EF36-BA9A-6DC8-ACA77711AD13}"/>
                      </a:ext>
                    </a:extLst>
                  </p14:cNvPr>
                  <p14:cNvContentPartPr/>
                  <p14:nvPr/>
                </p14:nvContentPartPr>
                <p14:xfrm>
                  <a:off x="8631167" y="2698652"/>
                  <a:ext cx="32760" cy="123840"/>
                </p14:xfrm>
              </p:contentPart>
            </mc:Choice>
            <mc:Fallback xmlns="">
              <p:pic>
                <p:nvPicPr>
                  <p:cNvPr id="68" name="Encre 67">
                    <a:extLst>
                      <a:ext uri="{FF2B5EF4-FFF2-40B4-BE49-F238E27FC236}">
                        <a16:creationId xmlns:a16="http://schemas.microsoft.com/office/drawing/2014/main" id="{AC583DDC-EF36-BA9A-6DC8-ACA77711AD13}"/>
                      </a:ext>
                    </a:extLst>
                  </p:cNvPr>
                  <p:cNvPicPr/>
                  <p:nvPr/>
                </p:nvPicPr>
                <p:blipFill>
                  <a:blip r:embed="rId126"/>
                  <a:stretch>
                    <a:fillRect/>
                  </a:stretch>
                </p:blipFill>
                <p:spPr>
                  <a:xfrm>
                    <a:off x="8609614" y="2676772"/>
                    <a:ext cx="75434" cy="167162"/>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69" name="Encre 68">
                    <a:extLst>
                      <a:ext uri="{FF2B5EF4-FFF2-40B4-BE49-F238E27FC236}">
                        <a16:creationId xmlns:a16="http://schemas.microsoft.com/office/drawing/2014/main" id="{442EF049-138D-008C-D380-1113BDD2248E}"/>
                      </a:ext>
                    </a:extLst>
                  </p14:cNvPr>
                  <p14:cNvContentPartPr/>
                  <p14:nvPr/>
                </p14:nvContentPartPr>
                <p14:xfrm>
                  <a:off x="8727647" y="2749772"/>
                  <a:ext cx="45360" cy="159120"/>
                </p14:xfrm>
              </p:contentPart>
            </mc:Choice>
            <mc:Fallback xmlns="">
              <p:pic>
                <p:nvPicPr>
                  <p:cNvPr id="69" name="Encre 68">
                    <a:extLst>
                      <a:ext uri="{FF2B5EF4-FFF2-40B4-BE49-F238E27FC236}">
                        <a16:creationId xmlns:a16="http://schemas.microsoft.com/office/drawing/2014/main" id="{442EF049-138D-008C-D380-1113BDD2248E}"/>
                      </a:ext>
                    </a:extLst>
                  </p:cNvPr>
                  <p:cNvPicPr/>
                  <p:nvPr/>
                </p:nvPicPr>
                <p:blipFill>
                  <a:blip r:embed="rId128"/>
                  <a:stretch>
                    <a:fillRect/>
                  </a:stretch>
                </p:blipFill>
                <p:spPr>
                  <a:xfrm>
                    <a:off x="8706251" y="2727915"/>
                    <a:ext cx="87725" cy="202397"/>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70" name="Encre 69">
                    <a:extLst>
                      <a:ext uri="{FF2B5EF4-FFF2-40B4-BE49-F238E27FC236}">
                        <a16:creationId xmlns:a16="http://schemas.microsoft.com/office/drawing/2014/main" id="{7E122771-98CD-A116-4926-61BB721DE607}"/>
                      </a:ext>
                    </a:extLst>
                  </p14:cNvPr>
                  <p14:cNvContentPartPr/>
                  <p14:nvPr/>
                </p14:nvContentPartPr>
                <p14:xfrm>
                  <a:off x="8827367" y="2818172"/>
                  <a:ext cx="37800" cy="87480"/>
                </p14:xfrm>
              </p:contentPart>
            </mc:Choice>
            <mc:Fallback xmlns="">
              <p:pic>
                <p:nvPicPr>
                  <p:cNvPr id="70" name="Encre 69">
                    <a:extLst>
                      <a:ext uri="{FF2B5EF4-FFF2-40B4-BE49-F238E27FC236}">
                        <a16:creationId xmlns:a16="http://schemas.microsoft.com/office/drawing/2014/main" id="{7E122771-98CD-A116-4926-61BB721DE607}"/>
                      </a:ext>
                    </a:extLst>
                  </p:cNvPr>
                  <p:cNvPicPr/>
                  <p:nvPr/>
                </p:nvPicPr>
                <p:blipFill>
                  <a:blip r:embed="rId130"/>
                  <a:stretch>
                    <a:fillRect/>
                  </a:stretch>
                </p:blipFill>
                <p:spPr>
                  <a:xfrm>
                    <a:off x="8806131" y="2796302"/>
                    <a:ext cx="79847" cy="130783"/>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71" name="Encre 70">
                    <a:extLst>
                      <a:ext uri="{FF2B5EF4-FFF2-40B4-BE49-F238E27FC236}">
                        <a16:creationId xmlns:a16="http://schemas.microsoft.com/office/drawing/2014/main" id="{E02DF6B9-A0B7-00B0-CE6F-4A90B46CD30D}"/>
                      </a:ext>
                    </a:extLst>
                  </p14:cNvPr>
                  <p14:cNvContentPartPr/>
                  <p14:nvPr/>
                </p14:nvContentPartPr>
                <p14:xfrm>
                  <a:off x="8889647" y="2926532"/>
                  <a:ext cx="31680" cy="94680"/>
                </p14:xfrm>
              </p:contentPart>
            </mc:Choice>
            <mc:Fallback xmlns="">
              <p:pic>
                <p:nvPicPr>
                  <p:cNvPr id="71" name="Encre 70">
                    <a:extLst>
                      <a:ext uri="{FF2B5EF4-FFF2-40B4-BE49-F238E27FC236}">
                        <a16:creationId xmlns:a16="http://schemas.microsoft.com/office/drawing/2014/main" id="{E02DF6B9-A0B7-00B0-CE6F-4A90B46CD30D}"/>
                      </a:ext>
                    </a:extLst>
                  </p:cNvPr>
                  <p:cNvPicPr/>
                  <p:nvPr/>
                </p:nvPicPr>
                <p:blipFill>
                  <a:blip r:embed="rId132"/>
                  <a:stretch>
                    <a:fillRect/>
                  </a:stretch>
                </p:blipFill>
                <p:spPr>
                  <a:xfrm>
                    <a:off x="8868242" y="2904716"/>
                    <a:ext cx="74063" cy="137875"/>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3">
              <p14:nvContentPartPr>
                <p14:cNvPr id="47" name="Encre 46">
                  <a:extLst>
                    <a:ext uri="{FF2B5EF4-FFF2-40B4-BE49-F238E27FC236}">
                      <a16:creationId xmlns:a16="http://schemas.microsoft.com/office/drawing/2014/main" id="{AB777EF3-E057-4CCE-FE06-52F245381338}"/>
                    </a:ext>
                  </a:extLst>
                </p14:cNvPr>
                <p14:cNvContentPartPr/>
                <p14:nvPr/>
              </p14:nvContentPartPr>
              <p14:xfrm>
                <a:off x="8675087" y="910892"/>
                <a:ext cx="393480" cy="649080"/>
              </p14:xfrm>
            </p:contentPart>
          </mc:Choice>
          <mc:Fallback xmlns="">
            <p:pic>
              <p:nvPicPr>
                <p:cNvPr id="47" name="Encre 46">
                  <a:extLst>
                    <a:ext uri="{FF2B5EF4-FFF2-40B4-BE49-F238E27FC236}">
                      <a16:creationId xmlns:a16="http://schemas.microsoft.com/office/drawing/2014/main" id="{AB777EF3-E057-4CCE-FE06-52F245381338}"/>
                    </a:ext>
                  </a:extLst>
                </p:cNvPr>
                <p:cNvPicPr/>
                <p:nvPr/>
              </p:nvPicPr>
              <p:blipFill>
                <a:blip r:embed="rId134"/>
                <a:stretch>
                  <a:fillRect/>
                </a:stretch>
              </p:blipFill>
              <p:spPr>
                <a:xfrm>
                  <a:off x="8653609" y="889052"/>
                  <a:ext cx="436007" cy="692323"/>
                </a:xfrm>
                <a:prstGeom prst="rect">
                  <a:avLst/>
                </a:prstGeom>
              </p:spPr>
            </p:pic>
          </mc:Fallback>
        </mc:AlternateContent>
        <p:grpSp>
          <p:nvGrpSpPr>
            <p:cNvPr id="48" name="Groupe 47">
              <a:extLst>
                <a:ext uri="{FF2B5EF4-FFF2-40B4-BE49-F238E27FC236}">
                  <a16:creationId xmlns:a16="http://schemas.microsoft.com/office/drawing/2014/main" id="{CF681F44-A362-FD54-C5CD-7F0527A1A4C0}"/>
                </a:ext>
              </a:extLst>
            </p:cNvPr>
            <p:cNvGrpSpPr/>
            <p:nvPr/>
          </p:nvGrpSpPr>
          <p:grpSpPr>
            <a:xfrm>
              <a:off x="9394019" y="2043413"/>
              <a:ext cx="1802148" cy="897879"/>
              <a:chOff x="9394019" y="2043413"/>
              <a:chExt cx="1802148" cy="897879"/>
            </a:xfrm>
          </p:grpSpPr>
          <mc:AlternateContent xmlns:mc="http://schemas.openxmlformats.org/markup-compatibility/2006" xmlns:p14="http://schemas.microsoft.com/office/powerpoint/2010/main">
            <mc:Choice Requires="p14">
              <p:contentPart p14:bwMode="auto" r:id="rId135">
                <p14:nvContentPartPr>
                  <p14:cNvPr id="49" name="Encre 48">
                    <a:extLst>
                      <a:ext uri="{FF2B5EF4-FFF2-40B4-BE49-F238E27FC236}">
                        <a16:creationId xmlns:a16="http://schemas.microsoft.com/office/drawing/2014/main" id="{7B38F743-3D58-9AE8-B9E6-66ECE505E409}"/>
                      </a:ext>
                    </a:extLst>
                  </p14:cNvPr>
                  <p14:cNvContentPartPr/>
                  <p14:nvPr/>
                </p14:nvContentPartPr>
                <p14:xfrm>
                  <a:off x="9394019" y="2043413"/>
                  <a:ext cx="337320" cy="245520"/>
                </p14:xfrm>
              </p:contentPart>
            </mc:Choice>
            <mc:Fallback xmlns="">
              <p:pic>
                <p:nvPicPr>
                  <p:cNvPr id="49" name="Encre 48">
                    <a:extLst>
                      <a:ext uri="{FF2B5EF4-FFF2-40B4-BE49-F238E27FC236}">
                        <a16:creationId xmlns:a16="http://schemas.microsoft.com/office/drawing/2014/main" id="{7B38F743-3D58-9AE8-B9E6-66ECE505E409}"/>
                      </a:ext>
                    </a:extLst>
                  </p:cNvPr>
                  <p:cNvPicPr/>
                  <p:nvPr/>
                </p:nvPicPr>
                <p:blipFill>
                  <a:blip r:embed="rId136"/>
                  <a:stretch>
                    <a:fillRect/>
                  </a:stretch>
                </p:blipFill>
                <p:spPr>
                  <a:xfrm>
                    <a:off x="9383276" y="2032472"/>
                    <a:ext cx="358376" cy="266965"/>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50" name="Encre 49">
                    <a:extLst>
                      <a:ext uri="{FF2B5EF4-FFF2-40B4-BE49-F238E27FC236}">
                        <a16:creationId xmlns:a16="http://schemas.microsoft.com/office/drawing/2014/main" id="{46FBD0DB-8126-9A76-8C9D-CAAF08FAB103}"/>
                      </a:ext>
                    </a:extLst>
                  </p14:cNvPr>
                  <p14:cNvContentPartPr/>
                  <p14:nvPr/>
                </p14:nvContentPartPr>
                <p14:xfrm>
                  <a:off x="9644219" y="2091653"/>
                  <a:ext cx="47160" cy="118800"/>
                </p14:xfrm>
              </p:contentPart>
            </mc:Choice>
            <mc:Fallback xmlns="">
              <p:pic>
                <p:nvPicPr>
                  <p:cNvPr id="50" name="Encre 49">
                    <a:extLst>
                      <a:ext uri="{FF2B5EF4-FFF2-40B4-BE49-F238E27FC236}">
                        <a16:creationId xmlns:a16="http://schemas.microsoft.com/office/drawing/2014/main" id="{46FBD0DB-8126-9A76-8C9D-CAAF08FAB103}"/>
                      </a:ext>
                    </a:extLst>
                  </p:cNvPr>
                  <p:cNvPicPr/>
                  <p:nvPr/>
                </p:nvPicPr>
                <p:blipFill>
                  <a:blip r:embed="rId138"/>
                  <a:stretch>
                    <a:fillRect/>
                  </a:stretch>
                </p:blipFill>
                <p:spPr>
                  <a:xfrm>
                    <a:off x="9633501" y="2080734"/>
                    <a:ext cx="68168" cy="140201"/>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51" name="Encre 50">
                    <a:extLst>
                      <a:ext uri="{FF2B5EF4-FFF2-40B4-BE49-F238E27FC236}">
                        <a16:creationId xmlns:a16="http://schemas.microsoft.com/office/drawing/2014/main" id="{459755B6-2745-D5ED-E649-B9138AED0E57}"/>
                      </a:ext>
                    </a:extLst>
                  </p14:cNvPr>
                  <p14:cNvContentPartPr/>
                  <p14:nvPr/>
                </p14:nvContentPartPr>
                <p14:xfrm>
                  <a:off x="9409859" y="2155733"/>
                  <a:ext cx="175680" cy="75960"/>
                </p14:xfrm>
              </p:contentPart>
            </mc:Choice>
            <mc:Fallback xmlns="">
              <p:pic>
                <p:nvPicPr>
                  <p:cNvPr id="51" name="Encre 50">
                    <a:extLst>
                      <a:ext uri="{FF2B5EF4-FFF2-40B4-BE49-F238E27FC236}">
                        <a16:creationId xmlns:a16="http://schemas.microsoft.com/office/drawing/2014/main" id="{459755B6-2745-D5ED-E649-B9138AED0E57}"/>
                      </a:ext>
                    </a:extLst>
                  </p:cNvPr>
                  <p:cNvPicPr/>
                  <p:nvPr/>
                </p:nvPicPr>
                <p:blipFill>
                  <a:blip r:embed="rId140"/>
                  <a:stretch>
                    <a:fillRect/>
                  </a:stretch>
                </p:blipFill>
                <p:spPr>
                  <a:xfrm>
                    <a:off x="9399121" y="2144756"/>
                    <a:ext cx="196727" cy="97475"/>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52" name="Encre 51">
                    <a:extLst>
                      <a:ext uri="{FF2B5EF4-FFF2-40B4-BE49-F238E27FC236}">
                        <a16:creationId xmlns:a16="http://schemas.microsoft.com/office/drawing/2014/main" id="{16DD8354-16CE-C837-FFBE-2BCA8EC0E988}"/>
                      </a:ext>
                    </a:extLst>
                  </p14:cNvPr>
                  <p14:cNvContentPartPr/>
                  <p14:nvPr/>
                </p14:nvContentPartPr>
                <p14:xfrm>
                  <a:off x="9472859" y="2123333"/>
                  <a:ext cx="207720" cy="42120"/>
                </p14:xfrm>
              </p:contentPart>
            </mc:Choice>
            <mc:Fallback xmlns="">
              <p:pic>
                <p:nvPicPr>
                  <p:cNvPr id="52" name="Encre 51">
                    <a:extLst>
                      <a:ext uri="{FF2B5EF4-FFF2-40B4-BE49-F238E27FC236}">
                        <a16:creationId xmlns:a16="http://schemas.microsoft.com/office/drawing/2014/main" id="{16DD8354-16CE-C837-FFBE-2BCA8EC0E988}"/>
                      </a:ext>
                    </a:extLst>
                  </p:cNvPr>
                  <p:cNvPicPr/>
                  <p:nvPr/>
                </p:nvPicPr>
                <p:blipFill>
                  <a:blip r:embed="rId142"/>
                  <a:stretch>
                    <a:fillRect/>
                  </a:stretch>
                </p:blipFill>
                <p:spPr>
                  <a:xfrm>
                    <a:off x="9462130" y="2112477"/>
                    <a:ext cx="228750" cy="63397"/>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53" name="Encre 52">
                    <a:extLst>
                      <a:ext uri="{FF2B5EF4-FFF2-40B4-BE49-F238E27FC236}">
                        <a16:creationId xmlns:a16="http://schemas.microsoft.com/office/drawing/2014/main" id="{AB1DCD1E-1E9E-2FAE-03D5-6B01C750A987}"/>
                      </a:ext>
                    </a:extLst>
                  </p14:cNvPr>
                  <p14:cNvContentPartPr/>
                  <p14:nvPr/>
                </p14:nvContentPartPr>
                <p14:xfrm>
                  <a:off x="10099473" y="2051495"/>
                  <a:ext cx="268560" cy="335520"/>
                </p14:xfrm>
              </p:contentPart>
            </mc:Choice>
            <mc:Fallback xmlns="">
              <p:pic>
                <p:nvPicPr>
                  <p:cNvPr id="53" name="Encre 52">
                    <a:extLst>
                      <a:ext uri="{FF2B5EF4-FFF2-40B4-BE49-F238E27FC236}">
                        <a16:creationId xmlns:a16="http://schemas.microsoft.com/office/drawing/2014/main" id="{AB1DCD1E-1E9E-2FAE-03D5-6B01C750A987}"/>
                      </a:ext>
                    </a:extLst>
                  </p:cNvPr>
                  <p:cNvPicPr/>
                  <p:nvPr/>
                </p:nvPicPr>
                <p:blipFill>
                  <a:blip r:embed="rId144"/>
                  <a:stretch>
                    <a:fillRect/>
                  </a:stretch>
                </p:blipFill>
                <p:spPr>
                  <a:xfrm>
                    <a:off x="10077988" y="2029680"/>
                    <a:ext cx="311100" cy="378714"/>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54" name="Encre 53">
                    <a:extLst>
                      <a:ext uri="{FF2B5EF4-FFF2-40B4-BE49-F238E27FC236}">
                        <a16:creationId xmlns:a16="http://schemas.microsoft.com/office/drawing/2014/main" id="{62E0564E-95EA-5391-0076-54B5F32C396E}"/>
                      </a:ext>
                    </a:extLst>
                  </p14:cNvPr>
                  <p14:cNvContentPartPr/>
                  <p14:nvPr/>
                </p14:nvContentPartPr>
                <p14:xfrm>
                  <a:off x="10341393" y="2281895"/>
                  <a:ext cx="72360" cy="135000"/>
                </p14:xfrm>
              </p:contentPart>
            </mc:Choice>
            <mc:Fallback xmlns="">
              <p:pic>
                <p:nvPicPr>
                  <p:cNvPr id="54" name="Encre 53">
                    <a:extLst>
                      <a:ext uri="{FF2B5EF4-FFF2-40B4-BE49-F238E27FC236}">
                        <a16:creationId xmlns:a16="http://schemas.microsoft.com/office/drawing/2014/main" id="{62E0564E-95EA-5391-0076-54B5F32C396E}"/>
                      </a:ext>
                    </a:extLst>
                  </p:cNvPr>
                  <p:cNvPicPr/>
                  <p:nvPr/>
                </p:nvPicPr>
                <p:blipFill>
                  <a:blip r:embed="rId146"/>
                  <a:stretch>
                    <a:fillRect/>
                  </a:stretch>
                </p:blipFill>
                <p:spPr>
                  <a:xfrm>
                    <a:off x="10319857" y="2260121"/>
                    <a:ext cx="115001" cy="178113"/>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55" name="Encre 54">
                    <a:extLst>
                      <a:ext uri="{FF2B5EF4-FFF2-40B4-BE49-F238E27FC236}">
                        <a16:creationId xmlns:a16="http://schemas.microsoft.com/office/drawing/2014/main" id="{6DA173EE-4508-78DB-CF82-B17B10272C99}"/>
                      </a:ext>
                    </a:extLst>
                  </p14:cNvPr>
                  <p14:cNvContentPartPr/>
                  <p14:nvPr/>
                </p14:nvContentPartPr>
                <p14:xfrm>
                  <a:off x="10377393" y="2130695"/>
                  <a:ext cx="530640" cy="75240"/>
                </p14:xfrm>
              </p:contentPart>
            </mc:Choice>
            <mc:Fallback xmlns="">
              <p:pic>
                <p:nvPicPr>
                  <p:cNvPr id="55" name="Encre 54">
                    <a:extLst>
                      <a:ext uri="{FF2B5EF4-FFF2-40B4-BE49-F238E27FC236}">
                        <a16:creationId xmlns:a16="http://schemas.microsoft.com/office/drawing/2014/main" id="{6DA173EE-4508-78DB-CF82-B17B10272C99}"/>
                      </a:ext>
                    </a:extLst>
                  </p:cNvPr>
                  <p:cNvPicPr/>
                  <p:nvPr/>
                </p:nvPicPr>
                <p:blipFill>
                  <a:blip r:embed="rId148"/>
                  <a:stretch>
                    <a:fillRect/>
                  </a:stretch>
                </p:blipFill>
                <p:spPr>
                  <a:xfrm>
                    <a:off x="10355910" y="2108949"/>
                    <a:ext cx="573177" cy="118296"/>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56" name="Encre 55">
                    <a:extLst>
                      <a:ext uri="{FF2B5EF4-FFF2-40B4-BE49-F238E27FC236}">
                        <a16:creationId xmlns:a16="http://schemas.microsoft.com/office/drawing/2014/main" id="{31922253-24D4-B27A-68BB-943D7C06DDC3}"/>
                      </a:ext>
                    </a:extLst>
                  </p14:cNvPr>
                  <p14:cNvContentPartPr/>
                  <p14:nvPr/>
                </p14:nvContentPartPr>
                <p14:xfrm>
                  <a:off x="10587407" y="2189972"/>
                  <a:ext cx="608760" cy="250200"/>
                </p14:xfrm>
              </p:contentPart>
            </mc:Choice>
            <mc:Fallback xmlns="">
              <p:pic>
                <p:nvPicPr>
                  <p:cNvPr id="56" name="Encre 55">
                    <a:extLst>
                      <a:ext uri="{FF2B5EF4-FFF2-40B4-BE49-F238E27FC236}">
                        <a16:creationId xmlns:a16="http://schemas.microsoft.com/office/drawing/2014/main" id="{31922253-24D4-B27A-68BB-943D7C06DDC3}"/>
                      </a:ext>
                    </a:extLst>
                  </p:cNvPr>
                  <p:cNvPicPr/>
                  <p:nvPr/>
                </p:nvPicPr>
                <p:blipFill>
                  <a:blip r:embed="rId150"/>
                  <a:stretch>
                    <a:fillRect/>
                  </a:stretch>
                </p:blipFill>
                <p:spPr>
                  <a:xfrm>
                    <a:off x="10565911" y="2168140"/>
                    <a:ext cx="651322" cy="293428"/>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57" name="Encre 56">
                    <a:extLst>
                      <a:ext uri="{FF2B5EF4-FFF2-40B4-BE49-F238E27FC236}">
                        <a16:creationId xmlns:a16="http://schemas.microsoft.com/office/drawing/2014/main" id="{8F92729D-E963-7B60-027E-9C1B84C62042}"/>
                      </a:ext>
                    </a:extLst>
                  </p14:cNvPr>
                  <p14:cNvContentPartPr/>
                  <p14:nvPr/>
                </p14:nvContentPartPr>
                <p14:xfrm>
                  <a:off x="10890167" y="2133812"/>
                  <a:ext cx="72720" cy="98280"/>
                </p14:xfrm>
              </p:contentPart>
            </mc:Choice>
            <mc:Fallback xmlns="">
              <p:pic>
                <p:nvPicPr>
                  <p:cNvPr id="57" name="Encre 56">
                    <a:extLst>
                      <a:ext uri="{FF2B5EF4-FFF2-40B4-BE49-F238E27FC236}">
                        <a16:creationId xmlns:a16="http://schemas.microsoft.com/office/drawing/2014/main" id="{8F92729D-E963-7B60-027E-9C1B84C62042}"/>
                      </a:ext>
                    </a:extLst>
                  </p:cNvPr>
                  <p:cNvPicPr/>
                  <p:nvPr/>
                </p:nvPicPr>
                <p:blipFill>
                  <a:blip r:embed="rId152"/>
                  <a:stretch>
                    <a:fillRect/>
                  </a:stretch>
                </p:blipFill>
                <p:spPr>
                  <a:xfrm>
                    <a:off x="10868652" y="2111972"/>
                    <a:ext cx="115319" cy="141523"/>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58" name="Encre 57">
                    <a:extLst>
                      <a:ext uri="{FF2B5EF4-FFF2-40B4-BE49-F238E27FC236}">
                        <a16:creationId xmlns:a16="http://schemas.microsoft.com/office/drawing/2014/main" id="{5E88E0C8-D9FD-A418-5698-58C8CEEA6343}"/>
                      </a:ext>
                    </a:extLst>
                  </p14:cNvPr>
                  <p14:cNvContentPartPr/>
                  <p14:nvPr/>
                </p14:nvContentPartPr>
                <p14:xfrm>
                  <a:off x="10965407" y="2174852"/>
                  <a:ext cx="69480" cy="47880"/>
                </p14:xfrm>
              </p:contentPart>
            </mc:Choice>
            <mc:Fallback xmlns="">
              <p:pic>
                <p:nvPicPr>
                  <p:cNvPr id="58" name="Encre 57">
                    <a:extLst>
                      <a:ext uri="{FF2B5EF4-FFF2-40B4-BE49-F238E27FC236}">
                        <a16:creationId xmlns:a16="http://schemas.microsoft.com/office/drawing/2014/main" id="{5E88E0C8-D9FD-A418-5698-58C8CEEA6343}"/>
                      </a:ext>
                    </a:extLst>
                  </p:cNvPr>
                  <p:cNvPicPr/>
                  <p:nvPr/>
                </p:nvPicPr>
                <p:blipFill>
                  <a:blip r:embed="rId154"/>
                  <a:stretch>
                    <a:fillRect/>
                  </a:stretch>
                </p:blipFill>
                <p:spPr>
                  <a:xfrm>
                    <a:off x="10943963" y="2153088"/>
                    <a:ext cx="111940" cy="90972"/>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59" name="Encre 58">
                    <a:extLst>
                      <a:ext uri="{FF2B5EF4-FFF2-40B4-BE49-F238E27FC236}">
                        <a16:creationId xmlns:a16="http://schemas.microsoft.com/office/drawing/2014/main" id="{2A7155E4-FBEE-851A-2922-75AB5223A972}"/>
                      </a:ext>
                    </a:extLst>
                  </p14:cNvPr>
                  <p14:cNvContentPartPr/>
                  <p14:nvPr/>
                </p14:nvContentPartPr>
                <p14:xfrm>
                  <a:off x="10602527" y="2254772"/>
                  <a:ext cx="259560" cy="29880"/>
                </p14:xfrm>
              </p:contentPart>
            </mc:Choice>
            <mc:Fallback xmlns="">
              <p:pic>
                <p:nvPicPr>
                  <p:cNvPr id="59" name="Encre 58">
                    <a:extLst>
                      <a:ext uri="{FF2B5EF4-FFF2-40B4-BE49-F238E27FC236}">
                        <a16:creationId xmlns:a16="http://schemas.microsoft.com/office/drawing/2014/main" id="{2A7155E4-FBEE-851A-2922-75AB5223A972}"/>
                      </a:ext>
                    </a:extLst>
                  </p:cNvPr>
                  <p:cNvPicPr/>
                  <p:nvPr/>
                </p:nvPicPr>
                <p:blipFill>
                  <a:blip r:embed="rId156"/>
                  <a:stretch>
                    <a:fillRect/>
                  </a:stretch>
                </p:blipFill>
                <p:spPr>
                  <a:xfrm>
                    <a:off x="10581040" y="2233120"/>
                    <a:ext cx="302104" cy="72751"/>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60" name="Encre 59">
                    <a:extLst>
                      <a:ext uri="{FF2B5EF4-FFF2-40B4-BE49-F238E27FC236}">
                        <a16:creationId xmlns:a16="http://schemas.microsoft.com/office/drawing/2014/main" id="{AD56A365-B9C9-86E9-E934-E5808EB7E33F}"/>
                      </a:ext>
                    </a:extLst>
                  </p14:cNvPr>
                  <p14:cNvContentPartPr/>
                  <p14:nvPr/>
                </p14:nvContentPartPr>
                <p14:xfrm>
                  <a:off x="10620527" y="2292212"/>
                  <a:ext cx="112680" cy="24840"/>
                </p14:xfrm>
              </p:contentPart>
            </mc:Choice>
            <mc:Fallback xmlns="">
              <p:pic>
                <p:nvPicPr>
                  <p:cNvPr id="60" name="Encre 59">
                    <a:extLst>
                      <a:ext uri="{FF2B5EF4-FFF2-40B4-BE49-F238E27FC236}">
                        <a16:creationId xmlns:a16="http://schemas.microsoft.com/office/drawing/2014/main" id="{AD56A365-B9C9-86E9-E934-E5808EB7E33F}"/>
                      </a:ext>
                    </a:extLst>
                  </p:cNvPr>
                  <p:cNvPicPr/>
                  <p:nvPr/>
                </p:nvPicPr>
                <p:blipFill>
                  <a:blip r:embed="rId158"/>
                  <a:stretch>
                    <a:fillRect/>
                  </a:stretch>
                </p:blipFill>
                <p:spPr>
                  <a:xfrm>
                    <a:off x="10599023" y="2270033"/>
                    <a:ext cx="155258" cy="68754"/>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61" name="Encre 60">
                    <a:extLst>
                      <a:ext uri="{FF2B5EF4-FFF2-40B4-BE49-F238E27FC236}">
                        <a16:creationId xmlns:a16="http://schemas.microsoft.com/office/drawing/2014/main" id="{2C0A7756-FAD8-D20F-5EA9-608A48DEDFDB}"/>
                      </a:ext>
                    </a:extLst>
                  </p14:cNvPr>
                  <p14:cNvContentPartPr/>
                  <p14:nvPr/>
                </p14:nvContentPartPr>
                <p14:xfrm>
                  <a:off x="10409927" y="2461052"/>
                  <a:ext cx="507240" cy="137520"/>
                </p14:xfrm>
              </p:contentPart>
            </mc:Choice>
            <mc:Fallback xmlns="">
              <p:pic>
                <p:nvPicPr>
                  <p:cNvPr id="61" name="Encre 60">
                    <a:extLst>
                      <a:ext uri="{FF2B5EF4-FFF2-40B4-BE49-F238E27FC236}">
                        <a16:creationId xmlns:a16="http://schemas.microsoft.com/office/drawing/2014/main" id="{2C0A7756-FAD8-D20F-5EA9-608A48DEDFDB}"/>
                      </a:ext>
                    </a:extLst>
                  </p:cNvPr>
                  <p:cNvPicPr/>
                  <p:nvPr/>
                </p:nvPicPr>
                <p:blipFill>
                  <a:blip r:embed="rId160"/>
                  <a:stretch>
                    <a:fillRect/>
                  </a:stretch>
                </p:blipFill>
                <p:spPr>
                  <a:xfrm>
                    <a:off x="10388434" y="2439223"/>
                    <a:ext cx="549797" cy="180741"/>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62" name="Encre 61">
                    <a:extLst>
                      <a:ext uri="{FF2B5EF4-FFF2-40B4-BE49-F238E27FC236}">
                        <a16:creationId xmlns:a16="http://schemas.microsoft.com/office/drawing/2014/main" id="{CC21F4EE-848F-27E4-09C2-50335517DE67}"/>
                      </a:ext>
                    </a:extLst>
                  </p14:cNvPr>
                  <p14:cNvContentPartPr/>
                  <p14:nvPr/>
                </p14:nvContentPartPr>
                <p14:xfrm>
                  <a:off x="10064327" y="2373572"/>
                  <a:ext cx="59040" cy="260280"/>
                </p14:xfrm>
              </p:contentPart>
            </mc:Choice>
            <mc:Fallback xmlns="">
              <p:pic>
                <p:nvPicPr>
                  <p:cNvPr id="62" name="Encre 61">
                    <a:extLst>
                      <a:ext uri="{FF2B5EF4-FFF2-40B4-BE49-F238E27FC236}">
                        <a16:creationId xmlns:a16="http://schemas.microsoft.com/office/drawing/2014/main" id="{CC21F4EE-848F-27E4-09C2-50335517DE67}"/>
                      </a:ext>
                    </a:extLst>
                  </p:cNvPr>
                  <p:cNvPicPr/>
                  <p:nvPr/>
                </p:nvPicPr>
                <p:blipFill>
                  <a:blip r:embed="rId162"/>
                  <a:stretch>
                    <a:fillRect/>
                  </a:stretch>
                </p:blipFill>
                <p:spPr>
                  <a:xfrm>
                    <a:off x="10042780" y="2351736"/>
                    <a:ext cx="101704" cy="303514"/>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63" name="Encre 62">
                    <a:extLst>
                      <a:ext uri="{FF2B5EF4-FFF2-40B4-BE49-F238E27FC236}">
                        <a16:creationId xmlns:a16="http://schemas.microsoft.com/office/drawing/2014/main" id="{A985D0D5-39C3-EDF3-756A-EC4419D1B9F4}"/>
                      </a:ext>
                    </a:extLst>
                  </p14:cNvPr>
                  <p14:cNvContentPartPr/>
                  <p14:nvPr/>
                </p14:nvContentPartPr>
                <p14:xfrm>
                  <a:off x="10090607" y="2569412"/>
                  <a:ext cx="79560" cy="371880"/>
                </p14:xfrm>
              </p:contentPart>
            </mc:Choice>
            <mc:Fallback xmlns="">
              <p:pic>
                <p:nvPicPr>
                  <p:cNvPr id="63" name="Encre 62">
                    <a:extLst>
                      <a:ext uri="{FF2B5EF4-FFF2-40B4-BE49-F238E27FC236}">
                        <a16:creationId xmlns:a16="http://schemas.microsoft.com/office/drawing/2014/main" id="{A985D0D5-39C3-EDF3-756A-EC4419D1B9F4}"/>
                      </a:ext>
                    </a:extLst>
                  </p:cNvPr>
                  <p:cNvPicPr/>
                  <p:nvPr/>
                </p:nvPicPr>
                <p:blipFill>
                  <a:blip r:embed="rId164"/>
                  <a:stretch>
                    <a:fillRect/>
                  </a:stretch>
                </p:blipFill>
                <p:spPr>
                  <a:xfrm>
                    <a:off x="10069104" y="2547562"/>
                    <a:ext cx="122135" cy="415142"/>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64" name="Encre 63">
                    <a:extLst>
                      <a:ext uri="{FF2B5EF4-FFF2-40B4-BE49-F238E27FC236}">
                        <a16:creationId xmlns:a16="http://schemas.microsoft.com/office/drawing/2014/main" id="{E7AEDDA0-68CA-83BA-E4AB-05AC8B523AFA}"/>
                      </a:ext>
                    </a:extLst>
                  </p14:cNvPr>
                  <p14:cNvContentPartPr/>
                  <p14:nvPr/>
                </p14:nvContentPartPr>
                <p14:xfrm>
                  <a:off x="10372847" y="2619452"/>
                  <a:ext cx="136440" cy="272880"/>
                </p14:xfrm>
              </p:contentPart>
            </mc:Choice>
            <mc:Fallback xmlns="">
              <p:pic>
                <p:nvPicPr>
                  <p:cNvPr id="64" name="Encre 63">
                    <a:extLst>
                      <a:ext uri="{FF2B5EF4-FFF2-40B4-BE49-F238E27FC236}">
                        <a16:creationId xmlns:a16="http://schemas.microsoft.com/office/drawing/2014/main" id="{E7AEDDA0-68CA-83BA-E4AB-05AC8B523AFA}"/>
                      </a:ext>
                    </a:extLst>
                  </p:cNvPr>
                  <p:cNvPicPr/>
                  <p:nvPr/>
                </p:nvPicPr>
                <p:blipFill>
                  <a:blip r:embed="rId166"/>
                  <a:stretch>
                    <a:fillRect/>
                  </a:stretch>
                </p:blipFill>
                <p:spPr>
                  <a:xfrm>
                    <a:off x="10351326" y="2597587"/>
                    <a:ext cx="179051" cy="316173"/>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65" name="Encre 64">
                    <a:extLst>
                      <a:ext uri="{FF2B5EF4-FFF2-40B4-BE49-F238E27FC236}">
                        <a16:creationId xmlns:a16="http://schemas.microsoft.com/office/drawing/2014/main" id="{0C3B20BE-986C-2E9F-B9E1-3D40B07CFE67}"/>
                      </a:ext>
                    </a:extLst>
                  </p14:cNvPr>
                  <p14:cNvContentPartPr/>
                  <p14:nvPr/>
                </p14:nvContentPartPr>
                <p14:xfrm>
                  <a:off x="9730697" y="2552983"/>
                  <a:ext cx="341640" cy="142200"/>
                </p14:xfrm>
              </p:contentPart>
            </mc:Choice>
            <mc:Fallback xmlns="">
              <p:pic>
                <p:nvPicPr>
                  <p:cNvPr id="65" name="Encre 64">
                    <a:extLst>
                      <a:ext uri="{FF2B5EF4-FFF2-40B4-BE49-F238E27FC236}">
                        <a16:creationId xmlns:a16="http://schemas.microsoft.com/office/drawing/2014/main" id="{0C3B20BE-986C-2E9F-B9E1-3D40B07CFE67}"/>
                      </a:ext>
                    </a:extLst>
                  </p:cNvPr>
                  <p:cNvPicPr/>
                  <p:nvPr/>
                </p:nvPicPr>
                <p:blipFill>
                  <a:blip r:embed="rId168"/>
                  <a:stretch>
                    <a:fillRect/>
                  </a:stretch>
                </p:blipFill>
                <p:spPr>
                  <a:xfrm>
                    <a:off x="9709183" y="2531173"/>
                    <a:ext cx="384237" cy="185383"/>
                  </a:xfrm>
                  <a:prstGeom prst="rect">
                    <a:avLst/>
                  </a:prstGeom>
                </p:spPr>
              </p:pic>
            </mc:Fallback>
          </mc:AlternateContent>
        </p:grpSp>
      </p:grpSp>
      <p:sp>
        <p:nvSpPr>
          <p:cNvPr id="333" name="ZoneTexte 332">
            <a:extLst>
              <a:ext uri="{FF2B5EF4-FFF2-40B4-BE49-F238E27FC236}">
                <a16:creationId xmlns:a16="http://schemas.microsoft.com/office/drawing/2014/main" id="{35C0B58E-DB90-123E-335A-9A5357E6BAC4}"/>
              </a:ext>
            </a:extLst>
          </p:cNvPr>
          <p:cNvSpPr txBox="1"/>
          <p:nvPr>
            <p:custDataLst>
              <p:tags r:id="rId5"/>
            </p:custDataLst>
          </p:nvPr>
        </p:nvSpPr>
        <p:spPr>
          <a:xfrm>
            <a:off x="3679955" y="2086119"/>
            <a:ext cx="6161811" cy="1200329"/>
          </a:xfrm>
          <a:prstGeom prst="rect">
            <a:avLst/>
          </a:prstGeom>
          <a:noFill/>
        </p:spPr>
        <p:txBody>
          <a:bodyPr wrap="square" lIns="91440" tIns="45720" rIns="91440" bIns="45720" rtlCol="0" anchor="t">
            <a:spAutoFit/>
          </a:bodyPr>
          <a:lstStyle/>
          <a:p>
            <a:r>
              <a:rPr lang="fr-FR" sz="2400">
                <a:solidFill>
                  <a:srgbClr val="33CCCC"/>
                </a:solidFill>
                <a:latin typeface="ADLaM Display"/>
                <a:ea typeface="ADLaM Display"/>
                <a:cs typeface="ADLaM Display"/>
              </a:rPr>
              <a:t>Toute ressource originale est protégée par le droit d'auteur, qui s’acquiert sans formalités.</a:t>
            </a:r>
            <a:endParaRPr lang="fr-BE" sz="2400">
              <a:solidFill>
                <a:srgbClr val="33CCCC"/>
              </a:solidFill>
              <a:latin typeface="ADLaM Display"/>
              <a:ea typeface="ADLaM Display"/>
              <a:cs typeface="ADLaM Display"/>
            </a:endParaRPr>
          </a:p>
        </p:txBody>
      </p:sp>
      <mc:AlternateContent xmlns:mc="http://schemas.openxmlformats.org/markup-compatibility/2006" xmlns:p14="http://schemas.microsoft.com/office/powerpoint/2010/main">
        <mc:Choice Requires="p14">
          <p:contentPart p14:bwMode="auto" r:id="rId169">
            <p14:nvContentPartPr>
              <p14:cNvPr id="361" name="Encre 360">
                <a:extLst>
                  <a:ext uri="{FF2B5EF4-FFF2-40B4-BE49-F238E27FC236}">
                    <a16:creationId xmlns:a16="http://schemas.microsoft.com/office/drawing/2014/main" id="{26BC56A4-382B-5F64-7534-4B4B98B31844}"/>
                  </a:ext>
                  <a:ext uri="{C183D7F6-B498-43B3-948B-1728B52AA6E4}">
                    <adec:decorative xmlns:adec="http://schemas.microsoft.com/office/drawing/2017/decorative" val="1"/>
                  </a:ext>
                </a:extLst>
              </p14:cNvPr>
              <p14:cNvContentPartPr/>
              <p14:nvPr>
                <p:custDataLst>
                  <p:tags r:id="rId6"/>
                </p:custDataLst>
              </p14:nvPr>
            </p14:nvContentPartPr>
            <p14:xfrm>
              <a:off x="10269231" y="1214889"/>
              <a:ext cx="403200" cy="729720"/>
            </p14:xfrm>
          </p:contentPart>
        </mc:Choice>
        <mc:Fallback xmlns="">
          <p:pic>
            <p:nvPicPr>
              <p:cNvPr id="361" name="Encre 360">
                <a:extLst>
                  <a:ext uri="{FF2B5EF4-FFF2-40B4-BE49-F238E27FC236}">
                    <a16:creationId xmlns:a16="http://schemas.microsoft.com/office/drawing/2014/main" id="{26BC56A4-382B-5F64-7534-4B4B98B31844}"/>
                  </a:ext>
                  <a:ext uri="{C183D7F6-B498-43B3-948B-1728B52AA6E4}">
                    <adec:decorative xmlns:adec="http://schemas.microsoft.com/office/drawing/2017/decorative" val="1"/>
                  </a:ext>
                </a:extLst>
              </p:cNvPr>
              <p:cNvPicPr/>
              <p:nvPr/>
            </p:nvPicPr>
            <p:blipFill>
              <a:blip r:embed="rId170"/>
              <a:stretch>
                <a:fillRect/>
              </a:stretch>
            </p:blipFill>
            <p:spPr>
              <a:xfrm>
                <a:off x="10251247" y="1196880"/>
                <a:ext cx="438808" cy="765378"/>
              </a:xfrm>
              <a:prstGeom prst="rect">
                <a:avLst/>
              </a:prstGeom>
            </p:spPr>
          </p:pic>
        </mc:Fallback>
      </mc:AlternateContent>
      <p:grpSp>
        <p:nvGrpSpPr>
          <p:cNvPr id="365" name="Groupe 364">
            <a:extLst>
              <a:ext uri="{FF2B5EF4-FFF2-40B4-BE49-F238E27FC236}">
                <a16:creationId xmlns:a16="http://schemas.microsoft.com/office/drawing/2014/main" id="{A09567E6-348B-7C6B-6182-B34026FF73FB}"/>
              </a:ext>
              <a:ext uri="{C183D7F6-B498-43B3-948B-1728B52AA6E4}">
                <adec:decorative xmlns:adec="http://schemas.microsoft.com/office/drawing/2017/decorative" val="1"/>
              </a:ext>
            </a:extLst>
          </p:cNvPr>
          <p:cNvGrpSpPr/>
          <p:nvPr>
            <p:custDataLst>
              <p:tags r:id="rId7"/>
            </p:custDataLst>
          </p:nvPr>
        </p:nvGrpSpPr>
        <p:grpSpPr>
          <a:xfrm>
            <a:off x="10775751" y="1295889"/>
            <a:ext cx="372600" cy="556920"/>
            <a:chOff x="6104238" y="2884195"/>
            <a:chExt cx="372600" cy="556920"/>
          </a:xfrm>
        </p:grpSpPr>
        <mc:AlternateContent xmlns:mc="http://schemas.openxmlformats.org/markup-compatibility/2006" xmlns:p14="http://schemas.microsoft.com/office/powerpoint/2010/main">
          <mc:Choice Requires="p14">
            <p:contentPart p14:bwMode="auto" r:id="rId171">
              <p14:nvContentPartPr>
                <p14:cNvPr id="363" name="Encre 362">
                  <a:extLst>
                    <a:ext uri="{FF2B5EF4-FFF2-40B4-BE49-F238E27FC236}">
                      <a16:creationId xmlns:a16="http://schemas.microsoft.com/office/drawing/2014/main" id="{5378BB45-4B2E-B926-F6CB-0A95EFCE53BB}"/>
                    </a:ext>
                  </a:extLst>
                </p14:cNvPr>
                <p14:cNvContentPartPr/>
                <p14:nvPr/>
              </p14:nvContentPartPr>
              <p14:xfrm>
                <a:off x="6104238" y="2909035"/>
                <a:ext cx="313200" cy="532080"/>
              </p14:xfrm>
            </p:contentPart>
          </mc:Choice>
          <mc:Fallback xmlns="">
            <p:pic>
              <p:nvPicPr>
                <p:cNvPr id="363" name="Encre 362">
                  <a:extLst>
                    <a:ext uri="{FF2B5EF4-FFF2-40B4-BE49-F238E27FC236}">
                      <a16:creationId xmlns:a16="http://schemas.microsoft.com/office/drawing/2014/main" id="{5378BB45-4B2E-B926-F6CB-0A95EFCE53BB}"/>
                    </a:ext>
                  </a:extLst>
                </p:cNvPr>
                <p:cNvPicPr/>
                <p:nvPr/>
              </p:nvPicPr>
              <p:blipFill>
                <a:blip r:embed="rId172"/>
                <a:stretch>
                  <a:fillRect/>
                </a:stretch>
              </p:blipFill>
              <p:spPr>
                <a:xfrm>
                  <a:off x="6086217" y="2891035"/>
                  <a:ext cx="348881" cy="56772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364" name="Encre 363">
                  <a:extLst>
                    <a:ext uri="{FF2B5EF4-FFF2-40B4-BE49-F238E27FC236}">
                      <a16:creationId xmlns:a16="http://schemas.microsoft.com/office/drawing/2014/main" id="{7DEF1F8D-FFF3-0837-807A-0AF3E8893726}"/>
                    </a:ext>
                  </a:extLst>
                </p14:cNvPr>
                <p14:cNvContentPartPr/>
                <p14:nvPr/>
              </p14:nvContentPartPr>
              <p14:xfrm>
                <a:off x="6360198" y="2884195"/>
                <a:ext cx="116640" cy="505440"/>
              </p14:xfrm>
            </p:contentPart>
          </mc:Choice>
          <mc:Fallback xmlns="">
            <p:pic>
              <p:nvPicPr>
                <p:cNvPr id="364" name="Encre 363">
                  <a:extLst>
                    <a:ext uri="{FF2B5EF4-FFF2-40B4-BE49-F238E27FC236}">
                      <a16:creationId xmlns:a16="http://schemas.microsoft.com/office/drawing/2014/main" id="{7DEF1F8D-FFF3-0837-807A-0AF3E8893726}"/>
                    </a:ext>
                  </a:extLst>
                </p:cNvPr>
                <p:cNvPicPr/>
                <p:nvPr/>
              </p:nvPicPr>
              <p:blipFill>
                <a:blip r:embed="rId174"/>
                <a:stretch>
                  <a:fillRect/>
                </a:stretch>
              </p:blipFill>
              <p:spPr>
                <a:xfrm>
                  <a:off x="6342198" y="2866195"/>
                  <a:ext cx="152280" cy="541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5">
            <p14:nvContentPartPr>
              <p14:cNvPr id="366" name="Encre 365">
                <a:extLst>
                  <a:ext uri="{FF2B5EF4-FFF2-40B4-BE49-F238E27FC236}">
                    <a16:creationId xmlns:a16="http://schemas.microsoft.com/office/drawing/2014/main" id="{1C18CF71-79B8-A483-BBC5-0FB07BB3C558}"/>
                  </a:ext>
                  <a:ext uri="{C183D7F6-B498-43B3-948B-1728B52AA6E4}">
                    <adec:decorative xmlns:adec="http://schemas.microsoft.com/office/drawing/2017/decorative" val="1"/>
                  </a:ext>
                </a:extLst>
              </p14:cNvPr>
              <p14:cNvContentPartPr/>
              <p14:nvPr>
                <p:custDataLst>
                  <p:tags r:id="rId8"/>
                </p:custDataLst>
              </p14:nvPr>
            </p14:nvContentPartPr>
            <p14:xfrm>
              <a:off x="11129631" y="1048209"/>
              <a:ext cx="319320" cy="676440"/>
            </p14:xfrm>
          </p:contentPart>
        </mc:Choice>
        <mc:Fallback xmlns="">
          <p:pic>
            <p:nvPicPr>
              <p:cNvPr id="366" name="Encre 365">
                <a:extLst>
                  <a:ext uri="{FF2B5EF4-FFF2-40B4-BE49-F238E27FC236}">
                    <a16:creationId xmlns:a16="http://schemas.microsoft.com/office/drawing/2014/main" id="{1C18CF71-79B8-A483-BBC5-0FB07BB3C558}"/>
                  </a:ext>
                  <a:ext uri="{C183D7F6-B498-43B3-948B-1728B52AA6E4}">
                    <adec:decorative xmlns:adec="http://schemas.microsoft.com/office/drawing/2017/decorative" val="1"/>
                  </a:ext>
                </a:extLst>
              </p:cNvPr>
              <p:cNvPicPr/>
              <p:nvPr/>
            </p:nvPicPr>
            <p:blipFill>
              <a:blip r:embed="rId176"/>
              <a:stretch>
                <a:fillRect/>
              </a:stretch>
            </p:blipFill>
            <p:spPr>
              <a:xfrm>
                <a:off x="11111631" y="1030209"/>
                <a:ext cx="354960" cy="71208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367" name="Encre 366">
                <a:extLst>
                  <a:ext uri="{FF2B5EF4-FFF2-40B4-BE49-F238E27FC236}">
                    <a16:creationId xmlns:a16="http://schemas.microsoft.com/office/drawing/2014/main" id="{935E9780-AE82-4C1B-F72E-C2FA38627830}"/>
                  </a:ext>
                  <a:ext uri="{C183D7F6-B498-43B3-948B-1728B52AA6E4}">
                    <adec:decorative xmlns:adec="http://schemas.microsoft.com/office/drawing/2017/decorative" val="1"/>
                  </a:ext>
                </a:extLst>
              </p14:cNvPr>
              <p14:cNvContentPartPr/>
              <p14:nvPr>
                <p:custDataLst>
                  <p:tags r:id="rId9"/>
                </p:custDataLst>
              </p14:nvPr>
            </p14:nvContentPartPr>
            <p14:xfrm>
              <a:off x="11302265" y="1278286"/>
              <a:ext cx="126720" cy="387000"/>
            </p14:xfrm>
          </p:contentPart>
        </mc:Choice>
        <mc:Fallback xmlns="">
          <p:pic>
            <p:nvPicPr>
              <p:cNvPr id="367" name="Encre 366">
                <a:extLst>
                  <a:ext uri="{FF2B5EF4-FFF2-40B4-BE49-F238E27FC236}">
                    <a16:creationId xmlns:a16="http://schemas.microsoft.com/office/drawing/2014/main" id="{935E9780-AE82-4C1B-F72E-C2FA38627830}"/>
                  </a:ext>
                  <a:ext uri="{C183D7F6-B498-43B3-948B-1728B52AA6E4}">
                    <adec:decorative xmlns:adec="http://schemas.microsoft.com/office/drawing/2017/decorative" val="1"/>
                  </a:ext>
                </a:extLst>
              </p:cNvPr>
              <p:cNvPicPr/>
              <p:nvPr/>
            </p:nvPicPr>
            <p:blipFill>
              <a:blip r:embed="rId178"/>
              <a:stretch>
                <a:fillRect/>
              </a:stretch>
            </p:blipFill>
            <p:spPr>
              <a:xfrm>
                <a:off x="11284265" y="1260303"/>
                <a:ext cx="162360" cy="422607"/>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368" name="Encre 367">
                <a:extLst>
                  <a:ext uri="{FF2B5EF4-FFF2-40B4-BE49-F238E27FC236}">
                    <a16:creationId xmlns:a16="http://schemas.microsoft.com/office/drawing/2014/main" id="{567D31C2-863D-FD4F-B5F3-13BAD5FD7754}"/>
                  </a:ext>
                  <a:ext uri="{C183D7F6-B498-43B3-948B-1728B52AA6E4}">
                    <adec:decorative xmlns:adec="http://schemas.microsoft.com/office/drawing/2017/decorative" val="1"/>
                  </a:ext>
                </a:extLst>
              </p14:cNvPr>
              <p14:cNvContentPartPr/>
              <p14:nvPr>
                <p:custDataLst>
                  <p:tags r:id="rId10"/>
                </p:custDataLst>
              </p14:nvPr>
            </p14:nvContentPartPr>
            <p14:xfrm>
              <a:off x="11129825" y="1244806"/>
              <a:ext cx="219600" cy="534960"/>
            </p14:xfrm>
          </p:contentPart>
        </mc:Choice>
        <mc:Fallback xmlns="">
          <p:pic>
            <p:nvPicPr>
              <p:cNvPr id="368" name="Encre 367">
                <a:extLst>
                  <a:ext uri="{FF2B5EF4-FFF2-40B4-BE49-F238E27FC236}">
                    <a16:creationId xmlns:a16="http://schemas.microsoft.com/office/drawing/2014/main" id="{567D31C2-863D-FD4F-B5F3-13BAD5FD7754}"/>
                  </a:ext>
                  <a:ext uri="{C183D7F6-B498-43B3-948B-1728B52AA6E4}">
                    <adec:decorative xmlns:adec="http://schemas.microsoft.com/office/drawing/2017/decorative" val="1"/>
                  </a:ext>
                </a:extLst>
              </p:cNvPr>
              <p:cNvPicPr/>
              <p:nvPr/>
            </p:nvPicPr>
            <p:blipFill>
              <a:blip r:embed="rId180"/>
              <a:stretch>
                <a:fillRect/>
              </a:stretch>
            </p:blipFill>
            <p:spPr>
              <a:xfrm>
                <a:off x="11111825" y="1226806"/>
                <a:ext cx="255240" cy="570600"/>
              </a:xfrm>
              <a:prstGeom prst="rect">
                <a:avLst/>
              </a:prstGeom>
            </p:spPr>
          </p:pic>
        </mc:Fallback>
      </mc:AlternateContent>
      <p:grpSp>
        <p:nvGrpSpPr>
          <p:cNvPr id="370" name="Groupe 369">
            <a:extLst>
              <a:ext uri="{FF2B5EF4-FFF2-40B4-BE49-F238E27FC236}">
                <a16:creationId xmlns:a16="http://schemas.microsoft.com/office/drawing/2014/main" id="{F9B2EEE4-F73A-441C-5AB9-79043901396A}"/>
              </a:ext>
              <a:ext uri="{C183D7F6-B498-43B3-948B-1728B52AA6E4}">
                <adec:decorative xmlns:adec="http://schemas.microsoft.com/office/drawing/2017/decorative" val="1"/>
              </a:ext>
            </a:extLst>
          </p:cNvPr>
          <p:cNvGrpSpPr/>
          <p:nvPr>
            <p:custDataLst>
              <p:tags r:id="rId11"/>
            </p:custDataLst>
          </p:nvPr>
        </p:nvGrpSpPr>
        <p:grpSpPr>
          <a:xfrm>
            <a:off x="9982865" y="1028769"/>
            <a:ext cx="1520806" cy="2117197"/>
            <a:chOff x="5311352" y="2617075"/>
            <a:chExt cx="1520806" cy="2117197"/>
          </a:xfrm>
        </p:grpSpPr>
        <mc:AlternateContent xmlns:mc="http://schemas.openxmlformats.org/markup-compatibility/2006" xmlns:p14="http://schemas.microsoft.com/office/powerpoint/2010/main">
          <mc:Choice Requires="p14">
            <p:contentPart p14:bwMode="auto" r:id="rId181">
              <p14:nvContentPartPr>
                <p14:cNvPr id="347" name="Encre 346">
                  <a:extLst>
                    <a:ext uri="{FF2B5EF4-FFF2-40B4-BE49-F238E27FC236}">
                      <a16:creationId xmlns:a16="http://schemas.microsoft.com/office/drawing/2014/main" id="{10562432-0C22-BA68-723C-A955FBF1E5BC}"/>
                    </a:ext>
                  </a:extLst>
                </p14:cNvPr>
                <p14:cNvContentPartPr/>
                <p14:nvPr/>
              </p14:nvContentPartPr>
              <p14:xfrm>
                <a:off x="5639118" y="2768275"/>
                <a:ext cx="538920" cy="151200"/>
              </p14:xfrm>
            </p:contentPart>
          </mc:Choice>
          <mc:Fallback xmlns="">
            <p:pic>
              <p:nvPicPr>
                <p:cNvPr id="347" name="Encre 346">
                  <a:extLst>
                    <a:ext uri="{FF2B5EF4-FFF2-40B4-BE49-F238E27FC236}">
                      <a16:creationId xmlns:a16="http://schemas.microsoft.com/office/drawing/2014/main" id="{10562432-0C22-BA68-723C-A955FBF1E5BC}"/>
                    </a:ext>
                  </a:extLst>
                </p:cNvPr>
                <p:cNvPicPr/>
                <p:nvPr/>
              </p:nvPicPr>
              <p:blipFill>
                <a:blip r:embed="rId182"/>
                <a:stretch>
                  <a:fillRect/>
                </a:stretch>
              </p:blipFill>
              <p:spPr>
                <a:xfrm>
                  <a:off x="5621118" y="2750275"/>
                  <a:ext cx="574560"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350" name="Encre 349">
                  <a:extLst>
                    <a:ext uri="{FF2B5EF4-FFF2-40B4-BE49-F238E27FC236}">
                      <a16:creationId xmlns:a16="http://schemas.microsoft.com/office/drawing/2014/main" id="{ADF86B33-D19A-63B6-B9F3-7CC13B31A217}"/>
                    </a:ext>
                  </a:extLst>
                </p14:cNvPr>
                <p14:cNvContentPartPr/>
                <p14:nvPr/>
              </p14:nvContentPartPr>
              <p14:xfrm>
                <a:off x="6090558" y="2812555"/>
                <a:ext cx="64440" cy="496440"/>
              </p14:xfrm>
            </p:contentPart>
          </mc:Choice>
          <mc:Fallback xmlns="">
            <p:pic>
              <p:nvPicPr>
                <p:cNvPr id="350" name="Encre 349">
                  <a:extLst>
                    <a:ext uri="{FF2B5EF4-FFF2-40B4-BE49-F238E27FC236}">
                      <a16:creationId xmlns:a16="http://schemas.microsoft.com/office/drawing/2014/main" id="{ADF86B33-D19A-63B6-B9F3-7CC13B31A217}"/>
                    </a:ext>
                  </a:extLst>
                </p:cNvPr>
                <p:cNvPicPr/>
                <p:nvPr/>
              </p:nvPicPr>
              <p:blipFill>
                <a:blip r:embed="rId184"/>
                <a:stretch>
                  <a:fillRect/>
                </a:stretch>
              </p:blipFill>
              <p:spPr>
                <a:xfrm>
                  <a:off x="6072558" y="2794568"/>
                  <a:ext cx="100080" cy="532054"/>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351" name="Encre 350">
                  <a:extLst>
                    <a:ext uri="{FF2B5EF4-FFF2-40B4-BE49-F238E27FC236}">
                      <a16:creationId xmlns:a16="http://schemas.microsoft.com/office/drawing/2014/main" id="{6CA1CE13-3BA8-06F7-9304-F0EE1B70632C}"/>
                    </a:ext>
                  </a:extLst>
                </p14:cNvPr>
                <p14:cNvContentPartPr/>
                <p14:nvPr/>
              </p14:nvContentPartPr>
              <p14:xfrm>
                <a:off x="5568918" y="3429595"/>
                <a:ext cx="438120" cy="172080"/>
              </p14:xfrm>
            </p:contentPart>
          </mc:Choice>
          <mc:Fallback xmlns="">
            <p:pic>
              <p:nvPicPr>
                <p:cNvPr id="351" name="Encre 350">
                  <a:extLst>
                    <a:ext uri="{FF2B5EF4-FFF2-40B4-BE49-F238E27FC236}">
                      <a16:creationId xmlns:a16="http://schemas.microsoft.com/office/drawing/2014/main" id="{6CA1CE13-3BA8-06F7-9304-F0EE1B70632C}"/>
                    </a:ext>
                  </a:extLst>
                </p:cNvPr>
                <p:cNvPicPr/>
                <p:nvPr/>
              </p:nvPicPr>
              <p:blipFill>
                <a:blip r:embed="rId186"/>
                <a:stretch>
                  <a:fillRect/>
                </a:stretch>
              </p:blipFill>
              <p:spPr>
                <a:xfrm>
                  <a:off x="5550918" y="3411595"/>
                  <a:ext cx="47376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352" name="Encre 351">
                  <a:extLst>
                    <a:ext uri="{FF2B5EF4-FFF2-40B4-BE49-F238E27FC236}">
                      <a16:creationId xmlns:a16="http://schemas.microsoft.com/office/drawing/2014/main" id="{140A6D19-BDE9-4EF8-C9FA-8188028F5E53}"/>
                    </a:ext>
                  </a:extLst>
                </p14:cNvPr>
                <p14:cNvContentPartPr/>
                <p14:nvPr/>
              </p14:nvContentPartPr>
              <p14:xfrm>
                <a:off x="6158238" y="2682235"/>
                <a:ext cx="402840" cy="283680"/>
              </p14:xfrm>
            </p:contentPart>
          </mc:Choice>
          <mc:Fallback xmlns="">
            <p:pic>
              <p:nvPicPr>
                <p:cNvPr id="352" name="Encre 351">
                  <a:extLst>
                    <a:ext uri="{FF2B5EF4-FFF2-40B4-BE49-F238E27FC236}">
                      <a16:creationId xmlns:a16="http://schemas.microsoft.com/office/drawing/2014/main" id="{140A6D19-BDE9-4EF8-C9FA-8188028F5E53}"/>
                    </a:ext>
                  </a:extLst>
                </p:cNvPr>
                <p:cNvPicPr/>
                <p:nvPr/>
              </p:nvPicPr>
              <p:blipFill>
                <a:blip r:embed="rId188"/>
                <a:stretch>
                  <a:fillRect/>
                </a:stretch>
              </p:blipFill>
              <p:spPr>
                <a:xfrm>
                  <a:off x="6140222" y="2664235"/>
                  <a:ext cx="438512"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353" name="Encre 352">
                  <a:extLst>
                    <a:ext uri="{FF2B5EF4-FFF2-40B4-BE49-F238E27FC236}">
                      <a16:creationId xmlns:a16="http://schemas.microsoft.com/office/drawing/2014/main" id="{2E7C10BC-B6D5-61B8-3015-A07A997C583D}"/>
                    </a:ext>
                  </a:extLst>
                </p14:cNvPr>
                <p14:cNvContentPartPr/>
                <p14:nvPr/>
              </p14:nvContentPartPr>
              <p14:xfrm>
                <a:off x="6558558" y="2617075"/>
                <a:ext cx="267840" cy="79920"/>
              </p14:xfrm>
            </p:contentPart>
          </mc:Choice>
          <mc:Fallback xmlns="">
            <p:pic>
              <p:nvPicPr>
                <p:cNvPr id="353" name="Encre 352">
                  <a:extLst>
                    <a:ext uri="{FF2B5EF4-FFF2-40B4-BE49-F238E27FC236}">
                      <a16:creationId xmlns:a16="http://schemas.microsoft.com/office/drawing/2014/main" id="{2E7C10BC-B6D5-61B8-3015-A07A997C583D}"/>
                    </a:ext>
                  </a:extLst>
                </p:cNvPr>
                <p:cNvPicPr/>
                <p:nvPr/>
              </p:nvPicPr>
              <p:blipFill>
                <a:blip r:embed="rId190"/>
                <a:stretch>
                  <a:fillRect/>
                </a:stretch>
              </p:blipFill>
              <p:spPr>
                <a:xfrm>
                  <a:off x="6540558" y="2598994"/>
                  <a:ext cx="303480" cy="115721"/>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355" name="Encre 354">
                  <a:extLst>
                    <a:ext uri="{FF2B5EF4-FFF2-40B4-BE49-F238E27FC236}">
                      <a16:creationId xmlns:a16="http://schemas.microsoft.com/office/drawing/2014/main" id="{3E491F72-CC8D-5A25-176D-3262F1DFFE40}"/>
                    </a:ext>
                  </a:extLst>
                </p14:cNvPr>
                <p14:cNvContentPartPr/>
                <p14:nvPr/>
              </p14:nvContentPartPr>
              <p14:xfrm>
                <a:off x="6711918" y="2632195"/>
                <a:ext cx="120240" cy="583920"/>
              </p14:xfrm>
            </p:contentPart>
          </mc:Choice>
          <mc:Fallback xmlns="">
            <p:pic>
              <p:nvPicPr>
                <p:cNvPr id="355" name="Encre 354">
                  <a:extLst>
                    <a:ext uri="{FF2B5EF4-FFF2-40B4-BE49-F238E27FC236}">
                      <a16:creationId xmlns:a16="http://schemas.microsoft.com/office/drawing/2014/main" id="{3E491F72-CC8D-5A25-176D-3262F1DFFE40}"/>
                    </a:ext>
                  </a:extLst>
                </p:cNvPr>
                <p:cNvPicPr/>
                <p:nvPr/>
              </p:nvPicPr>
              <p:blipFill>
                <a:blip r:embed="rId192"/>
                <a:stretch>
                  <a:fillRect/>
                </a:stretch>
              </p:blipFill>
              <p:spPr>
                <a:xfrm>
                  <a:off x="6693918" y="2614195"/>
                  <a:ext cx="155880" cy="61956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356" name="Encre 355">
                  <a:extLst>
                    <a:ext uri="{FF2B5EF4-FFF2-40B4-BE49-F238E27FC236}">
                      <a16:creationId xmlns:a16="http://schemas.microsoft.com/office/drawing/2014/main" id="{EBA67CDC-BDDE-6B7C-F430-EEFDB12D61A5}"/>
                    </a:ext>
                  </a:extLst>
                </p14:cNvPr>
                <p14:cNvContentPartPr/>
                <p14:nvPr/>
              </p14:nvContentPartPr>
              <p14:xfrm>
                <a:off x="6457758" y="3248875"/>
                <a:ext cx="233280" cy="132840"/>
              </p14:xfrm>
            </p:contentPart>
          </mc:Choice>
          <mc:Fallback xmlns="">
            <p:pic>
              <p:nvPicPr>
                <p:cNvPr id="356" name="Encre 355">
                  <a:extLst>
                    <a:ext uri="{FF2B5EF4-FFF2-40B4-BE49-F238E27FC236}">
                      <a16:creationId xmlns:a16="http://schemas.microsoft.com/office/drawing/2014/main" id="{EBA67CDC-BDDE-6B7C-F430-EEFDB12D61A5}"/>
                    </a:ext>
                  </a:extLst>
                </p:cNvPr>
                <p:cNvPicPr/>
                <p:nvPr/>
              </p:nvPicPr>
              <p:blipFill>
                <a:blip r:embed="rId194"/>
                <a:stretch>
                  <a:fillRect/>
                </a:stretch>
              </p:blipFill>
              <p:spPr>
                <a:xfrm>
                  <a:off x="6439758" y="3230826"/>
                  <a:ext cx="268920" cy="168577"/>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357" name="Encre 356">
                  <a:extLst>
                    <a:ext uri="{FF2B5EF4-FFF2-40B4-BE49-F238E27FC236}">
                      <a16:creationId xmlns:a16="http://schemas.microsoft.com/office/drawing/2014/main" id="{241AF93A-9AF6-D3AB-0ED7-E6354EBA7819}"/>
                    </a:ext>
                  </a:extLst>
                </p14:cNvPr>
                <p14:cNvContentPartPr/>
                <p14:nvPr/>
              </p14:nvContentPartPr>
              <p14:xfrm>
                <a:off x="6098478" y="3410515"/>
                <a:ext cx="333720" cy="62640"/>
              </p14:xfrm>
            </p:contentPart>
          </mc:Choice>
          <mc:Fallback xmlns="">
            <p:pic>
              <p:nvPicPr>
                <p:cNvPr id="357" name="Encre 356">
                  <a:extLst>
                    <a:ext uri="{FF2B5EF4-FFF2-40B4-BE49-F238E27FC236}">
                      <a16:creationId xmlns:a16="http://schemas.microsoft.com/office/drawing/2014/main" id="{241AF93A-9AF6-D3AB-0ED7-E6354EBA7819}"/>
                    </a:ext>
                  </a:extLst>
                </p:cNvPr>
                <p:cNvPicPr/>
                <p:nvPr/>
              </p:nvPicPr>
              <p:blipFill>
                <a:blip r:embed="rId196"/>
                <a:stretch>
                  <a:fillRect/>
                </a:stretch>
              </p:blipFill>
              <p:spPr>
                <a:xfrm>
                  <a:off x="6080478" y="3392515"/>
                  <a:ext cx="36936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359" name="Encre 358">
                  <a:extLst>
                    <a:ext uri="{FF2B5EF4-FFF2-40B4-BE49-F238E27FC236}">
                      <a16:creationId xmlns:a16="http://schemas.microsoft.com/office/drawing/2014/main" id="{316A13F0-E79E-2944-8BD8-B7D25A69AF1D}"/>
                    </a:ext>
                  </a:extLst>
                </p14:cNvPr>
                <p14:cNvContentPartPr/>
                <p14:nvPr/>
              </p14:nvContentPartPr>
              <p14:xfrm>
                <a:off x="5595918" y="2820115"/>
                <a:ext cx="478800" cy="700200"/>
              </p14:xfrm>
            </p:contentPart>
          </mc:Choice>
          <mc:Fallback xmlns="">
            <p:pic>
              <p:nvPicPr>
                <p:cNvPr id="359" name="Encre 358">
                  <a:extLst>
                    <a:ext uri="{FF2B5EF4-FFF2-40B4-BE49-F238E27FC236}">
                      <a16:creationId xmlns:a16="http://schemas.microsoft.com/office/drawing/2014/main" id="{316A13F0-E79E-2944-8BD8-B7D25A69AF1D}"/>
                    </a:ext>
                  </a:extLst>
                </p:cNvPr>
                <p:cNvPicPr/>
                <p:nvPr/>
              </p:nvPicPr>
              <p:blipFill>
                <a:blip r:embed="rId198"/>
                <a:stretch>
                  <a:fillRect/>
                </a:stretch>
              </p:blipFill>
              <p:spPr>
                <a:xfrm>
                  <a:off x="5577918" y="2802115"/>
                  <a:ext cx="514440" cy="73584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360" name="Encre 359">
                  <a:extLst>
                    <a:ext uri="{FF2B5EF4-FFF2-40B4-BE49-F238E27FC236}">
                      <a16:creationId xmlns:a16="http://schemas.microsoft.com/office/drawing/2014/main" id="{BB7BEB24-EDD9-886A-648A-B6539FE2CC05}"/>
                    </a:ext>
                  </a:extLst>
                </p14:cNvPr>
                <p14:cNvContentPartPr/>
                <p14:nvPr/>
              </p14:nvContentPartPr>
              <p14:xfrm>
                <a:off x="5922078" y="2793115"/>
                <a:ext cx="209520" cy="620640"/>
              </p14:xfrm>
            </p:contentPart>
          </mc:Choice>
          <mc:Fallback xmlns="">
            <p:pic>
              <p:nvPicPr>
                <p:cNvPr id="360" name="Encre 359">
                  <a:extLst>
                    <a:ext uri="{FF2B5EF4-FFF2-40B4-BE49-F238E27FC236}">
                      <a16:creationId xmlns:a16="http://schemas.microsoft.com/office/drawing/2014/main" id="{BB7BEB24-EDD9-886A-648A-B6539FE2CC05}"/>
                    </a:ext>
                  </a:extLst>
                </p:cNvPr>
                <p:cNvPicPr/>
                <p:nvPr/>
              </p:nvPicPr>
              <p:blipFill>
                <a:blip r:embed="rId200"/>
                <a:stretch>
                  <a:fillRect/>
                </a:stretch>
              </p:blipFill>
              <p:spPr>
                <a:xfrm>
                  <a:off x="5904078" y="2775115"/>
                  <a:ext cx="245160" cy="65628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369" name="Encre 368">
                  <a:extLst>
                    <a:ext uri="{FF2B5EF4-FFF2-40B4-BE49-F238E27FC236}">
                      <a16:creationId xmlns:a16="http://schemas.microsoft.com/office/drawing/2014/main" id="{D00A395A-4D85-E886-D7E0-0E3D9BCFA30C}"/>
                    </a:ext>
                  </a:extLst>
                </p14:cNvPr>
                <p14:cNvContentPartPr/>
                <p14:nvPr/>
              </p14:nvContentPartPr>
              <p14:xfrm>
                <a:off x="5311352" y="2860832"/>
                <a:ext cx="398520" cy="1873440"/>
              </p14:xfrm>
            </p:contentPart>
          </mc:Choice>
          <mc:Fallback xmlns="">
            <p:pic>
              <p:nvPicPr>
                <p:cNvPr id="369" name="Encre 368">
                  <a:extLst>
                    <a:ext uri="{FF2B5EF4-FFF2-40B4-BE49-F238E27FC236}">
                      <a16:creationId xmlns:a16="http://schemas.microsoft.com/office/drawing/2014/main" id="{D00A395A-4D85-E886-D7E0-0E3D9BCFA30C}"/>
                    </a:ext>
                  </a:extLst>
                </p:cNvPr>
                <p:cNvPicPr/>
                <p:nvPr/>
              </p:nvPicPr>
              <p:blipFill>
                <a:blip r:embed="rId202"/>
                <a:stretch>
                  <a:fillRect/>
                </a:stretch>
              </p:blipFill>
              <p:spPr>
                <a:xfrm>
                  <a:off x="5293352" y="2842829"/>
                  <a:ext cx="434160" cy="1909087"/>
                </a:xfrm>
                <a:prstGeom prst="rect">
                  <a:avLst/>
                </a:prstGeom>
              </p:spPr>
            </p:pic>
          </mc:Fallback>
        </mc:AlternateContent>
      </p:grpSp>
      <p:grpSp>
        <p:nvGrpSpPr>
          <p:cNvPr id="73" name="Groupe 72" descr="Idée reçue n°2">
            <a:extLst>
              <a:ext uri="{FF2B5EF4-FFF2-40B4-BE49-F238E27FC236}">
                <a16:creationId xmlns:a16="http://schemas.microsoft.com/office/drawing/2014/main" id="{D18C8584-7AA2-D340-58E8-D92F40C2C852}"/>
              </a:ext>
            </a:extLst>
          </p:cNvPr>
          <p:cNvGrpSpPr/>
          <p:nvPr/>
        </p:nvGrpSpPr>
        <p:grpSpPr>
          <a:xfrm>
            <a:off x="3821571" y="4414923"/>
            <a:ext cx="2796252" cy="508486"/>
            <a:chOff x="3821571" y="4414923"/>
            <a:chExt cx="2796252" cy="508486"/>
          </a:xfrm>
        </p:grpSpPr>
        <mc:AlternateContent xmlns:mc="http://schemas.openxmlformats.org/markup-compatibility/2006" xmlns:p14="http://schemas.microsoft.com/office/powerpoint/2010/main">
          <mc:Choice Requires="p14">
            <p:contentPart p14:bwMode="auto" r:id="rId203">
              <p14:nvContentPartPr>
                <p14:cNvPr id="371" name="Encre 370">
                  <a:extLst>
                    <a:ext uri="{FF2B5EF4-FFF2-40B4-BE49-F238E27FC236}">
                      <a16:creationId xmlns:a16="http://schemas.microsoft.com/office/drawing/2014/main" id="{7E6C6A6A-B9CB-607D-3BF2-DF6664AAA1CE}"/>
                    </a:ext>
                  </a:extLst>
                </p14:cNvPr>
                <p14:cNvContentPartPr/>
                <p14:nvPr>
                  <p:custDataLst>
                    <p:tags r:id="rId15"/>
                  </p:custDataLst>
                </p14:nvPr>
              </p14:nvContentPartPr>
              <p14:xfrm rot="21440180">
                <a:off x="3923827" y="4608204"/>
                <a:ext cx="12240" cy="183240"/>
              </p14:xfrm>
            </p:contentPart>
          </mc:Choice>
          <mc:Fallback xmlns="">
            <p:pic>
              <p:nvPicPr>
                <p:cNvPr id="371" name="Encre 370">
                  <a:extLst>
                    <a:ext uri="{FF2B5EF4-FFF2-40B4-BE49-F238E27FC236}">
                      <a16:creationId xmlns:a16="http://schemas.microsoft.com/office/drawing/2014/main" id="{7E6C6A6A-B9CB-607D-3BF2-DF6664AAA1CE}"/>
                    </a:ext>
                  </a:extLst>
                </p:cNvPr>
                <p:cNvPicPr/>
                <p:nvPr/>
              </p:nvPicPr>
              <p:blipFill>
                <a:blip r:embed="rId43"/>
                <a:stretch>
                  <a:fillRect/>
                </a:stretch>
              </p:blipFill>
              <p:spPr>
                <a:xfrm rot="21440180">
                  <a:off x="3905827" y="4590204"/>
                  <a:ext cx="4788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372" name="Encre 371">
                  <a:extLst>
                    <a:ext uri="{FF2B5EF4-FFF2-40B4-BE49-F238E27FC236}">
                      <a16:creationId xmlns:a16="http://schemas.microsoft.com/office/drawing/2014/main" id="{DE365C9B-7C15-B622-626E-BC8588505B48}"/>
                    </a:ext>
                  </a:extLst>
                </p14:cNvPr>
                <p14:cNvContentPartPr/>
                <p14:nvPr>
                  <p:custDataLst>
                    <p:tags r:id="rId16"/>
                  </p:custDataLst>
                </p14:nvPr>
              </p14:nvContentPartPr>
              <p14:xfrm rot="21440180">
                <a:off x="3821571" y="4619356"/>
                <a:ext cx="167040" cy="6480"/>
              </p14:xfrm>
            </p:contentPart>
          </mc:Choice>
          <mc:Fallback xmlns="">
            <p:pic>
              <p:nvPicPr>
                <p:cNvPr id="372" name="Encre 371">
                  <a:extLst>
                    <a:ext uri="{FF2B5EF4-FFF2-40B4-BE49-F238E27FC236}">
                      <a16:creationId xmlns:a16="http://schemas.microsoft.com/office/drawing/2014/main" id="{DE365C9B-7C15-B622-626E-BC8588505B48}"/>
                    </a:ext>
                  </a:extLst>
                </p:cNvPr>
                <p:cNvPicPr/>
                <p:nvPr/>
              </p:nvPicPr>
              <p:blipFill>
                <a:blip r:embed="rId45"/>
                <a:stretch>
                  <a:fillRect/>
                </a:stretch>
              </p:blipFill>
              <p:spPr>
                <a:xfrm rot="21440180">
                  <a:off x="3803571" y="4601356"/>
                  <a:ext cx="20268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373" name="Encre 372">
                  <a:extLst>
                    <a:ext uri="{FF2B5EF4-FFF2-40B4-BE49-F238E27FC236}">
                      <a16:creationId xmlns:a16="http://schemas.microsoft.com/office/drawing/2014/main" id="{D4EAE083-B983-56C9-99E2-379A038D1970}"/>
                    </a:ext>
                  </a:extLst>
                </p14:cNvPr>
                <p14:cNvContentPartPr/>
                <p14:nvPr>
                  <p:custDataLst>
                    <p:tags r:id="rId17"/>
                  </p:custDataLst>
                </p14:nvPr>
              </p14:nvContentPartPr>
              <p14:xfrm rot="21440180">
                <a:off x="3852005" y="4797359"/>
                <a:ext cx="123120" cy="14760"/>
              </p14:xfrm>
            </p:contentPart>
          </mc:Choice>
          <mc:Fallback xmlns="">
            <p:pic>
              <p:nvPicPr>
                <p:cNvPr id="373" name="Encre 372">
                  <a:extLst>
                    <a:ext uri="{FF2B5EF4-FFF2-40B4-BE49-F238E27FC236}">
                      <a16:creationId xmlns:a16="http://schemas.microsoft.com/office/drawing/2014/main" id="{D4EAE083-B983-56C9-99E2-379A038D1970}"/>
                    </a:ext>
                  </a:extLst>
                </p:cNvPr>
                <p:cNvPicPr/>
                <p:nvPr/>
              </p:nvPicPr>
              <p:blipFill>
                <a:blip r:embed="rId47"/>
                <a:stretch>
                  <a:fillRect/>
                </a:stretch>
              </p:blipFill>
              <p:spPr>
                <a:xfrm rot="21440180">
                  <a:off x="3833952" y="4779359"/>
                  <a:ext cx="158865"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374" name="Encre 373">
                  <a:extLst>
                    <a:ext uri="{FF2B5EF4-FFF2-40B4-BE49-F238E27FC236}">
                      <a16:creationId xmlns:a16="http://schemas.microsoft.com/office/drawing/2014/main" id="{C2B0728A-8C0B-D584-DCA0-F46491A26111}"/>
                    </a:ext>
                  </a:extLst>
                </p14:cNvPr>
                <p14:cNvContentPartPr/>
                <p14:nvPr>
                  <p:custDataLst>
                    <p:tags r:id="rId18"/>
                  </p:custDataLst>
                </p14:nvPr>
              </p14:nvContentPartPr>
              <p14:xfrm rot="21440180">
                <a:off x="4033703" y="4615070"/>
                <a:ext cx="117360" cy="196200"/>
              </p14:xfrm>
            </p:contentPart>
          </mc:Choice>
          <mc:Fallback xmlns="">
            <p:pic>
              <p:nvPicPr>
                <p:cNvPr id="374" name="Encre 373">
                  <a:extLst>
                    <a:ext uri="{FF2B5EF4-FFF2-40B4-BE49-F238E27FC236}">
                      <a16:creationId xmlns:a16="http://schemas.microsoft.com/office/drawing/2014/main" id="{C2B0728A-8C0B-D584-DCA0-F46491A26111}"/>
                    </a:ext>
                  </a:extLst>
                </p:cNvPr>
                <p:cNvPicPr/>
                <p:nvPr/>
              </p:nvPicPr>
              <p:blipFill>
                <a:blip r:embed="rId49"/>
                <a:stretch>
                  <a:fillRect/>
                </a:stretch>
              </p:blipFill>
              <p:spPr>
                <a:xfrm rot="21440180">
                  <a:off x="4015703" y="4597037"/>
                  <a:ext cx="153000" cy="231906"/>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375" name="Encre 374">
                  <a:extLst>
                    <a:ext uri="{FF2B5EF4-FFF2-40B4-BE49-F238E27FC236}">
                      <a16:creationId xmlns:a16="http://schemas.microsoft.com/office/drawing/2014/main" id="{55323478-D9C5-6169-B41A-0369DD465A29}"/>
                    </a:ext>
                  </a:extLst>
                </p14:cNvPr>
                <p14:cNvContentPartPr/>
                <p14:nvPr>
                  <p:custDataLst>
                    <p:tags r:id="rId19"/>
                  </p:custDataLst>
                </p14:nvPr>
              </p14:nvContentPartPr>
              <p14:xfrm rot="21440180">
                <a:off x="4207449" y="4617218"/>
                <a:ext cx="64440" cy="179280"/>
              </p14:xfrm>
            </p:contentPart>
          </mc:Choice>
          <mc:Fallback xmlns="">
            <p:pic>
              <p:nvPicPr>
                <p:cNvPr id="375" name="Encre 374">
                  <a:extLst>
                    <a:ext uri="{FF2B5EF4-FFF2-40B4-BE49-F238E27FC236}">
                      <a16:creationId xmlns:a16="http://schemas.microsoft.com/office/drawing/2014/main" id="{55323478-D9C5-6169-B41A-0369DD465A29}"/>
                    </a:ext>
                  </a:extLst>
                </p:cNvPr>
                <p:cNvPicPr/>
                <p:nvPr/>
              </p:nvPicPr>
              <p:blipFill>
                <a:blip r:embed="rId51"/>
                <a:stretch>
                  <a:fillRect/>
                </a:stretch>
              </p:blipFill>
              <p:spPr>
                <a:xfrm rot="21440180">
                  <a:off x="4189449" y="4599218"/>
                  <a:ext cx="10008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376" name="Encre 375">
                  <a:extLst>
                    <a:ext uri="{FF2B5EF4-FFF2-40B4-BE49-F238E27FC236}">
                      <a16:creationId xmlns:a16="http://schemas.microsoft.com/office/drawing/2014/main" id="{423A2F71-6D40-58D2-FBE6-9398DEE7E66C}"/>
                    </a:ext>
                  </a:extLst>
                </p14:cNvPr>
                <p14:cNvContentPartPr/>
                <p14:nvPr>
                  <p:custDataLst>
                    <p:tags r:id="rId20"/>
                  </p:custDataLst>
                </p14:nvPr>
              </p14:nvContentPartPr>
              <p14:xfrm rot="21440180">
                <a:off x="4218942" y="4685192"/>
                <a:ext cx="74520" cy="10440"/>
              </p14:xfrm>
            </p:contentPart>
          </mc:Choice>
          <mc:Fallback xmlns="">
            <p:pic>
              <p:nvPicPr>
                <p:cNvPr id="376" name="Encre 375">
                  <a:extLst>
                    <a:ext uri="{FF2B5EF4-FFF2-40B4-BE49-F238E27FC236}">
                      <a16:creationId xmlns:a16="http://schemas.microsoft.com/office/drawing/2014/main" id="{423A2F71-6D40-58D2-FBE6-9398DEE7E66C}"/>
                    </a:ext>
                  </a:extLst>
                </p:cNvPr>
                <p:cNvPicPr/>
                <p:nvPr/>
              </p:nvPicPr>
              <p:blipFill>
                <a:blip r:embed="rId53"/>
                <a:stretch>
                  <a:fillRect/>
                </a:stretch>
              </p:blipFill>
              <p:spPr>
                <a:xfrm rot="21440180">
                  <a:off x="4200942" y="4666549"/>
                  <a:ext cx="110160" cy="47353"/>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377" name="Encre 376">
                  <a:extLst>
                    <a:ext uri="{FF2B5EF4-FFF2-40B4-BE49-F238E27FC236}">
                      <a16:creationId xmlns:a16="http://schemas.microsoft.com/office/drawing/2014/main" id="{32E892D8-C25F-FD90-E0FE-3E9FD4F53608}"/>
                    </a:ext>
                  </a:extLst>
                </p14:cNvPr>
                <p14:cNvContentPartPr/>
                <p14:nvPr>
                  <p:custDataLst>
                    <p:tags r:id="rId21"/>
                  </p:custDataLst>
                </p14:nvPr>
              </p14:nvContentPartPr>
              <p14:xfrm rot="21440180">
                <a:off x="4222268" y="4622257"/>
                <a:ext cx="62280" cy="16200"/>
              </p14:xfrm>
            </p:contentPart>
          </mc:Choice>
          <mc:Fallback xmlns="">
            <p:pic>
              <p:nvPicPr>
                <p:cNvPr id="377" name="Encre 376">
                  <a:extLst>
                    <a:ext uri="{FF2B5EF4-FFF2-40B4-BE49-F238E27FC236}">
                      <a16:creationId xmlns:a16="http://schemas.microsoft.com/office/drawing/2014/main" id="{32E892D8-C25F-FD90-E0FE-3E9FD4F53608}"/>
                    </a:ext>
                  </a:extLst>
                </p:cNvPr>
                <p:cNvPicPr/>
                <p:nvPr/>
              </p:nvPicPr>
              <p:blipFill>
                <a:blip r:embed="rId55"/>
                <a:stretch>
                  <a:fillRect/>
                </a:stretch>
              </p:blipFill>
              <p:spPr>
                <a:xfrm rot="21440180">
                  <a:off x="4204268" y="4604257"/>
                  <a:ext cx="9792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378" name="Encre 377">
                  <a:extLst>
                    <a:ext uri="{FF2B5EF4-FFF2-40B4-BE49-F238E27FC236}">
                      <a16:creationId xmlns:a16="http://schemas.microsoft.com/office/drawing/2014/main" id="{43E7A1B1-4216-9BEC-D5C7-2CD8860CEC63}"/>
                    </a:ext>
                  </a:extLst>
                </p14:cNvPr>
                <p14:cNvContentPartPr/>
                <p14:nvPr>
                  <p:custDataLst>
                    <p:tags r:id="rId22"/>
                  </p:custDataLst>
                </p14:nvPr>
              </p14:nvContentPartPr>
              <p14:xfrm rot="21440180">
                <a:off x="4213689" y="4510706"/>
                <a:ext cx="57240" cy="41040"/>
              </p14:xfrm>
            </p:contentPart>
          </mc:Choice>
          <mc:Fallback xmlns="">
            <p:pic>
              <p:nvPicPr>
                <p:cNvPr id="378" name="Encre 377">
                  <a:extLst>
                    <a:ext uri="{FF2B5EF4-FFF2-40B4-BE49-F238E27FC236}">
                      <a16:creationId xmlns:a16="http://schemas.microsoft.com/office/drawing/2014/main" id="{43E7A1B1-4216-9BEC-D5C7-2CD8860CEC63}"/>
                    </a:ext>
                  </a:extLst>
                </p:cNvPr>
                <p:cNvPicPr/>
                <p:nvPr/>
              </p:nvPicPr>
              <p:blipFill>
                <a:blip r:embed="rId57"/>
                <a:stretch>
                  <a:fillRect/>
                </a:stretch>
              </p:blipFill>
              <p:spPr>
                <a:xfrm rot="21440180">
                  <a:off x="4195689" y="4492706"/>
                  <a:ext cx="9288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379" name="Encre 378">
                  <a:extLst>
                    <a:ext uri="{FF2B5EF4-FFF2-40B4-BE49-F238E27FC236}">
                      <a16:creationId xmlns:a16="http://schemas.microsoft.com/office/drawing/2014/main" id="{0AA6C5CD-52A8-CAA6-3050-9FFC4CFAD21B}"/>
                    </a:ext>
                  </a:extLst>
                </p14:cNvPr>
                <p14:cNvContentPartPr/>
                <p14:nvPr>
                  <p:custDataLst>
                    <p:tags r:id="rId23"/>
                  </p:custDataLst>
                </p14:nvPr>
              </p14:nvContentPartPr>
              <p14:xfrm rot="21440180">
                <a:off x="4346190" y="4637712"/>
                <a:ext cx="68040" cy="184320"/>
              </p14:xfrm>
            </p:contentPart>
          </mc:Choice>
          <mc:Fallback xmlns="">
            <p:pic>
              <p:nvPicPr>
                <p:cNvPr id="379" name="Encre 378">
                  <a:extLst>
                    <a:ext uri="{FF2B5EF4-FFF2-40B4-BE49-F238E27FC236}">
                      <a16:creationId xmlns:a16="http://schemas.microsoft.com/office/drawing/2014/main" id="{0AA6C5CD-52A8-CAA6-3050-9FFC4CFAD21B}"/>
                    </a:ext>
                  </a:extLst>
                </p:cNvPr>
                <p:cNvPicPr/>
                <p:nvPr/>
              </p:nvPicPr>
              <p:blipFill>
                <a:blip r:embed="rId59"/>
                <a:stretch>
                  <a:fillRect/>
                </a:stretch>
              </p:blipFill>
              <p:spPr>
                <a:xfrm rot="21440180">
                  <a:off x="4328190" y="4619677"/>
                  <a:ext cx="103680" cy="22003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380" name="Encre 379">
                  <a:extLst>
                    <a:ext uri="{FF2B5EF4-FFF2-40B4-BE49-F238E27FC236}">
                      <a16:creationId xmlns:a16="http://schemas.microsoft.com/office/drawing/2014/main" id="{6CB37C5F-AE4E-88F4-48D4-63AA5A3A771B}"/>
                    </a:ext>
                  </a:extLst>
                </p14:cNvPr>
                <p14:cNvContentPartPr/>
                <p14:nvPr>
                  <p:custDataLst>
                    <p:tags r:id="rId24"/>
                  </p:custDataLst>
                </p14:nvPr>
              </p14:nvContentPartPr>
              <p14:xfrm rot="21440180">
                <a:off x="4369919" y="4697565"/>
                <a:ext cx="61920" cy="15840"/>
              </p14:xfrm>
            </p:contentPart>
          </mc:Choice>
          <mc:Fallback xmlns="">
            <p:pic>
              <p:nvPicPr>
                <p:cNvPr id="380" name="Encre 379">
                  <a:extLst>
                    <a:ext uri="{FF2B5EF4-FFF2-40B4-BE49-F238E27FC236}">
                      <a16:creationId xmlns:a16="http://schemas.microsoft.com/office/drawing/2014/main" id="{6CB37C5F-AE4E-88F4-48D4-63AA5A3A771B}"/>
                    </a:ext>
                  </a:extLst>
                </p:cNvPr>
                <p:cNvPicPr/>
                <p:nvPr/>
              </p:nvPicPr>
              <p:blipFill>
                <a:blip r:embed="rId61"/>
                <a:stretch>
                  <a:fillRect/>
                </a:stretch>
              </p:blipFill>
              <p:spPr>
                <a:xfrm rot="21440180">
                  <a:off x="4351919" y="4679565"/>
                  <a:ext cx="9756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381" name="Encre 380">
                  <a:extLst>
                    <a:ext uri="{FF2B5EF4-FFF2-40B4-BE49-F238E27FC236}">
                      <a16:creationId xmlns:a16="http://schemas.microsoft.com/office/drawing/2014/main" id="{F9F0BD0B-63E4-B5EF-346B-E2DB2D7C6353}"/>
                    </a:ext>
                  </a:extLst>
                </p14:cNvPr>
                <p14:cNvContentPartPr/>
                <p14:nvPr>
                  <p:custDataLst>
                    <p:tags r:id="rId25"/>
                  </p:custDataLst>
                </p14:nvPr>
              </p14:nvContentPartPr>
              <p14:xfrm rot="21440180">
                <a:off x="4371826" y="4630117"/>
                <a:ext cx="91800" cy="30600"/>
              </p14:xfrm>
            </p:contentPart>
          </mc:Choice>
          <mc:Fallback xmlns="">
            <p:pic>
              <p:nvPicPr>
                <p:cNvPr id="381" name="Encre 380">
                  <a:extLst>
                    <a:ext uri="{FF2B5EF4-FFF2-40B4-BE49-F238E27FC236}">
                      <a16:creationId xmlns:a16="http://schemas.microsoft.com/office/drawing/2014/main" id="{F9F0BD0B-63E4-B5EF-346B-E2DB2D7C6353}"/>
                    </a:ext>
                  </a:extLst>
                </p:cNvPr>
                <p:cNvPicPr/>
                <p:nvPr/>
              </p:nvPicPr>
              <p:blipFill>
                <a:blip r:embed="rId63"/>
                <a:stretch>
                  <a:fillRect/>
                </a:stretch>
              </p:blipFill>
              <p:spPr>
                <a:xfrm rot="21440180">
                  <a:off x="4353826" y="4612117"/>
                  <a:ext cx="12744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382" name="Encre 381">
                  <a:extLst>
                    <a:ext uri="{FF2B5EF4-FFF2-40B4-BE49-F238E27FC236}">
                      <a16:creationId xmlns:a16="http://schemas.microsoft.com/office/drawing/2014/main" id="{755134B6-5500-EF1D-F958-F53FCEDD887A}"/>
                    </a:ext>
                  </a:extLst>
                </p14:cNvPr>
                <p14:cNvContentPartPr/>
                <p14:nvPr>
                  <p:custDataLst>
                    <p:tags r:id="rId26"/>
                  </p:custDataLst>
                </p14:nvPr>
              </p14:nvContentPartPr>
              <p14:xfrm rot="21440180">
                <a:off x="4686065" y="4536924"/>
                <a:ext cx="174240" cy="229680"/>
              </p14:xfrm>
            </p:contentPart>
          </mc:Choice>
          <mc:Fallback xmlns="">
            <p:pic>
              <p:nvPicPr>
                <p:cNvPr id="382" name="Encre 381">
                  <a:extLst>
                    <a:ext uri="{FF2B5EF4-FFF2-40B4-BE49-F238E27FC236}">
                      <a16:creationId xmlns:a16="http://schemas.microsoft.com/office/drawing/2014/main" id="{755134B6-5500-EF1D-F958-F53FCEDD887A}"/>
                    </a:ext>
                  </a:extLst>
                </p:cNvPr>
                <p:cNvPicPr/>
                <p:nvPr/>
              </p:nvPicPr>
              <p:blipFill>
                <a:blip r:embed="rId65"/>
                <a:stretch>
                  <a:fillRect/>
                </a:stretch>
              </p:blipFill>
              <p:spPr>
                <a:xfrm rot="21440180">
                  <a:off x="4668065" y="4518924"/>
                  <a:ext cx="20988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383" name="Encre 382">
                  <a:extLst>
                    <a:ext uri="{FF2B5EF4-FFF2-40B4-BE49-F238E27FC236}">
                      <a16:creationId xmlns:a16="http://schemas.microsoft.com/office/drawing/2014/main" id="{4AD7FA6F-B3DB-AC9B-0E11-CC5DA9A0F21A}"/>
                    </a:ext>
                  </a:extLst>
                </p14:cNvPr>
                <p14:cNvContentPartPr/>
                <p14:nvPr>
                  <p:custDataLst>
                    <p:tags r:id="rId27"/>
                  </p:custDataLst>
                </p14:nvPr>
              </p14:nvContentPartPr>
              <p14:xfrm rot="21440180">
                <a:off x="4928625" y="4563368"/>
                <a:ext cx="100800" cy="194760"/>
              </p14:xfrm>
            </p:contentPart>
          </mc:Choice>
          <mc:Fallback xmlns="">
            <p:pic>
              <p:nvPicPr>
                <p:cNvPr id="383" name="Encre 382">
                  <a:extLst>
                    <a:ext uri="{FF2B5EF4-FFF2-40B4-BE49-F238E27FC236}">
                      <a16:creationId xmlns:a16="http://schemas.microsoft.com/office/drawing/2014/main" id="{4AD7FA6F-B3DB-AC9B-0E11-CC5DA9A0F21A}"/>
                    </a:ext>
                  </a:extLst>
                </p:cNvPr>
                <p:cNvPicPr/>
                <p:nvPr/>
              </p:nvPicPr>
              <p:blipFill>
                <a:blip r:embed="rId67"/>
                <a:stretch>
                  <a:fillRect/>
                </a:stretch>
              </p:blipFill>
              <p:spPr>
                <a:xfrm rot="21440180">
                  <a:off x="4910625" y="4545368"/>
                  <a:ext cx="13644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3072" name="Encre 3071">
                  <a:extLst>
                    <a:ext uri="{FF2B5EF4-FFF2-40B4-BE49-F238E27FC236}">
                      <a16:creationId xmlns:a16="http://schemas.microsoft.com/office/drawing/2014/main" id="{A0B921DC-563F-D6B6-7CEE-8E6C2325A670}"/>
                    </a:ext>
                  </a:extLst>
                </p14:cNvPr>
                <p14:cNvContentPartPr/>
                <p14:nvPr>
                  <p:custDataLst>
                    <p:tags r:id="rId28"/>
                  </p:custDataLst>
                </p14:nvPr>
              </p14:nvContentPartPr>
              <p14:xfrm rot="21440180">
                <a:off x="4979705" y="4639397"/>
                <a:ext cx="72360" cy="8280"/>
              </p14:xfrm>
            </p:contentPart>
          </mc:Choice>
          <mc:Fallback xmlns="">
            <p:pic>
              <p:nvPicPr>
                <p:cNvPr id="3072" name="Encre 3071">
                  <a:extLst>
                    <a:ext uri="{FF2B5EF4-FFF2-40B4-BE49-F238E27FC236}">
                      <a16:creationId xmlns:a16="http://schemas.microsoft.com/office/drawing/2014/main" id="{A0B921DC-563F-D6B6-7CEE-8E6C2325A670}"/>
                    </a:ext>
                  </a:extLst>
                </p:cNvPr>
                <p:cNvPicPr/>
                <p:nvPr/>
              </p:nvPicPr>
              <p:blipFill>
                <a:blip r:embed="rId69"/>
                <a:stretch>
                  <a:fillRect/>
                </a:stretch>
              </p:blipFill>
              <p:spPr>
                <a:xfrm rot="21440180">
                  <a:off x="4961705" y="4621397"/>
                  <a:ext cx="10800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3073" name="Encre 3072">
                  <a:extLst>
                    <a:ext uri="{FF2B5EF4-FFF2-40B4-BE49-F238E27FC236}">
                      <a16:creationId xmlns:a16="http://schemas.microsoft.com/office/drawing/2014/main" id="{FD4438F4-059C-2873-F56A-22E21B9C67D4}"/>
                    </a:ext>
                  </a:extLst>
                </p14:cNvPr>
                <p14:cNvContentPartPr/>
                <p14:nvPr>
                  <p:custDataLst>
                    <p:tags r:id="rId29"/>
                  </p:custDataLst>
                </p14:nvPr>
              </p14:nvContentPartPr>
              <p14:xfrm rot="21440180">
                <a:off x="4964174" y="4555467"/>
                <a:ext cx="101520" cy="3600"/>
              </p14:xfrm>
            </p:contentPart>
          </mc:Choice>
          <mc:Fallback xmlns="">
            <p:pic>
              <p:nvPicPr>
                <p:cNvPr id="3073" name="Encre 3072">
                  <a:extLst>
                    <a:ext uri="{FF2B5EF4-FFF2-40B4-BE49-F238E27FC236}">
                      <a16:creationId xmlns:a16="http://schemas.microsoft.com/office/drawing/2014/main" id="{FD4438F4-059C-2873-F56A-22E21B9C67D4}"/>
                    </a:ext>
                  </a:extLst>
                </p:cNvPr>
                <p:cNvPicPr/>
                <p:nvPr/>
              </p:nvPicPr>
              <p:blipFill>
                <a:blip r:embed="rId71"/>
                <a:stretch>
                  <a:fillRect/>
                </a:stretch>
              </p:blipFill>
              <p:spPr>
                <a:xfrm rot="21440180">
                  <a:off x="4946174" y="4539103"/>
                  <a:ext cx="1371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3075" name="Encre 3074">
                  <a:extLst>
                    <a:ext uri="{FF2B5EF4-FFF2-40B4-BE49-F238E27FC236}">
                      <a16:creationId xmlns:a16="http://schemas.microsoft.com/office/drawing/2014/main" id="{15B3BF9D-E0E4-2C2A-A861-01B08A8B8D6E}"/>
                    </a:ext>
                  </a:extLst>
                </p14:cNvPr>
                <p14:cNvContentPartPr/>
                <p14:nvPr>
                  <p:custDataLst>
                    <p:tags r:id="rId30"/>
                  </p:custDataLst>
                </p14:nvPr>
              </p14:nvContentPartPr>
              <p14:xfrm rot="21440180">
                <a:off x="5113149" y="4545877"/>
                <a:ext cx="143280" cy="213480"/>
              </p14:xfrm>
            </p:contentPart>
          </mc:Choice>
          <mc:Fallback xmlns="">
            <p:pic>
              <p:nvPicPr>
                <p:cNvPr id="3075" name="Encre 3074">
                  <a:extLst>
                    <a:ext uri="{FF2B5EF4-FFF2-40B4-BE49-F238E27FC236}">
                      <a16:creationId xmlns:a16="http://schemas.microsoft.com/office/drawing/2014/main" id="{15B3BF9D-E0E4-2C2A-A861-01B08A8B8D6E}"/>
                    </a:ext>
                  </a:extLst>
                </p:cNvPr>
                <p:cNvPicPr/>
                <p:nvPr/>
              </p:nvPicPr>
              <p:blipFill>
                <a:blip r:embed="rId73"/>
                <a:stretch>
                  <a:fillRect/>
                </a:stretch>
              </p:blipFill>
              <p:spPr>
                <a:xfrm rot="21440180">
                  <a:off x="5095149" y="4527877"/>
                  <a:ext cx="17892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3076" name="Encre 3075">
                  <a:extLst>
                    <a:ext uri="{FF2B5EF4-FFF2-40B4-BE49-F238E27FC236}">
                      <a16:creationId xmlns:a16="http://schemas.microsoft.com/office/drawing/2014/main" id="{A34D9199-618F-8881-B4BA-76B1799A3C7D}"/>
                    </a:ext>
                  </a:extLst>
                </p14:cNvPr>
                <p14:cNvContentPartPr/>
                <p14:nvPr>
                  <p:custDataLst>
                    <p:tags r:id="rId31"/>
                  </p:custDataLst>
                </p14:nvPr>
              </p14:nvContentPartPr>
              <p14:xfrm rot="21440180">
                <a:off x="5335482" y="4546369"/>
                <a:ext cx="126360" cy="196200"/>
              </p14:xfrm>
            </p:contentPart>
          </mc:Choice>
          <mc:Fallback xmlns="">
            <p:pic>
              <p:nvPicPr>
                <p:cNvPr id="3076" name="Encre 3075">
                  <a:extLst>
                    <a:ext uri="{FF2B5EF4-FFF2-40B4-BE49-F238E27FC236}">
                      <a16:creationId xmlns:a16="http://schemas.microsoft.com/office/drawing/2014/main" id="{A34D9199-618F-8881-B4BA-76B1799A3C7D}"/>
                    </a:ext>
                  </a:extLst>
                </p:cNvPr>
                <p:cNvPicPr/>
                <p:nvPr/>
              </p:nvPicPr>
              <p:blipFill>
                <a:blip r:embed="rId75"/>
                <a:stretch>
                  <a:fillRect/>
                </a:stretch>
              </p:blipFill>
              <p:spPr>
                <a:xfrm rot="21440180">
                  <a:off x="5317482" y="4528336"/>
                  <a:ext cx="162000" cy="231906"/>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3077" name="Encre 3076">
                  <a:extLst>
                    <a:ext uri="{FF2B5EF4-FFF2-40B4-BE49-F238E27FC236}">
                      <a16:creationId xmlns:a16="http://schemas.microsoft.com/office/drawing/2014/main" id="{4C66134A-ECF5-1707-C313-46FA569CE318}"/>
                    </a:ext>
                  </a:extLst>
                </p14:cNvPr>
                <p14:cNvContentPartPr/>
                <p14:nvPr>
                  <p:custDataLst>
                    <p:tags r:id="rId32"/>
                  </p:custDataLst>
                </p14:nvPr>
              </p14:nvContentPartPr>
              <p14:xfrm rot="21440180">
                <a:off x="5538247" y="4573445"/>
                <a:ext cx="105840" cy="183240"/>
              </p14:xfrm>
            </p:contentPart>
          </mc:Choice>
          <mc:Fallback xmlns="">
            <p:pic>
              <p:nvPicPr>
                <p:cNvPr id="3077" name="Encre 3076">
                  <a:extLst>
                    <a:ext uri="{FF2B5EF4-FFF2-40B4-BE49-F238E27FC236}">
                      <a16:creationId xmlns:a16="http://schemas.microsoft.com/office/drawing/2014/main" id="{4C66134A-ECF5-1707-C313-46FA569CE318}"/>
                    </a:ext>
                  </a:extLst>
                </p:cNvPr>
                <p:cNvPicPr/>
                <p:nvPr/>
              </p:nvPicPr>
              <p:blipFill>
                <a:blip r:embed="rId77"/>
                <a:stretch>
                  <a:fillRect/>
                </a:stretch>
              </p:blipFill>
              <p:spPr>
                <a:xfrm rot="21440180">
                  <a:off x="5520308" y="4555410"/>
                  <a:ext cx="141359" cy="21895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3078" name="Encre 3077">
                  <a:extLst>
                    <a:ext uri="{FF2B5EF4-FFF2-40B4-BE49-F238E27FC236}">
                      <a16:creationId xmlns:a16="http://schemas.microsoft.com/office/drawing/2014/main" id="{65079AD7-4BCF-8DF6-B670-454AFB521977}"/>
                    </a:ext>
                  </a:extLst>
                </p14:cNvPr>
                <p14:cNvContentPartPr/>
                <p14:nvPr>
                  <p:custDataLst>
                    <p:tags r:id="rId33"/>
                  </p:custDataLst>
                </p14:nvPr>
              </p14:nvContentPartPr>
              <p14:xfrm rot="21440180">
                <a:off x="5574899" y="4638581"/>
                <a:ext cx="79200" cy="18000"/>
              </p14:xfrm>
            </p:contentPart>
          </mc:Choice>
          <mc:Fallback xmlns="">
            <p:pic>
              <p:nvPicPr>
                <p:cNvPr id="3078" name="Encre 3077">
                  <a:extLst>
                    <a:ext uri="{FF2B5EF4-FFF2-40B4-BE49-F238E27FC236}">
                      <a16:creationId xmlns:a16="http://schemas.microsoft.com/office/drawing/2014/main" id="{65079AD7-4BCF-8DF6-B670-454AFB521977}"/>
                    </a:ext>
                  </a:extLst>
                </p:cNvPr>
                <p:cNvPicPr/>
                <p:nvPr/>
              </p:nvPicPr>
              <p:blipFill>
                <a:blip r:embed="rId79"/>
                <a:stretch>
                  <a:fillRect/>
                </a:stretch>
              </p:blipFill>
              <p:spPr>
                <a:xfrm rot="21440180">
                  <a:off x="5556899" y="4620214"/>
                  <a:ext cx="114840" cy="54367"/>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3079" name="Encre 3078">
                  <a:extLst>
                    <a:ext uri="{FF2B5EF4-FFF2-40B4-BE49-F238E27FC236}">
                      <a16:creationId xmlns:a16="http://schemas.microsoft.com/office/drawing/2014/main" id="{43D9675B-8181-FB85-CC7F-157B8189C874}"/>
                    </a:ext>
                  </a:extLst>
                </p14:cNvPr>
                <p14:cNvContentPartPr/>
                <p14:nvPr>
                  <p:custDataLst>
                    <p:tags r:id="rId34"/>
                  </p:custDataLst>
                </p14:nvPr>
              </p14:nvContentPartPr>
              <p14:xfrm rot="21440180">
                <a:off x="5572011" y="4576285"/>
                <a:ext cx="98280" cy="18000"/>
              </p14:xfrm>
            </p:contentPart>
          </mc:Choice>
          <mc:Fallback xmlns="">
            <p:pic>
              <p:nvPicPr>
                <p:cNvPr id="3079" name="Encre 3078">
                  <a:extLst>
                    <a:ext uri="{FF2B5EF4-FFF2-40B4-BE49-F238E27FC236}">
                      <a16:creationId xmlns:a16="http://schemas.microsoft.com/office/drawing/2014/main" id="{43D9675B-8181-FB85-CC7F-157B8189C874}"/>
                    </a:ext>
                  </a:extLst>
                </p:cNvPr>
                <p:cNvPicPr/>
                <p:nvPr/>
              </p:nvPicPr>
              <p:blipFill>
                <a:blip r:embed="rId81"/>
                <a:stretch>
                  <a:fillRect/>
                </a:stretch>
              </p:blipFill>
              <p:spPr>
                <a:xfrm rot="21440180">
                  <a:off x="5554077" y="4558285"/>
                  <a:ext cx="13379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3080" name="Encre 3079">
                  <a:extLst>
                    <a:ext uri="{FF2B5EF4-FFF2-40B4-BE49-F238E27FC236}">
                      <a16:creationId xmlns:a16="http://schemas.microsoft.com/office/drawing/2014/main" id="{5AA54F75-8319-5C86-42B3-56F5407489F2}"/>
                    </a:ext>
                  </a:extLst>
                </p14:cNvPr>
                <p14:cNvContentPartPr/>
                <p14:nvPr>
                  <p:custDataLst>
                    <p:tags r:id="rId35"/>
                  </p:custDataLst>
                </p14:nvPr>
              </p14:nvContentPartPr>
              <p14:xfrm rot="21440180">
                <a:off x="5893548" y="4551776"/>
                <a:ext cx="327240" cy="204120"/>
              </p14:xfrm>
            </p:contentPart>
          </mc:Choice>
          <mc:Fallback xmlns="">
            <p:pic>
              <p:nvPicPr>
                <p:cNvPr id="3080" name="Encre 3079">
                  <a:extLst>
                    <a:ext uri="{FF2B5EF4-FFF2-40B4-BE49-F238E27FC236}">
                      <a16:creationId xmlns:a16="http://schemas.microsoft.com/office/drawing/2014/main" id="{5AA54F75-8319-5C86-42B3-56F5407489F2}"/>
                    </a:ext>
                  </a:extLst>
                </p:cNvPr>
                <p:cNvPicPr/>
                <p:nvPr/>
              </p:nvPicPr>
              <p:blipFill>
                <a:blip r:embed="rId83"/>
                <a:stretch>
                  <a:fillRect/>
                </a:stretch>
              </p:blipFill>
              <p:spPr>
                <a:xfrm rot="21440180">
                  <a:off x="5875548" y="4533776"/>
                  <a:ext cx="36288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3081" name="Encre 3080">
                  <a:extLst>
                    <a:ext uri="{FF2B5EF4-FFF2-40B4-BE49-F238E27FC236}">
                      <a16:creationId xmlns:a16="http://schemas.microsoft.com/office/drawing/2014/main" id="{46C29E47-1E6E-6D03-0920-DB722A0DE6A5}"/>
                    </a:ext>
                  </a:extLst>
                </p14:cNvPr>
                <p14:cNvContentPartPr/>
                <p14:nvPr>
                  <p:custDataLst>
                    <p:tags r:id="rId36"/>
                  </p:custDataLst>
                </p14:nvPr>
              </p14:nvContentPartPr>
              <p14:xfrm rot="21440180">
                <a:off x="6245370" y="4554657"/>
                <a:ext cx="68400" cy="6480"/>
              </p14:xfrm>
            </p:contentPart>
          </mc:Choice>
          <mc:Fallback xmlns="">
            <p:pic>
              <p:nvPicPr>
                <p:cNvPr id="3081" name="Encre 3080">
                  <a:extLst>
                    <a:ext uri="{FF2B5EF4-FFF2-40B4-BE49-F238E27FC236}">
                      <a16:creationId xmlns:a16="http://schemas.microsoft.com/office/drawing/2014/main" id="{46C29E47-1E6E-6D03-0920-DB722A0DE6A5}"/>
                    </a:ext>
                  </a:extLst>
                </p:cNvPr>
                <p:cNvPicPr/>
                <p:nvPr/>
              </p:nvPicPr>
              <p:blipFill>
                <a:blip r:embed="rId85"/>
                <a:stretch>
                  <a:fillRect/>
                </a:stretch>
              </p:blipFill>
              <p:spPr>
                <a:xfrm rot="21440180">
                  <a:off x="6227464" y="4536657"/>
                  <a:ext cx="103853"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3082" name="Encre 3081">
                  <a:extLst>
                    <a:ext uri="{FF2B5EF4-FFF2-40B4-BE49-F238E27FC236}">
                      <a16:creationId xmlns:a16="http://schemas.microsoft.com/office/drawing/2014/main" id="{1B031307-3F3C-E344-BA95-35F263C3023B}"/>
                    </a:ext>
                  </a:extLst>
                </p14:cNvPr>
                <p14:cNvContentPartPr/>
                <p14:nvPr>
                  <p:custDataLst>
                    <p:tags r:id="rId37"/>
                  </p:custDataLst>
                </p14:nvPr>
              </p14:nvContentPartPr>
              <p14:xfrm rot="21440180">
                <a:off x="6246266" y="4414923"/>
                <a:ext cx="79560" cy="76320"/>
              </p14:xfrm>
            </p:contentPart>
          </mc:Choice>
          <mc:Fallback xmlns="">
            <p:pic>
              <p:nvPicPr>
                <p:cNvPr id="3082" name="Encre 3081">
                  <a:extLst>
                    <a:ext uri="{FF2B5EF4-FFF2-40B4-BE49-F238E27FC236}">
                      <a16:creationId xmlns:a16="http://schemas.microsoft.com/office/drawing/2014/main" id="{1B031307-3F3C-E344-BA95-35F263C3023B}"/>
                    </a:ext>
                  </a:extLst>
                </p:cNvPr>
                <p:cNvPicPr/>
                <p:nvPr/>
              </p:nvPicPr>
              <p:blipFill>
                <a:blip r:embed="rId87"/>
                <a:stretch>
                  <a:fillRect/>
                </a:stretch>
              </p:blipFill>
              <p:spPr>
                <a:xfrm rot="21440180">
                  <a:off x="6228266" y="4396923"/>
                  <a:ext cx="11520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3083" name="Encre 3082">
                  <a:extLst>
                    <a:ext uri="{FF2B5EF4-FFF2-40B4-BE49-F238E27FC236}">
                      <a16:creationId xmlns:a16="http://schemas.microsoft.com/office/drawing/2014/main" id="{10060ADC-6387-8020-2AA8-934458BEE8D2}"/>
                    </a:ext>
                  </a:extLst>
                </p14:cNvPr>
                <p14:cNvContentPartPr/>
                <p14:nvPr>
                  <p:custDataLst>
                    <p:tags r:id="rId38"/>
                  </p:custDataLst>
                </p14:nvPr>
              </p14:nvContentPartPr>
              <p14:xfrm rot="21440180">
                <a:off x="5112330" y="4790929"/>
                <a:ext cx="126720" cy="132480"/>
              </p14:xfrm>
            </p:contentPart>
          </mc:Choice>
          <mc:Fallback xmlns="">
            <p:pic>
              <p:nvPicPr>
                <p:cNvPr id="3083" name="Encre 3082">
                  <a:extLst>
                    <a:ext uri="{FF2B5EF4-FFF2-40B4-BE49-F238E27FC236}">
                      <a16:creationId xmlns:a16="http://schemas.microsoft.com/office/drawing/2014/main" id="{10060ADC-6387-8020-2AA8-934458BEE8D2}"/>
                    </a:ext>
                  </a:extLst>
                </p:cNvPr>
                <p:cNvPicPr/>
                <p:nvPr/>
              </p:nvPicPr>
              <p:blipFill>
                <a:blip r:embed="rId93"/>
                <a:stretch>
                  <a:fillRect/>
                </a:stretch>
              </p:blipFill>
              <p:spPr>
                <a:xfrm rot="21440180">
                  <a:off x="5094330" y="4772929"/>
                  <a:ext cx="16236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3084" name="Encre 3083">
                  <a:extLst>
                    <a:ext uri="{FF2B5EF4-FFF2-40B4-BE49-F238E27FC236}">
                      <a16:creationId xmlns:a16="http://schemas.microsoft.com/office/drawing/2014/main" id="{C7C37583-3945-8E17-9918-5952F487E5F2}"/>
                    </a:ext>
                  </a:extLst>
                </p14:cNvPr>
                <p14:cNvContentPartPr/>
                <p14:nvPr>
                  <p:custDataLst>
                    <p:tags r:id="rId39"/>
                  </p:custDataLst>
                </p14:nvPr>
              </p14:nvContentPartPr>
              <p14:xfrm>
                <a:off x="6351063" y="4492479"/>
                <a:ext cx="266760" cy="297000"/>
              </p14:xfrm>
            </p:contentPart>
          </mc:Choice>
          <mc:Fallback xmlns="">
            <p:pic>
              <p:nvPicPr>
                <p:cNvPr id="3084" name="Encre 3083">
                  <a:extLst>
                    <a:ext uri="{FF2B5EF4-FFF2-40B4-BE49-F238E27FC236}">
                      <a16:creationId xmlns:a16="http://schemas.microsoft.com/office/drawing/2014/main" id="{C7C37583-3945-8E17-9918-5952F487E5F2}"/>
                    </a:ext>
                  </a:extLst>
                </p:cNvPr>
                <p:cNvPicPr/>
                <p:nvPr/>
              </p:nvPicPr>
              <p:blipFill>
                <a:blip r:embed="rId228"/>
                <a:stretch>
                  <a:fillRect/>
                </a:stretch>
              </p:blipFill>
              <p:spPr>
                <a:xfrm>
                  <a:off x="6333063" y="4474479"/>
                  <a:ext cx="302400" cy="332640"/>
                </a:xfrm>
                <a:prstGeom prst="rect">
                  <a:avLst/>
                </a:prstGeom>
              </p:spPr>
            </p:pic>
          </mc:Fallback>
        </mc:AlternateContent>
      </p:grpSp>
      <p:sp>
        <p:nvSpPr>
          <p:cNvPr id="3085" name="ZoneTexte 3084">
            <a:extLst>
              <a:ext uri="{FF2B5EF4-FFF2-40B4-BE49-F238E27FC236}">
                <a16:creationId xmlns:a16="http://schemas.microsoft.com/office/drawing/2014/main" id="{46CFD076-2838-585C-F7DA-8DCA981B5735}"/>
              </a:ext>
            </a:extLst>
          </p:cNvPr>
          <p:cNvSpPr txBox="1"/>
          <p:nvPr>
            <p:custDataLst>
              <p:tags r:id="rId12"/>
            </p:custDataLst>
          </p:nvPr>
        </p:nvSpPr>
        <p:spPr>
          <a:xfrm>
            <a:off x="3503864" y="5112613"/>
            <a:ext cx="6765367" cy="369332"/>
          </a:xfrm>
          <a:prstGeom prst="rect">
            <a:avLst/>
          </a:prstGeom>
          <a:noFill/>
        </p:spPr>
        <p:txBody>
          <a:bodyPr wrap="square" lIns="91440" tIns="45720" rIns="91440" bIns="45720" rtlCol="0" anchor="t">
            <a:spAutoFit/>
          </a:bodyPr>
          <a:lstStyle/>
          <a:p>
            <a:r>
              <a:rPr lang="fr-FR" i="1">
                <a:latin typeface="Avenir Next LT Pro Light"/>
                <a:cs typeface="Cavolini"/>
              </a:rPr>
              <a:t>« Je suis </a:t>
            </a:r>
            <a:r>
              <a:rPr lang="fr-FR" i="1" err="1">
                <a:latin typeface="Avenir Next LT Pro Light"/>
                <a:cs typeface="Cavolini"/>
              </a:rPr>
              <a:t>protégé.e</a:t>
            </a:r>
            <a:r>
              <a:rPr lang="fr-FR" i="1">
                <a:latin typeface="Avenir Next LT Pro Light"/>
                <a:cs typeface="Cavolini"/>
              </a:rPr>
              <a:t> par l'exception pédagogique »</a:t>
            </a:r>
          </a:p>
        </p:txBody>
      </p:sp>
      <p:grpSp>
        <p:nvGrpSpPr>
          <p:cNvPr id="3086" name="Groupe 3085" descr="pictogramme &quot;FAUX&quot;">
            <a:extLst>
              <a:ext uri="{FF2B5EF4-FFF2-40B4-BE49-F238E27FC236}">
                <a16:creationId xmlns:a16="http://schemas.microsoft.com/office/drawing/2014/main" id="{03C4888E-AC47-CC80-F5A1-524F8B6C0FED}"/>
              </a:ext>
            </a:extLst>
          </p:cNvPr>
          <p:cNvGrpSpPr/>
          <p:nvPr>
            <p:custDataLst>
              <p:tags r:id="rId13"/>
            </p:custDataLst>
          </p:nvPr>
        </p:nvGrpSpPr>
        <p:grpSpPr>
          <a:xfrm>
            <a:off x="1145181" y="3524483"/>
            <a:ext cx="2027305" cy="1777263"/>
            <a:chOff x="9560231" y="932489"/>
            <a:chExt cx="2421240" cy="2157721"/>
          </a:xfrm>
        </p:grpSpPr>
        <p:pic>
          <p:nvPicPr>
            <p:cNvPr id="3087" name="Image 3086">
              <a:extLst>
                <a:ext uri="{FF2B5EF4-FFF2-40B4-BE49-F238E27FC236}">
                  <a16:creationId xmlns:a16="http://schemas.microsoft.com/office/drawing/2014/main" id="{B4AA611C-8890-DD0B-79C6-CDB0E3090CC8}"/>
                </a:ext>
              </a:extLst>
            </p:cNvPr>
            <p:cNvPicPr>
              <a:picLocks noChangeAspect="1"/>
            </p:cNvPicPr>
            <p:nvPr/>
          </p:nvPicPr>
          <p:blipFill>
            <a:blip r:embed="rId94"/>
            <a:srcRect l="62839" t="5952" r="1856" b="62585"/>
            <a:stretch/>
          </p:blipFill>
          <p:spPr>
            <a:xfrm rot="19987560">
              <a:off x="9560231" y="932489"/>
              <a:ext cx="2421240" cy="2157721"/>
            </a:xfrm>
            <a:prstGeom prst="rect">
              <a:avLst/>
            </a:prstGeom>
          </p:spPr>
        </p:pic>
        <p:sp>
          <p:nvSpPr>
            <p:cNvPr id="3088" name="ZoneTexte 3087">
              <a:extLst>
                <a:ext uri="{FF2B5EF4-FFF2-40B4-BE49-F238E27FC236}">
                  <a16:creationId xmlns:a16="http://schemas.microsoft.com/office/drawing/2014/main" id="{19738B54-BDB5-A34F-10EE-F81A1809DE5E}"/>
                </a:ext>
              </a:extLst>
            </p:cNvPr>
            <p:cNvSpPr txBox="1"/>
            <p:nvPr/>
          </p:nvSpPr>
          <p:spPr>
            <a:xfrm rot="19959988">
              <a:off x="10136373" y="1824060"/>
              <a:ext cx="1106393" cy="523220"/>
            </a:xfrm>
            <a:prstGeom prst="rect">
              <a:avLst/>
            </a:prstGeom>
            <a:noFill/>
          </p:spPr>
          <p:txBody>
            <a:bodyPr wrap="none" rtlCol="0">
              <a:spAutoFit/>
            </a:bodyPr>
            <a:lstStyle/>
            <a:p>
              <a:r>
                <a:rPr lang="fr-FR" sz="2800" b="1">
                  <a:solidFill>
                    <a:srgbClr val="DE8889"/>
                  </a:solidFill>
                  <a:latin typeface="ADLaM Display" panose="02010000000000000000" pitchFamily="2" charset="0"/>
                  <a:ea typeface="ADLaM Display" panose="02010000000000000000" pitchFamily="2" charset="0"/>
                  <a:cs typeface="ADLaM Display" panose="02010000000000000000" pitchFamily="2" charset="0"/>
                </a:rPr>
                <a:t>FAUX</a:t>
              </a:r>
              <a:endParaRPr lang="fr-BE" sz="2800" b="1">
                <a:solidFill>
                  <a:srgbClr val="DE8889"/>
                </a:solidFill>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3089" name="Groupe 3088">
            <a:extLst>
              <a:ext uri="{FF2B5EF4-FFF2-40B4-BE49-F238E27FC236}">
                <a16:creationId xmlns:a16="http://schemas.microsoft.com/office/drawing/2014/main" id="{81C6B60D-6F4B-A931-C773-9CB39906462C}"/>
              </a:ext>
              <a:ext uri="{C183D7F6-B498-43B3-948B-1728B52AA6E4}">
                <adec:decorative xmlns:adec="http://schemas.microsoft.com/office/drawing/2017/decorative" val="1"/>
              </a:ext>
            </a:extLst>
          </p:cNvPr>
          <p:cNvGrpSpPr/>
          <p:nvPr>
            <p:custDataLst>
              <p:tags r:id="rId14"/>
            </p:custDataLst>
          </p:nvPr>
        </p:nvGrpSpPr>
        <p:grpSpPr>
          <a:xfrm>
            <a:off x="1414633" y="3880383"/>
            <a:ext cx="2268247" cy="1999160"/>
            <a:chOff x="8487167" y="910892"/>
            <a:chExt cx="2709000" cy="2427120"/>
          </a:xfrm>
        </p:grpSpPr>
        <mc:AlternateContent xmlns:mc="http://schemas.openxmlformats.org/markup-compatibility/2006" xmlns:p14="http://schemas.microsoft.com/office/powerpoint/2010/main">
          <mc:Choice Requires="p14">
            <p:contentPart p14:bwMode="auto" r:id="rId229">
              <p14:nvContentPartPr>
                <p14:cNvPr id="3090" name="Encre 3089">
                  <a:extLst>
                    <a:ext uri="{FF2B5EF4-FFF2-40B4-BE49-F238E27FC236}">
                      <a16:creationId xmlns:a16="http://schemas.microsoft.com/office/drawing/2014/main" id="{E045BD91-C54D-D433-1355-21418F6D13E7}"/>
                    </a:ext>
                  </a:extLst>
                </p14:cNvPr>
                <p14:cNvContentPartPr/>
                <p14:nvPr/>
              </p14:nvContentPartPr>
              <p14:xfrm>
                <a:off x="9428579" y="2139533"/>
                <a:ext cx="254520" cy="74880"/>
              </p14:xfrm>
            </p:contentPart>
          </mc:Choice>
          <mc:Fallback xmlns="">
            <p:pic>
              <p:nvPicPr>
                <p:cNvPr id="3090" name="Encre 3089">
                  <a:extLst>
                    <a:ext uri="{FF2B5EF4-FFF2-40B4-BE49-F238E27FC236}">
                      <a16:creationId xmlns:a16="http://schemas.microsoft.com/office/drawing/2014/main" id="{E045BD91-C54D-D433-1355-21418F6D13E7}"/>
                    </a:ext>
                  </a:extLst>
                </p:cNvPr>
                <p:cNvPicPr/>
                <p:nvPr/>
              </p:nvPicPr>
              <p:blipFill>
                <a:blip r:embed="rId96"/>
                <a:stretch>
                  <a:fillRect/>
                </a:stretch>
              </p:blipFill>
              <p:spPr>
                <a:xfrm>
                  <a:off x="9417831" y="2128586"/>
                  <a:ext cx="275587" cy="96337"/>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3091" name="Encre 3090">
                  <a:extLst>
                    <a:ext uri="{FF2B5EF4-FFF2-40B4-BE49-F238E27FC236}">
                      <a16:creationId xmlns:a16="http://schemas.microsoft.com/office/drawing/2014/main" id="{25948C0B-3885-6A87-723C-CCFDD5D1970D}"/>
                    </a:ext>
                  </a:extLst>
                </p14:cNvPr>
                <p14:cNvContentPartPr/>
                <p14:nvPr/>
              </p14:nvContentPartPr>
              <p14:xfrm>
                <a:off x="9420299" y="2090933"/>
                <a:ext cx="271800" cy="129240"/>
              </p14:xfrm>
            </p:contentPart>
          </mc:Choice>
          <mc:Fallback xmlns="">
            <p:pic>
              <p:nvPicPr>
                <p:cNvPr id="3091" name="Encre 3090">
                  <a:extLst>
                    <a:ext uri="{FF2B5EF4-FFF2-40B4-BE49-F238E27FC236}">
                      <a16:creationId xmlns:a16="http://schemas.microsoft.com/office/drawing/2014/main" id="{25948C0B-3885-6A87-723C-CCFDD5D1970D}"/>
                    </a:ext>
                  </a:extLst>
                </p:cNvPr>
                <p:cNvPicPr/>
                <p:nvPr/>
              </p:nvPicPr>
              <p:blipFill>
                <a:blip r:embed="rId98"/>
                <a:stretch>
                  <a:fillRect/>
                </a:stretch>
              </p:blipFill>
              <p:spPr>
                <a:xfrm>
                  <a:off x="9409547" y="2079980"/>
                  <a:ext cx="292873" cy="150707"/>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3092" name="Encre 3091">
                  <a:extLst>
                    <a:ext uri="{FF2B5EF4-FFF2-40B4-BE49-F238E27FC236}">
                      <a16:creationId xmlns:a16="http://schemas.microsoft.com/office/drawing/2014/main" id="{643DDA55-0643-DDFF-730B-A82D716414D3}"/>
                    </a:ext>
                  </a:extLst>
                </p14:cNvPr>
                <p14:cNvContentPartPr/>
                <p14:nvPr/>
              </p14:nvContentPartPr>
              <p14:xfrm>
                <a:off x="9167939" y="1487213"/>
                <a:ext cx="616680" cy="48600"/>
              </p14:xfrm>
            </p:contentPart>
          </mc:Choice>
          <mc:Fallback xmlns="">
            <p:pic>
              <p:nvPicPr>
                <p:cNvPr id="3092" name="Encre 3091">
                  <a:extLst>
                    <a:ext uri="{FF2B5EF4-FFF2-40B4-BE49-F238E27FC236}">
                      <a16:creationId xmlns:a16="http://schemas.microsoft.com/office/drawing/2014/main" id="{643DDA55-0643-DDFF-730B-A82D716414D3}"/>
                    </a:ext>
                  </a:extLst>
                </p:cNvPr>
                <p:cNvPicPr/>
                <p:nvPr/>
              </p:nvPicPr>
              <p:blipFill>
                <a:blip r:embed="rId100"/>
                <a:stretch>
                  <a:fillRect/>
                </a:stretch>
              </p:blipFill>
              <p:spPr>
                <a:xfrm>
                  <a:off x="9146437" y="1465321"/>
                  <a:ext cx="659254" cy="91946"/>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3093" name="Encre 3092">
                  <a:extLst>
                    <a:ext uri="{FF2B5EF4-FFF2-40B4-BE49-F238E27FC236}">
                      <a16:creationId xmlns:a16="http://schemas.microsoft.com/office/drawing/2014/main" id="{A90B0C7D-A7FF-B0D6-DF42-F91AA038900E}"/>
                    </a:ext>
                  </a:extLst>
                </p14:cNvPr>
                <p14:cNvContentPartPr/>
                <p14:nvPr/>
              </p14:nvContentPartPr>
              <p14:xfrm>
                <a:off x="9117179" y="1462013"/>
                <a:ext cx="668880" cy="72360"/>
              </p14:xfrm>
            </p:contentPart>
          </mc:Choice>
          <mc:Fallback xmlns="">
            <p:pic>
              <p:nvPicPr>
                <p:cNvPr id="3093" name="Encre 3092">
                  <a:extLst>
                    <a:ext uri="{FF2B5EF4-FFF2-40B4-BE49-F238E27FC236}">
                      <a16:creationId xmlns:a16="http://schemas.microsoft.com/office/drawing/2014/main" id="{A90B0C7D-A7FF-B0D6-DF42-F91AA038900E}"/>
                    </a:ext>
                  </a:extLst>
                </p:cNvPr>
                <p:cNvPicPr/>
                <p:nvPr/>
              </p:nvPicPr>
              <p:blipFill>
                <a:blip r:embed="rId102"/>
                <a:stretch>
                  <a:fillRect/>
                </a:stretch>
              </p:blipFill>
              <p:spPr>
                <a:xfrm>
                  <a:off x="9095685" y="1440218"/>
                  <a:ext cx="711437" cy="115514"/>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3094" name="Encre 3093">
                  <a:extLst>
                    <a:ext uri="{FF2B5EF4-FFF2-40B4-BE49-F238E27FC236}">
                      <a16:creationId xmlns:a16="http://schemas.microsoft.com/office/drawing/2014/main" id="{5129AE5F-10D7-E0E1-3B04-4CF11E08E82B}"/>
                    </a:ext>
                  </a:extLst>
                </p14:cNvPr>
                <p14:cNvContentPartPr/>
                <p14:nvPr/>
              </p14:nvContentPartPr>
              <p14:xfrm>
                <a:off x="8753653" y="940853"/>
                <a:ext cx="1170000" cy="797400"/>
              </p14:xfrm>
            </p:contentPart>
          </mc:Choice>
          <mc:Fallback xmlns="">
            <p:pic>
              <p:nvPicPr>
                <p:cNvPr id="3094" name="Encre 3093">
                  <a:extLst>
                    <a:ext uri="{FF2B5EF4-FFF2-40B4-BE49-F238E27FC236}">
                      <a16:creationId xmlns:a16="http://schemas.microsoft.com/office/drawing/2014/main" id="{5129AE5F-10D7-E0E1-3B04-4CF11E08E82B}"/>
                    </a:ext>
                  </a:extLst>
                </p:cNvPr>
                <p:cNvPicPr/>
                <p:nvPr/>
              </p:nvPicPr>
              <p:blipFill>
                <a:blip r:embed="rId104"/>
                <a:stretch>
                  <a:fillRect/>
                </a:stretch>
              </p:blipFill>
              <p:spPr>
                <a:xfrm>
                  <a:off x="8732154" y="918994"/>
                  <a:ext cx="1212569" cy="84068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3095" name="Encre 3094">
                  <a:extLst>
                    <a:ext uri="{FF2B5EF4-FFF2-40B4-BE49-F238E27FC236}">
                      <a16:creationId xmlns:a16="http://schemas.microsoft.com/office/drawing/2014/main" id="{789F5C2A-E891-9DA5-A18E-D32B351150EE}"/>
                    </a:ext>
                  </a:extLst>
                </p14:cNvPr>
                <p14:cNvContentPartPr/>
                <p14:nvPr/>
              </p14:nvContentPartPr>
              <p14:xfrm>
                <a:off x="9158152" y="1602608"/>
                <a:ext cx="150120" cy="104040"/>
              </p14:xfrm>
            </p:contentPart>
          </mc:Choice>
          <mc:Fallback xmlns="">
            <p:pic>
              <p:nvPicPr>
                <p:cNvPr id="3095" name="Encre 3094">
                  <a:extLst>
                    <a:ext uri="{FF2B5EF4-FFF2-40B4-BE49-F238E27FC236}">
                      <a16:creationId xmlns:a16="http://schemas.microsoft.com/office/drawing/2014/main" id="{789F5C2A-E891-9DA5-A18E-D32B351150EE}"/>
                    </a:ext>
                  </a:extLst>
                </p:cNvPr>
                <p:cNvPicPr/>
                <p:nvPr/>
              </p:nvPicPr>
              <p:blipFill>
                <a:blip r:embed="rId106"/>
                <a:stretch>
                  <a:fillRect/>
                </a:stretch>
              </p:blipFill>
              <p:spPr>
                <a:xfrm>
                  <a:off x="9136645" y="1580751"/>
                  <a:ext cx="192704" cy="147317"/>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3096" name="Encre 3095">
                  <a:extLst>
                    <a:ext uri="{FF2B5EF4-FFF2-40B4-BE49-F238E27FC236}">
                      <a16:creationId xmlns:a16="http://schemas.microsoft.com/office/drawing/2014/main" id="{8599EC27-850E-F28D-0396-F462AF52871F}"/>
                    </a:ext>
                  </a:extLst>
                </p14:cNvPr>
                <p14:cNvContentPartPr/>
                <p14:nvPr/>
              </p14:nvContentPartPr>
              <p14:xfrm>
                <a:off x="9655312" y="1599008"/>
                <a:ext cx="131040" cy="95400"/>
              </p14:xfrm>
            </p:contentPart>
          </mc:Choice>
          <mc:Fallback xmlns="">
            <p:pic>
              <p:nvPicPr>
                <p:cNvPr id="3096" name="Encre 3095">
                  <a:extLst>
                    <a:ext uri="{FF2B5EF4-FFF2-40B4-BE49-F238E27FC236}">
                      <a16:creationId xmlns:a16="http://schemas.microsoft.com/office/drawing/2014/main" id="{8599EC27-850E-F28D-0396-F462AF52871F}"/>
                    </a:ext>
                  </a:extLst>
                </p:cNvPr>
                <p:cNvPicPr/>
                <p:nvPr/>
              </p:nvPicPr>
              <p:blipFill>
                <a:blip r:embed="rId108"/>
                <a:stretch>
                  <a:fillRect/>
                </a:stretch>
              </p:blipFill>
              <p:spPr>
                <a:xfrm>
                  <a:off x="9633830" y="1577227"/>
                  <a:ext cx="173574" cy="138526"/>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3097" name="Encre 3096">
                  <a:extLst>
                    <a:ext uri="{FF2B5EF4-FFF2-40B4-BE49-F238E27FC236}">
                      <a16:creationId xmlns:a16="http://schemas.microsoft.com/office/drawing/2014/main" id="{3E8F17CE-E97D-5D2F-7483-7BD7520DF530}"/>
                    </a:ext>
                  </a:extLst>
                </p14:cNvPr>
                <p14:cNvContentPartPr/>
                <p14:nvPr/>
              </p14:nvContentPartPr>
              <p14:xfrm>
                <a:off x="9503392" y="1749488"/>
                <a:ext cx="146520" cy="145440"/>
              </p14:xfrm>
            </p:contentPart>
          </mc:Choice>
          <mc:Fallback xmlns="">
            <p:pic>
              <p:nvPicPr>
                <p:cNvPr id="3097" name="Encre 3096">
                  <a:extLst>
                    <a:ext uri="{FF2B5EF4-FFF2-40B4-BE49-F238E27FC236}">
                      <a16:creationId xmlns:a16="http://schemas.microsoft.com/office/drawing/2014/main" id="{3E8F17CE-E97D-5D2F-7483-7BD7520DF530}"/>
                    </a:ext>
                  </a:extLst>
                </p:cNvPr>
                <p:cNvPicPr/>
                <p:nvPr/>
              </p:nvPicPr>
              <p:blipFill>
                <a:blip r:embed="rId110"/>
                <a:stretch>
                  <a:fillRect/>
                </a:stretch>
              </p:blipFill>
              <p:spPr>
                <a:xfrm>
                  <a:off x="9481971" y="1727650"/>
                  <a:ext cx="188934" cy="188679"/>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3098" name="Encre 3097">
                  <a:extLst>
                    <a:ext uri="{FF2B5EF4-FFF2-40B4-BE49-F238E27FC236}">
                      <a16:creationId xmlns:a16="http://schemas.microsoft.com/office/drawing/2014/main" id="{AFB5691D-29D7-9C9F-E3CB-EEAA8F09E4EF}"/>
                    </a:ext>
                  </a:extLst>
                </p14:cNvPr>
                <p14:cNvContentPartPr/>
                <p14:nvPr/>
              </p14:nvContentPartPr>
              <p14:xfrm>
                <a:off x="8849999" y="1570103"/>
                <a:ext cx="1101240" cy="878400"/>
              </p14:xfrm>
            </p:contentPart>
          </mc:Choice>
          <mc:Fallback xmlns="">
            <p:pic>
              <p:nvPicPr>
                <p:cNvPr id="3098" name="Encre 3097">
                  <a:extLst>
                    <a:ext uri="{FF2B5EF4-FFF2-40B4-BE49-F238E27FC236}">
                      <a16:creationId xmlns:a16="http://schemas.microsoft.com/office/drawing/2014/main" id="{AFB5691D-29D7-9C9F-E3CB-EEAA8F09E4EF}"/>
                    </a:ext>
                  </a:extLst>
                </p:cNvPr>
                <p:cNvPicPr/>
                <p:nvPr/>
              </p:nvPicPr>
              <p:blipFill>
                <a:blip r:embed="rId112"/>
                <a:stretch>
                  <a:fillRect/>
                </a:stretch>
              </p:blipFill>
              <p:spPr>
                <a:xfrm>
                  <a:off x="8828507" y="1548252"/>
                  <a:ext cx="1143794" cy="921664"/>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3099" name="Encre 3098">
                  <a:extLst>
                    <a:ext uri="{FF2B5EF4-FFF2-40B4-BE49-F238E27FC236}">
                      <a16:creationId xmlns:a16="http://schemas.microsoft.com/office/drawing/2014/main" id="{7281BEFF-049A-8855-2A05-85A30369D14F}"/>
                    </a:ext>
                  </a:extLst>
                </p14:cNvPr>
                <p14:cNvContentPartPr/>
                <p14:nvPr/>
              </p14:nvContentPartPr>
              <p14:xfrm>
                <a:off x="8769719" y="1745423"/>
                <a:ext cx="130680" cy="236520"/>
              </p14:xfrm>
            </p:contentPart>
          </mc:Choice>
          <mc:Fallback xmlns="">
            <p:pic>
              <p:nvPicPr>
                <p:cNvPr id="3099" name="Encre 3098">
                  <a:extLst>
                    <a:ext uri="{FF2B5EF4-FFF2-40B4-BE49-F238E27FC236}">
                      <a16:creationId xmlns:a16="http://schemas.microsoft.com/office/drawing/2014/main" id="{7281BEFF-049A-8855-2A05-85A30369D14F}"/>
                    </a:ext>
                  </a:extLst>
                </p:cNvPr>
                <p:cNvPicPr/>
                <p:nvPr/>
              </p:nvPicPr>
              <p:blipFill>
                <a:blip r:embed="rId114"/>
                <a:stretch>
                  <a:fillRect/>
                </a:stretch>
              </p:blipFill>
              <p:spPr>
                <a:xfrm>
                  <a:off x="8748226" y="1723563"/>
                  <a:ext cx="173237" cy="279802"/>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3100" name="Encre 3099">
                  <a:extLst>
                    <a:ext uri="{FF2B5EF4-FFF2-40B4-BE49-F238E27FC236}">
                      <a16:creationId xmlns:a16="http://schemas.microsoft.com/office/drawing/2014/main" id="{78A178A5-4784-6726-3D0A-7969C83063A5}"/>
                    </a:ext>
                  </a:extLst>
                </p14:cNvPr>
                <p14:cNvContentPartPr/>
                <p14:nvPr/>
              </p14:nvContentPartPr>
              <p14:xfrm>
                <a:off x="9723853" y="1597853"/>
                <a:ext cx="51840" cy="72000"/>
              </p14:xfrm>
            </p:contentPart>
          </mc:Choice>
          <mc:Fallback xmlns="">
            <p:pic>
              <p:nvPicPr>
                <p:cNvPr id="3100" name="Encre 3099">
                  <a:extLst>
                    <a:ext uri="{FF2B5EF4-FFF2-40B4-BE49-F238E27FC236}">
                      <a16:creationId xmlns:a16="http://schemas.microsoft.com/office/drawing/2014/main" id="{78A178A5-4784-6726-3D0A-7969C83063A5}"/>
                    </a:ext>
                  </a:extLst>
                </p:cNvPr>
                <p:cNvPicPr/>
                <p:nvPr/>
              </p:nvPicPr>
              <p:blipFill>
                <a:blip r:embed="rId116"/>
                <a:stretch>
                  <a:fillRect/>
                </a:stretch>
              </p:blipFill>
              <p:spPr>
                <a:xfrm>
                  <a:off x="9702432" y="1576035"/>
                  <a:ext cx="94255"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3101" name="Encre 3100">
                  <a:extLst>
                    <a:ext uri="{FF2B5EF4-FFF2-40B4-BE49-F238E27FC236}">
                      <a16:creationId xmlns:a16="http://schemas.microsoft.com/office/drawing/2014/main" id="{F6B60951-BCE6-839B-F498-FEAFE10C8EBC}"/>
                    </a:ext>
                  </a:extLst>
                </p14:cNvPr>
                <p14:cNvContentPartPr/>
                <p14:nvPr/>
              </p14:nvContentPartPr>
              <p14:xfrm>
                <a:off x="9389848" y="2042195"/>
                <a:ext cx="276480" cy="115560"/>
              </p14:xfrm>
            </p:contentPart>
          </mc:Choice>
          <mc:Fallback xmlns="">
            <p:pic>
              <p:nvPicPr>
                <p:cNvPr id="3101" name="Encre 3100">
                  <a:extLst>
                    <a:ext uri="{FF2B5EF4-FFF2-40B4-BE49-F238E27FC236}">
                      <a16:creationId xmlns:a16="http://schemas.microsoft.com/office/drawing/2014/main" id="{F6B60951-BCE6-839B-F498-FEAFE10C8EBC}"/>
                    </a:ext>
                  </a:extLst>
                </p:cNvPr>
                <p:cNvPicPr/>
                <p:nvPr/>
              </p:nvPicPr>
              <p:blipFill>
                <a:blip r:embed="rId118"/>
                <a:stretch>
                  <a:fillRect/>
                </a:stretch>
              </p:blipFill>
              <p:spPr>
                <a:xfrm>
                  <a:off x="9368349" y="2020391"/>
                  <a:ext cx="319048" cy="158731"/>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3102" name="Encre 3101">
                  <a:extLst>
                    <a:ext uri="{FF2B5EF4-FFF2-40B4-BE49-F238E27FC236}">
                      <a16:creationId xmlns:a16="http://schemas.microsoft.com/office/drawing/2014/main" id="{F7692D58-CE94-4F44-B852-91627B28FBF6}"/>
                    </a:ext>
                  </a:extLst>
                </p14:cNvPr>
                <p14:cNvContentPartPr/>
                <p14:nvPr/>
              </p14:nvContentPartPr>
              <p14:xfrm>
                <a:off x="8493647" y="2151452"/>
                <a:ext cx="407880" cy="797040"/>
              </p14:xfrm>
            </p:contentPart>
          </mc:Choice>
          <mc:Fallback xmlns="">
            <p:pic>
              <p:nvPicPr>
                <p:cNvPr id="3102" name="Encre 3101">
                  <a:extLst>
                    <a:ext uri="{FF2B5EF4-FFF2-40B4-BE49-F238E27FC236}">
                      <a16:creationId xmlns:a16="http://schemas.microsoft.com/office/drawing/2014/main" id="{F7692D58-CE94-4F44-B852-91627B28FBF6}"/>
                    </a:ext>
                  </a:extLst>
                </p:cNvPr>
                <p:cNvPicPr/>
                <p:nvPr/>
              </p:nvPicPr>
              <p:blipFill>
                <a:blip r:embed="rId120"/>
                <a:stretch>
                  <a:fillRect/>
                </a:stretch>
              </p:blipFill>
              <p:spPr>
                <a:xfrm>
                  <a:off x="8472157" y="2129603"/>
                  <a:ext cx="450430" cy="840300"/>
                </a:xfrm>
                <a:prstGeom prst="rect">
                  <a:avLst/>
                </a:prstGeom>
              </p:spPr>
            </p:pic>
          </mc:Fallback>
        </mc:AlternateContent>
        <p:grpSp>
          <p:nvGrpSpPr>
            <p:cNvPr id="3103" name="Groupe 3102">
              <a:extLst>
                <a:ext uri="{FF2B5EF4-FFF2-40B4-BE49-F238E27FC236}">
                  <a16:creationId xmlns:a16="http://schemas.microsoft.com/office/drawing/2014/main" id="{55E167F0-E6F2-A905-0D45-A41B10C35B5B}"/>
                </a:ext>
              </a:extLst>
            </p:cNvPr>
            <p:cNvGrpSpPr/>
            <p:nvPr/>
          </p:nvGrpSpPr>
          <p:grpSpPr>
            <a:xfrm>
              <a:off x="8487167" y="2528732"/>
              <a:ext cx="434160" cy="809280"/>
              <a:chOff x="8487167" y="2528732"/>
              <a:chExt cx="434160" cy="809280"/>
            </a:xfrm>
          </p:grpSpPr>
          <mc:AlternateContent xmlns:mc="http://schemas.openxmlformats.org/markup-compatibility/2006" xmlns:p14="http://schemas.microsoft.com/office/powerpoint/2010/main">
            <mc:Choice Requires="p14">
              <p:contentPart p14:bwMode="auto" r:id="rId242">
                <p14:nvContentPartPr>
                  <p14:cNvPr id="3123" name="Encre 3122">
                    <a:extLst>
                      <a:ext uri="{FF2B5EF4-FFF2-40B4-BE49-F238E27FC236}">
                        <a16:creationId xmlns:a16="http://schemas.microsoft.com/office/drawing/2014/main" id="{AB285F44-C636-ECFB-179C-8FE7409280E5}"/>
                      </a:ext>
                    </a:extLst>
                  </p14:cNvPr>
                  <p14:cNvContentPartPr/>
                  <p14:nvPr/>
                </p14:nvContentPartPr>
                <p14:xfrm>
                  <a:off x="8632607" y="2552132"/>
                  <a:ext cx="241560" cy="152280"/>
                </p14:xfrm>
              </p:contentPart>
            </mc:Choice>
            <mc:Fallback xmlns="">
              <p:pic>
                <p:nvPicPr>
                  <p:cNvPr id="3123" name="Encre 3122">
                    <a:extLst>
                      <a:ext uri="{FF2B5EF4-FFF2-40B4-BE49-F238E27FC236}">
                        <a16:creationId xmlns:a16="http://schemas.microsoft.com/office/drawing/2014/main" id="{AB285F44-C636-ECFB-179C-8FE7409280E5}"/>
                      </a:ext>
                    </a:extLst>
                  </p:cNvPr>
                  <p:cNvPicPr/>
                  <p:nvPr/>
                </p:nvPicPr>
                <p:blipFill>
                  <a:blip r:embed="rId122"/>
                  <a:stretch>
                    <a:fillRect/>
                  </a:stretch>
                </p:blipFill>
                <p:spPr>
                  <a:xfrm>
                    <a:off x="8611116" y="2530315"/>
                    <a:ext cx="284112" cy="195477"/>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3124" name="Encre 3123">
                    <a:extLst>
                      <a:ext uri="{FF2B5EF4-FFF2-40B4-BE49-F238E27FC236}">
                        <a16:creationId xmlns:a16="http://schemas.microsoft.com/office/drawing/2014/main" id="{01EE9DE2-C888-6D0D-36FE-6314BDA8BA1D}"/>
                      </a:ext>
                    </a:extLst>
                  </p14:cNvPr>
                  <p14:cNvContentPartPr/>
                  <p14:nvPr/>
                </p14:nvContentPartPr>
                <p14:xfrm>
                  <a:off x="8487167" y="2528732"/>
                  <a:ext cx="139680" cy="809280"/>
                </p14:xfrm>
              </p:contentPart>
            </mc:Choice>
            <mc:Fallback xmlns="">
              <p:pic>
                <p:nvPicPr>
                  <p:cNvPr id="3124" name="Encre 3123">
                    <a:extLst>
                      <a:ext uri="{FF2B5EF4-FFF2-40B4-BE49-F238E27FC236}">
                        <a16:creationId xmlns:a16="http://schemas.microsoft.com/office/drawing/2014/main" id="{01EE9DE2-C888-6D0D-36FE-6314BDA8BA1D}"/>
                      </a:ext>
                    </a:extLst>
                  </p:cNvPr>
                  <p:cNvPicPr/>
                  <p:nvPr/>
                </p:nvPicPr>
                <p:blipFill>
                  <a:blip r:embed="rId124"/>
                  <a:stretch>
                    <a:fillRect/>
                  </a:stretch>
                </p:blipFill>
                <p:spPr>
                  <a:xfrm>
                    <a:off x="8465678" y="2506883"/>
                    <a:ext cx="182229" cy="852541"/>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3125" name="Encre 3124">
                    <a:extLst>
                      <a:ext uri="{FF2B5EF4-FFF2-40B4-BE49-F238E27FC236}">
                        <a16:creationId xmlns:a16="http://schemas.microsoft.com/office/drawing/2014/main" id="{58D98FEC-62C0-5878-28E3-60C27F0F5A31}"/>
                      </a:ext>
                    </a:extLst>
                  </p14:cNvPr>
                  <p14:cNvContentPartPr/>
                  <p14:nvPr/>
                </p14:nvContentPartPr>
                <p14:xfrm>
                  <a:off x="8631167" y="2698652"/>
                  <a:ext cx="32760" cy="123840"/>
                </p14:xfrm>
              </p:contentPart>
            </mc:Choice>
            <mc:Fallback xmlns="">
              <p:pic>
                <p:nvPicPr>
                  <p:cNvPr id="3125" name="Encre 3124">
                    <a:extLst>
                      <a:ext uri="{FF2B5EF4-FFF2-40B4-BE49-F238E27FC236}">
                        <a16:creationId xmlns:a16="http://schemas.microsoft.com/office/drawing/2014/main" id="{58D98FEC-62C0-5878-28E3-60C27F0F5A31}"/>
                      </a:ext>
                    </a:extLst>
                  </p:cNvPr>
                  <p:cNvPicPr/>
                  <p:nvPr/>
                </p:nvPicPr>
                <p:blipFill>
                  <a:blip r:embed="rId126"/>
                  <a:stretch>
                    <a:fillRect/>
                  </a:stretch>
                </p:blipFill>
                <p:spPr>
                  <a:xfrm>
                    <a:off x="8609614" y="2676772"/>
                    <a:ext cx="75434" cy="167162"/>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3126" name="Encre 3125">
                    <a:extLst>
                      <a:ext uri="{FF2B5EF4-FFF2-40B4-BE49-F238E27FC236}">
                        <a16:creationId xmlns:a16="http://schemas.microsoft.com/office/drawing/2014/main" id="{C9698620-1659-DA9D-CBD3-65CE20793A54}"/>
                      </a:ext>
                    </a:extLst>
                  </p14:cNvPr>
                  <p14:cNvContentPartPr/>
                  <p14:nvPr/>
                </p14:nvContentPartPr>
                <p14:xfrm>
                  <a:off x="8727647" y="2749772"/>
                  <a:ext cx="45360" cy="159120"/>
                </p14:xfrm>
              </p:contentPart>
            </mc:Choice>
            <mc:Fallback xmlns="">
              <p:pic>
                <p:nvPicPr>
                  <p:cNvPr id="3126" name="Encre 3125">
                    <a:extLst>
                      <a:ext uri="{FF2B5EF4-FFF2-40B4-BE49-F238E27FC236}">
                        <a16:creationId xmlns:a16="http://schemas.microsoft.com/office/drawing/2014/main" id="{C9698620-1659-DA9D-CBD3-65CE20793A54}"/>
                      </a:ext>
                    </a:extLst>
                  </p:cNvPr>
                  <p:cNvPicPr/>
                  <p:nvPr/>
                </p:nvPicPr>
                <p:blipFill>
                  <a:blip r:embed="rId128"/>
                  <a:stretch>
                    <a:fillRect/>
                  </a:stretch>
                </p:blipFill>
                <p:spPr>
                  <a:xfrm>
                    <a:off x="8706251" y="2727915"/>
                    <a:ext cx="87725" cy="202397"/>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3127" name="Encre 3126">
                    <a:extLst>
                      <a:ext uri="{FF2B5EF4-FFF2-40B4-BE49-F238E27FC236}">
                        <a16:creationId xmlns:a16="http://schemas.microsoft.com/office/drawing/2014/main" id="{9DD9A5F1-42BB-E244-4415-61E60F2A1B9D}"/>
                      </a:ext>
                    </a:extLst>
                  </p14:cNvPr>
                  <p14:cNvContentPartPr/>
                  <p14:nvPr/>
                </p14:nvContentPartPr>
                <p14:xfrm>
                  <a:off x="8827367" y="2818172"/>
                  <a:ext cx="37800" cy="87480"/>
                </p14:xfrm>
              </p:contentPart>
            </mc:Choice>
            <mc:Fallback xmlns="">
              <p:pic>
                <p:nvPicPr>
                  <p:cNvPr id="3127" name="Encre 3126">
                    <a:extLst>
                      <a:ext uri="{FF2B5EF4-FFF2-40B4-BE49-F238E27FC236}">
                        <a16:creationId xmlns:a16="http://schemas.microsoft.com/office/drawing/2014/main" id="{9DD9A5F1-42BB-E244-4415-61E60F2A1B9D}"/>
                      </a:ext>
                    </a:extLst>
                  </p:cNvPr>
                  <p:cNvPicPr/>
                  <p:nvPr/>
                </p:nvPicPr>
                <p:blipFill>
                  <a:blip r:embed="rId130"/>
                  <a:stretch>
                    <a:fillRect/>
                  </a:stretch>
                </p:blipFill>
                <p:spPr>
                  <a:xfrm>
                    <a:off x="8806131" y="2796302"/>
                    <a:ext cx="79847" cy="130783"/>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3128" name="Encre 3127">
                    <a:extLst>
                      <a:ext uri="{FF2B5EF4-FFF2-40B4-BE49-F238E27FC236}">
                        <a16:creationId xmlns:a16="http://schemas.microsoft.com/office/drawing/2014/main" id="{1889B899-2812-426E-7558-7D2619FFB2C4}"/>
                      </a:ext>
                    </a:extLst>
                  </p14:cNvPr>
                  <p14:cNvContentPartPr/>
                  <p14:nvPr/>
                </p14:nvContentPartPr>
                <p14:xfrm>
                  <a:off x="8889647" y="2926532"/>
                  <a:ext cx="31680" cy="94680"/>
                </p14:xfrm>
              </p:contentPart>
            </mc:Choice>
            <mc:Fallback xmlns="">
              <p:pic>
                <p:nvPicPr>
                  <p:cNvPr id="3128" name="Encre 3127">
                    <a:extLst>
                      <a:ext uri="{FF2B5EF4-FFF2-40B4-BE49-F238E27FC236}">
                        <a16:creationId xmlns:a16="http://schemas.microsoft.com/office/drawing/2014/main" id="{1889B899-2812-426E-7558-7D2619FFB2C4}"/>
                      </a:ext>
                    </a:extLst>
                  </p:cNvPr>
                  <p:cNvPicPr/>
                  <p:nvPr/>
                </p:nvPicPr>
                <p:blipFill>
                  <a:blip r:embed="rId132"/>
                  <a:stretch>
                    <a:fillRect/>
                  </a:stretch>
                </p:blipFill>
                <p:spPr>
                  <a:xfrm>
                    <a:off x="8868242" y="2904716"/>
                    <a:ext cx="74063" cy="137875"/>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8">
              <p14:nvContentPartPr>
                <p14:cNvPr id="3104" name="Encre 3103">
                  <a:extLst>
                    <a:ext uri="{FF2B5EF4-FFF2-40B4-BE49-F238E27FC236}">
                      <a16:creationId xmlns:a16="http://schemas.microsoft.com/office/drawing/2014/main" id="{FC115D6A-B3A9-C06C-7D88-5DA96E00A701}"/>
                    </a:ext>
                  </a:extLst>
                </p14:cNvPr>
                <p14:cNvContentPartPr/>
                <p14:nvPr/>
              </p14:nvContentPartPr>
              <p14:xfrm>
                <a:off x="8675087" y="910892"/>
                <a:ext cx="393480" cy="649080"/>
              </p14:xfrm>
            </p:contentPart>
          </mc:Choice>
          <mc:Fallback xmlns="">
            <p:pic>
              <p:nvPicPr>
                <p:cNvPr id="3104" name="Encre 3103">
                  <a:extLst>
                    <a:ext uri="{FF2B5EF4-FFF2-40B4-BE49-F238E27FC236}">
                      <a16:creationId xmlns:a16="http://schemas.microsoft.com/office/drawing/2014/main" id="{FC115D6A-B3A9-C06C-7D88-5DA96E00A701}"/>
                    </a:ext>
                  </a:extLst>
                </p:cNvPr>
                <p:cNvPicPr/>
                <p:nvPr/>
              </p:nvPicPr>
              <p:blipFill>
                <a:blip r:embed="rId134"/>
                <a:stretch>
                  <a:fillRect/>
                </a:stretch>
              </p:blipFill>
              <p:spPr>
                <a:xfrm>
                  <a:off x="8653609" y="889052"/>
                  <a:ext cx="436007" cy="692323"/>
                </a:xfrm>
                <a:prstGeom prst="rect">
                  <a:avLst/>
                </a:prstGeom>
              </p:spPr>
            </p:pic>
          </mc:Fallback>
        </mc:AlternateContent>
        <p:grpSp>
          <p:nvGrpSpPr>
            <p:cNvPr id="3105" name="Groupe 3104">
              <a:extLst>
                <a:ext uri="{FF2B5EF4-FFF2-40B4-BE49-F238E27FC236}">
                  <a16:creationId xmlns:a16="http://schemas.microsoft.com/office/drawing/2014/main" id="{AD2D6654-91F8-BAA4-06CD-E01000AA8378}"/>
                </a:ext>
              </a:extLst>
            </p:cNvPr>
            <p:cNvGrpSpPr/>
            <p:nvPr/>
          </p:nvGrpSpPr>
          <p:grpSpPr>
            <a:xfrm>
              <a:off x="9394019" y="2043413"/>
              <a:ext cx="1802148" cy="897879"/>
              <a:chOff x="9394019" y="2043413"/>
              <a:chExt cx="1802148" cy="897879"/>
            </a:xfrm>
          </p:grpSpPr>
          <mc:AlternateContent xmlns:mc="http://schemas.openxmlformats.org/markup-compatibility/2006" xmlns:p14="http://schemas.microsoft.com/office/powerpoint/2010/main">
            <mc:Choice Requires="p14">
              <p:contentPart p14:bwMode="auto" r:id="rId249">
                <p14:nvContentPartPr>
                  <p14:cNvPr id="3106" name="Encre 3105">
                    <a:extLst>
                      <a:ext uri="{FF2B5EF4-FFF2-40B4-BE49-F238E27FC236}">
                        <a16:creationId xmlns:a16="http://schemas.microsoft.com/office/drawing/2014/main" id="{CCA67A07-6881-F6B1-B46F-B4E3D7ABED04}"/>
                      </a:ext>
                    </a:extLst>
                  </p14:cNvPr>
                  <p14:cNvContentPartPr/>
                  <p14:nvPr/>
                </p14:nvContentPartPr>
                <p14:xfrm>
                  <a:off x="9394019" y="2043413"/>
                  <a:ext cx="337320" cy="245520"/>
                </p14:xfrm>
              </p:contentPart>
            </mc:Choice>
            <mc:Fallback xmlns="">
              <p:pic>
                <p:nvPicPr>
                  <p:cNvPr id="3106" name="Encre 3105">
                    <a:extLst>
                      <a:ext uri="{FF2B5EF4-FFF2-40B4-BE49-F238E27FC236}">
                        <a16:creationId xmlns:a16="http://schemas.microsoft.com/office/drawing/2014/main" id="{CCA67A07-6881-F6B1-B46F-B4E3D7ABED04}"/>
                      </a:ext>
                    </a:extLst>
                  </p:cNvPr>
                  <p:cNvPicPr/>
                  <p:nvPr/>
                </p:nvPicPr>
                <p:blipFill>
                  <a:blip r:embed="rId136"/>
                  <a:stretch>
                    <a:fillRect/>
                  </a:stretch>
                </p:blipFill>
                <p:spPr>
                  <a:xfrm>
                    <a:off x="9383276" y="2032472"/>
                    <a:ext cx="358376" cy="266965"/>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3107" name="Encre 3106">
                    <a:extLst>
                      <a:ext uri="{FF2B5EF4-FFF2-40B4-BE49-F238E27FC236}">
                        <a16:creationId xmlns:a16="http://schemas.microsoft.com/office/drawing/2014/main" id="{18D8CAA3-430D-9C7E-7CA0-DB25D3ADAC67}"/>
                      </a:ext>
                    </a:extLst>
                  </p14:cNvPr>
                  <p14:cNvContentPartPr/>
                  <p14:nvPr/>
                </p14:nvContentPartPr>
                <p14:xfrm>
                  <a:off x="9644219" y="2091653"/>
                  <a:ext cx="47160" cy="118800"/>
                </p14:xfrm>
              </p:contentPart>
            </mc:Choice>
            <mc:Fallback xmlns="">
              <p:pic>
                <p:nvPicPr>
                  <p:cNvPr id="3107" name="Encre 3106">
                    <a:extLst>
                      <a:ext uri="{FF2B5EF4-FFF2-40B4-BE49-F238E27FC236}">
                        <a16:creationId xmlns:a16="http://schemas.microsoft.com/office/drawing/2014/main" id="{18D8CAA3-430D-9C7E-7CA0-DB25D3ADAC67}"/>
                      </a:ext>
                    </a:extLst>
                  </p:cNvPr>
                  <p:cNvPicPr/>
                  <p:nvPr/>
                </p:nvPicPr>
                <p:blipFill>
                  <a:blip r:embed="rId138"/>
                  <a:stretch>
                    <a:fillRect/>
                  </a:stretch>
                </p:blipFill>
                <p:spPr>
                  <a:xfrm>
                    <a:off x="9633501" y="2080734"/>
                    <a:ext cx="68168" cy="140201"/>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3108" name="Encre 3107">
                    <a:extLst>
                      <a:ext uri="{FF2B5EF4-FFF2-40B4-BE49-F238E27FC236}">
                        <a16:creationId xmlns:a16="http://schemas.microsoft.com/office/drawing/2014/main" id="{1DC42EC5-4BD3-03E2-60E7-9B2B2C18A30A}"/>
                      </a:ext>
                    </a:extLst>
                  </p14:cNvPr>
                  <p14:cNvContentPartPr/>
                  <p14:nvPr/>
                </p14:nvContentPartPr>
                <p14:xfrm>
                  <a:off x="9409859" y="2155733"/>
                  <a:ext cx="175680" cy="75960"/>
                </p14:xfrm>
              </p:contentPart>
            </mc:Choice>
            <mc:Fallback xmlns="">
              <p:pic>
                <p:nvPicPr>
                  <p:cNvPr id="3108" name="Encre 3107">
                    <a:extLst>
                      <a:ext uri="{FF2B5EF4-FFF2-40B4-BE49-F238E27FC236}">
                        <a16:creationId xmlns:a16="http://schemas.microsoft.com/office/drawing/2014/main" id="{1DC42EC5-4BD3-03E2-60E7-9B2B2C18A30A}"/>
                      </a:ext>
                    </a:extLst>
                  </p:cNvPr>
                  <p:cNvPicPr/>
                  <p:nvPr/>
                </p:nvPicPr>
                <p:blipFill>
                  <a:blip r:embed="rId140"/>
                  <a:stretch>
                    <a:fillRect/>
                  </a:stretch>
                </p:blipFill>
                <p:spPr>
                  <a:xfrm>
                    <a:off x="9399121" y="2144756"/>
                    <a:ext cx="196727" cy="97475"/>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3109" name="Encre 3108">
                    <a:extLst>
                      <a:ext uri="{FF2B5EF4-FFF2-40B4-BE49-F238E27FC236}">
                        <a16:creationId xmlns:a16="http://schemas.microsoft.com/office/drawing/2014/main" id="{99FBA220-D1E0-FFF1-7060-75775E12F61D}"/>
                      </a:ext>
                    </a:extLst>
                  </p14:cNvPr>
                  <p14:cNvContentPartPr/>
                  <p14:nvPr/>
                </p14:nvContentPartPr>
                <p14:xfrm>
                  <a:off x="9472859" y="2123333"/>
                  <a:ext cx="207720" cy="42120"/>
                </p14:xfrm>
              </p:contentPart>
            </mc:Choice>
            <mc:Fallback xmlns="">
              <p:pic>
                <p:nvPicPr>
                  <p:cNvPr id="3109" name="Encre 3108">
                    <a:extLst>
                      <a:ext uri="{FF2B5EF4-FFF2-40B4-BE49-F238E27FC236}">
                        <a16:creationId xmlns:a16="http://schemas.microsoft.com/office/drawing/2014/main" id="{99FBA220-D1E0-FFF1-7060-75775E12F61D}"/>
                      </a:ext>
                    </a:extLst>
                  </p:cNvPr>
                  <p:cNvPicPr/>
                  <p:nvPr/>
                </p:nvPicPr>
                <p:blipFill>
                  <a:blip r:embed="rId142"/>
                  <a:stretch>
                    <a:fillRect/>
                  </a:stretch>
                </p:blipFill>
                <p:spPr>
                  <a:xfrm>
                    <a:off x="9462130" y="2112477"/>
                    <a:ext cx="228750" cy="63397"/>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3110" name="Encre 3109">
                    <a:extLst>
                      <a:ext uri="{FF2B5EF4-FFF2-40B4-BE49-F238E27FC236}">
                        <a16:creationId xmlns:a16="http://schemas.microsoft.com/office/drawing/2014/main" id="{FC94C420-35D5-A459-C7C9-0210F57BA775}"/>
                      </a:ext>
                    </a:extLst>
                  </p14:cNvPr>
                  <p14:cNvContentPartPr/>
                  <p14:nvPr/>
                </p14:nvContentPartPr>
                <p14:xfrm>
                  <a:off x="10099473" y="2051495"/>
                  <a:ext cx="268560" cy="335520"/>
                </p14:xfrm>
              </p:contentPart>
            </mc:Choice>
            <mc:Fallback xmlns="">
              <p:pic>
                <p:nvPicPr>
                  <p:cNvPr id="3110" name="Encre 3109">
                    <a:extLst>
                      <a:ext uri="{FF2B5EF4-FFF2-40B4-BE49-F238E27FC236}">
                        <a16:creationId xmlns:a16="http://schemas.microsoft.com/office/drawing/2014/main" id="{FC94C420-35D5-A459-C7C9-0210F57BA775}"/>
                      </a:ext>
                    </a:extLst>
                  </p:cNvPr>
                  <p:cNvPicPr/>
                  <p:nvPr/>
                </p:nvPicPr>
                <p:blipFill>
                  <a:blip r:embed="rId144"/>
                  <a:stretch>
                    <a:fillRect/>
                  </a:stretch>
                </p:blipFill>
                <p:spPr>
                  <a:xfrm>
                    <a:off x="10077988" y="2029680"/>
                    <a:ext cx="311100" cy="378714"/>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3111" name="Encre 3110">
                    <a:extLst>
                      <a:ext uri="{FF2B5EF4-FFF2-40B4-BE49-F238E27FC236}">
                        <a16:creationId xmlns:a16="http://schemas.microsoft.com/office/drawing/2014/main" id="{8D2F5263-37CB-0809-4C7B-CF44AE8FA931}"/>
                      </a:ext>
                    </a:extLst>
                  </p14:cNvPr>
                  <p14:cNvContentPartPr/>
                  <p14:nvPr/>
                </p14:nvContentPartPr>
                <p14:xfrm>
                  <a:off x="10341393" y="2281895"/>
                  <a:ext cx="72360" cy="135000"/>
                </p14:xfrm>
              </p:contentPart>
            </mc:Choice>
            <mc:Fallback xmlns="">
              <p:pic>
                <p:nvPicPr>
                  <p:cNvPr id="3111" name="Encre 3110">
                    <a:extLst>
                      <a:ext uri="{FF2B5EF4-FFF2-40B4-BE49-F238E27FC236}">
                        <a16:creationId xmlns:a16="http://schemas.microsoft.com/office/drawing/2014/main" id="{8D2F5263-37CB-0809-4C7B-CF44AE8FA931}"/>
                      </a:ext>
                    </a:extLst>
                  </p:cNvPr>
                  <p:cNvPicPr/>
                  <p:nvPr/>
                </p:nvPicPr>
                <p:blipFill>
                  <a:blip r:embed="rId146"/>
                  <a:stretch>
                    <a:fillRect/>
                  </a:stretch>
                </p:blipFill>
                <p:spPr>
                  <a:xfrm>
                    <a:off x="10319857" y="2260121"/>
                    <a:ext cx="115001" cy="178113"/>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3112" name="Encre 3111">
                    <a:extLst>
                      <a:ext uri="{FF2B5EF4-FFF2-40B4-BE49-F238E27FC236}">
                        <a16:creationId xmlns:a16="http://schemas.microsoft.com/office/drawing/2014/main" id="{10701919-CD7C-E193-1EF6-B6B71A3656DD}"/>
                      </a:ext>
                    </a:extLst>
                  </p14:cNvPr>
                  <p14:cNvContentPartPr/>
                  <p14:nvPr/>
                </p14:nvContentPartPr>
                <p14:xfrm>
                  <a:off x="10377393" y="2130695"/>
                  <a:ext cx="530640" cy="75240"/>
                </p14:xfrm>
              </p:contentPart>
            </mc:Choice>
            <mc:Fallback xmlns="">
              <p:pic>
                <p:nvPicPr>
                  <p:cNvPr id="3112" name="Encre 3111">
                    <a:extLst>
                      <a:ext uri="{FF2B5EF4-FFF2-40B4-BE49-F238E27FC236}">
                        <a16:creationId xmlns:a16="http://schemas.microsoft.com/office/drawing/2014/main" id="{10701919-CD7C-E193-1EF6-B6B71A3656DD}"/>
                      </a:ext>
                    </a:extLst>
                  </p:cNvPr>
                  <p:cNvPicPr/>
                  <p:nvPr/>
                </p:nvPicPr>
                <p:blipFill>
                  <a:blip r:embed="rId148"/>
                  <a:stretch>
                    <a:fillRect/>
                  </a:stretch>
                </p:blipFill>
                <p:spPr>
                  <a:xfrm>
                    <a:off x="10355910" y="2108949"/>
                    <a:ext cx="573177" cy="118296"/>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3113" name="Encre 3112">
                    <a:extLst>
                      <a:ext uri="{FF2B5EF4-FFF2-40B4-BE49-F238E27FC236}">
                        <a16:creationId xmlns:a16="http://schemas.microsoft.com/office/drawing/2014/main" id="{1E53417F-23EA-70FF-FA03-7615E4F67E47}"/>
                      </a:ext>
                    </a:extLst>
                  </p14:cNvPr>
                  <p14:cNvContentPartPr/>
                  <p14:nvPr/>
                </p14:nvContentPartPr>
                <p14:xfrm>
                  <a:off x="10587407" y="2189972"/>
                  <a:ext cx="608760" cy="250200"/>
                </p14:xfrm>
              </p:contentPart>
            </mc:Choice>
            <mc:Fallback xmlns="">
              <p:pic>
                <p:nvPicPr>
                  <p:cNvPr id="3113" name="Encre 3112">
                    <a:extLst>
                      <a:ext uri="{FF2B5EF4-FFF2-40B4-BE49-F238E27FC236}">
                        <a16:creationId xmlns:a16="http://schemas.microsoft.com/office/drawing/2014/main" id="{1E53417F-23EA-70FF-FA03-7615E4F67E47}"/>
                      </a:ext>
                    </a:extLst>
                  </p:cNvPr>
                  <p:cNvPicPr/>
                  <p:nvPr/>
                </p:nvPicPr>
                <p:blipFill>
                  <a:blip r:embed="rId150"/>
                  <a:stretch>
                    <a:fillRect/>
                  </a:stretch>
                </p:blipFill>
                <p:spPr>
                  <a:xfrm>
                    <a:off x="10565911" y="2168140"/>
                    <a:ext cx="651322" cy="293428"/>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3114" name="Encre 3113">
                    <a:extLst>
                      <a:ext uri="{FF2B5EF4-FFF2-40B4-BE49-F238E27FC236}">
                        <a16:creationId xmlns:a16="http://schemas.microsoft.com/office/drawing/2014/main" id="{2B2CBDFC-A8BE-953E-D9EE-B52968D87F35}"/>
                      </a:ext>
                    </a:extLst>
                  </p14:cNvPr>
                  <p14:cNvContentPartPr/>
                  <p14:nvPr/>
                </p14:nvContentPartPr>
                <p14:xfrm>
                  <a:off x="10890167" y="2133812"/>
                  <a:ext cx="72720" cy="98280"/>
                </p14:xfrm>
              </p:contentPart>
            </mc:Choice>
            <mc:Fallback xmlns="">
              <p:pic>
                <p:nvPicPr>
                  <p:cNvPr id="3114" name="Encre 3113">
                    <a:extLst>
                      <a:ext uri="{FF2B5EF4-FFF2-40B4-BE49-F238E27FC236}">
                        <a16:creationId xmlns:a16="http://schemas.microsoft.com/office/drawing/2014/main" id="{2B2CBDFC-A8BE-953E-D9EE-B52968D87F35}"/>
                      </a:ext>
                    </a:extLst>
                  </p:cNvPr>
                  <p:cNvPicPr/>
                  <p:nvPr/>
                </p:nvPicPr>
                <p:blipFill>
                  <a:blip r:embed="rId152"/>
                  <a:stretch>
                    <a:fillRect/>
                  </a:stretch>
                </p:blipFill>
                <p:spPr>
                  <a:xfrm>
                    <a:off x="10868652" y="2111972"/>
                    <a:ext cx="115319" cy="141523"/>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3115" name="Encre 3114">
                    <a:extLst>
                      <a:ext uri="{FF2B5EF4-FFF2-40B4-BE49-F238E27FC236}">
                        <a16:creationId xmlns:a16="http://schemas.microsoft.com/office/drawing/2014/main" id="{88D7F5B0-77D8-AB38-25A3-321E262CEFCE}"/>
                      </a:ext>
                    </a:extLst>
                  </p14:cNvPr>
                  <p14:cNvContentPartPr/>
                  <p14:nvPr/>
                </p14:nvContentPartPr>
                <p14:xfrm>
                  <a:off x="10965407" y="2174852"/>
                  <a:ext cx="69480" cy="47880"/>
                </p14:xfrm>
              </p:contentPart>
            </mc:Choice>
            <mc:Fallback xmlns="">
              <p:pic>
                <p:nvPicPr>
                  <p:cNvPr id="3115" name="Encre 3114">
                    <a:extLst>
                      <a:ext uri="{FF2B5EF4-FFF2-40B4-BE49-F238E27FC236}">
                        <a16:creationId xmlns:a16="http://schemas.microsoft.com/office/drawing/2014/main" id="{88D7F5B0-77D8-AB38-25A3-321E262CEFCE}"/>
                      </a:ext>
                    </a:extLst>
                  </p:cNvPr>
                  <p:cNvPicPr/>
                  <p:nvPr/>
                </p:nvPicPr>
                <p:blipFill>
                  <a:blip r:embed="rId154"/>
                  <a:stretch>
                    <a:fillRect/>
                  </a:stretch>
                </p:blipFill>
                <p:spPr>
                  <a:xfrm>
                    <a:off x="10943963" y="2153088"/>
                    <a:ext cx="111940" cy="90972"/>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3116" name="Encre 3115">
                    <a:extLst>
                      <a:ext uri="{FF2B5EF4-FFF2-40B4-BE49-F238E27FC236}">
                        <a16:creationId xmlns:a16="http://schemas.microsoft.com/office/drawing/2014/main" id="{15276030-B24F-E0EA-6D9A-540670777E6C}"/>
                      </a:ext>
                    </a:extLst>
                  </p14:cNvPr>
                  <p14:cNvContentPartPr/>
                  <p14:nvPr/>
                </p14:nvContentPartPr>
                <p14:xfrm>
                  <a:off x="10602527" y="2254772"/>
                  <a:ext cx="259560" cy="29880"/>
                </p14:xfrm>
              </p:contentPart>
            </mc:Choice>
            <mc:Fallback xmlns="">
              <p:pic>
                <p:nvPicPr>
                  <p:cNvPr id="3116" name="Encre 3115">
                    <a:extLst>
                      <a:ext uri="{FF2B5EF4-FFF2-40B4-BE49-F238E27FC236}">
                        <a16:creationId xmlns:a16="http://schemas.microsoft.com/office/drawing/2014/main" id="{15276030-B24F-E0EA-6D9A-540670777E6C}"/>
                      </a:ext>
                    </a:extLst>
                  </p:cNvPr>
                  <p:cNvPicPr/>
                  <p:nvPr/>
                </p:nvPicPr>
                <p:blipFill>
                  <a:blip r:embed="rId156"/>
                  <a:stretch>
                    <a:fillRect/>
                  </a:stretch>
                </p:blipFill>
                <p:spPr>
                  <a:xfrm>
                    <a:off x="10581040" y="2233120"/>
                    <a:ext cx="302104" cy="72751"/>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3117" name="Encre 3116">
                    <a:extLst>
                      <a:ext uri="{FF2B5EF4-FFF2-40B4-BE49-F238E27FC236}">
                        <a16:creationId xmlns:a16="http://schemas.microsoft.com/office/drawing/2014/main" id="{D0C2CCA1-EF67-742A-79D9-FFA745ABDE7E}"/>
                      </a:ext>
                    </a:extLst>
                  </p14:cNvPr>
                  <p14:cNvContentPartPr/>
                  <p14:nvPr/>
                </p14:nvContentPartPr>
                <p14:xfrm>
                  <a:off x="10620527" y="2292212"/>
                  <a:ext cx="112680" cy="24840"/>
                </p14:xfrm>
              </p:contentPart>
            </mc:Choice>
            <mc:Fallback xmlns="">
              <p:pic>
                <p:nvPicPr>
                  <p:cNvPr id="3117" name="Encre 3116">
                    <a:extLst>
                      <a:ext uri="{FF2B5EF4-FFF2-40B4-BE49-F238E27FC236}">
                        <a16:creationId xmlns:a16="http://schemas.microsoft.com/office/drawing/2014/main" id="{D0C2CCA1-EF67-742A-79D9-FFA745ABDE7E}"/>
                      </a:ext>
                    </a:extLst>
                  </p:cNvPr>
                  <p:cNvPicPr/>
                  <p:nvPr/>
                </p:nvPicPr>
                <p:blipFill>
                  <a:blip r:embed="rId158"/>
                  <a:stretch>
                    <a:fillRect/>
                  </a:stretch>
                </p:blipFill>
                <p:spPr>
                  <a:xfrm>
                    <a:off x="10599023" y="2270033"/>
                    <a:ext cx="155258" cy="68754"/>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3118" name="Encre 3117">
                    <a:extLst>
                      <a:ext uri="{FF2B5EF4-FFF2-40B4-BE49-F238E27FC236}">
                        <a16:creationId xmlns:a16="http://schemas.microsoft.com/office/drawing/2014/main" id="{B69A3A28-2BF2-8097-71EE-F20EE991725D}"/>
                      </a:ext>
                    </a:extLst>
                  </p14:cNvPr>
                  <p14:cNvContentPartPr/>
                  <p14:nvPr/>
                </p14:nvContentPartPr>
                <p14:xfrm>
                  <a:off x="10409927" y="2461052"/>
                  <a:ext cx="507240" cy="137520"/>
                </p14:xfrm>
              </p:contentPart>
            </mc:Choice>
            <mc:Fallback xmlns="">
              <p:pic>
                <p:nvPicPr>
                  <p:cNvPr id="3118" name="Encre 3117">
                    <a:extLst>
                      <a:ext uri="{FF2B5EF4-FFF2-40B4-BE49-F238E27FC236}">
                        <a16:creationId xmlns:a16="http://schemas.microsoft.com/office/drawing/2014/main" id="{B69A3A28-2BF2-8097-71EE-F20EE991725D}"/>
                      </a:ext>
                    </a:extLst>
                  </p:cNvPr>
                  <p:cNvPicPr/>
                  <p:nvPr/>
                </p:nvPicPr>
                <p:blipFill>
                  <a:blip r:embed="rId160"/>
                  <a:stretch>
                    <a:fillRect/>
                  </a:stretch>
                </p:blipFill>
                <p:spPr>
                  <a:xfrm>
                    <a:off x="10388434" y="2439223"/>
                    <a:ext cx="549797" cy="180741"/>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3119" name="Encre 3118">
                    <a:extLst>
                      <a:ext uri="{FF2B5EF4-FFF2-40B4-BE49-F238E27FC236}">
                        <a16:creationId xmlns:a16="http://schemas.microsoft.com/office/drawing/2014/main" id="{91FBDA3E-7B50-8EF8-4B3A-4A570B427809}"/>
                      </a:ext>
                    </a:extLst>
                  </p14:cNvPr>
                  <p14:cNvContentPartPr/>
                  <p14:nvPr/>
                </p14:nvContentPartPr>
                <p14:xfrm>
                  <a:off x="10064327" y="2373572"/>
                  <a:ext cx="59040" cy="260280"/>
                </p14:xfrm>
              </p:contentPart>
            </mc:Choice>
            <mc:Fallback xmlns="">
              <p:pic>
                <p:nvPicPr>
                  <p:cNvPr id="3119" name="Encre 3118">
                    <a:extLst>
                      <a:ext uri="{FF2B5EF4-FFF2-40B4-BE49-F238E27FC236}">
                        <a16:creationId xmlns:a16="http://schemas.microsoft.com/office/drawing/2014/main" id="{91FBDA3E-7B50-8EF8-4B3A-4A570B427809}"/>
                      </a:ext>
                    </a:extLst>
                  </p:cNvPr>
                  <p:cNvPicPr/>
                  <p:nvPr/>
                </p:nvPicPr>
                <p:blipFill>
                  <a:blip r:embed="rId162"/>
                  <a:stretch>
                    <a:fillRect/>
                  </a:stretch>
                </p:blipFill>
                <p:spPr>
                  <a:xfrm>
                    <a:off x="10042780" y="2351736"/>
                    <a:ext cx="101704" cy="303514"/>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3120" name="Encre 3119">
                    <a:extLst>
                      <a:ext uri="{FF2B5EF4-FFF2-40B4-BE49-F238E27FC236}">
                        <a16:creationId xmlns:a16="http://schemas.microsoft.com/office/drawing/2014/main" id="{0D8742E5-BF51-F17E-B970-62A0094B830A}"/>
                      </a:ext>
                    </a:extLst>
                  </p14:cNvPr>
                  <p14:cNvContentPartPr/>
                  <p14:nvPr/>
                </p14:nvContentPartPr>
                <p14:xfrm>
                  <a:off x="10090607" y="2569412"/>
                  <a:ext cx="79560" cy="371880"/>
                </p14:xfrm>
              </p:contentPart>
            </mc:Choice>
            <mc:Fallback xmlns="">
              <p:pic>
                <p:nvPicPr>
                  <p:cNvPr id="3120" name="Encre 3119">
                    <a:extLst>
                      <a:ext uri="{FF2B5EF4-FFF2-40B4-BE49-F238E27FC236}">
                        <a16:creationId xmlns:a16="http://schemas.microsoft.com/office/drawing/2014/main" id="{0D8742E5-BF51-F17E-B970-62A0094B830A}"/>
                      </a:ext>
                    </a:extLst>
                  </p:cNvPr>
                  <p:cNvPicPr/>
                  <p:nvPr/>
                </p:nvPicPr>
                <p:blipFill>
                  <a:blip r:embed="rId164"/>
                  <a:stretch>
                    <a:fillRect/>
                  </a:stretch>
                </p:blipFill>
                <p:spPr>
                  <a:xfrm>
                    <a:off x="10069104" y="2547562"/>
                    <a:ext cx="122135" cy="415142"/>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3121" name="Encre 3120">
                    <a:extLst>
                      <a:ext uri="{FF2B5EF4-FFF2-40B4-BE49-F238E27FC236}">
                        <a16:creationId xmlns:a16="http://schemas.microsoft.com/office/drawing/2014/main" id="{23BF7075-66D8-6CF8-499D-4D4FE765E78F}"/>
                      </a:ext>
                    </a:extLst>
                  </p14:cNvPr>
                  <p14:cNvContentPartPr/>
                  <p14:nvPr/>
                </p14:nvContentPartPr>
                <p14:xfrm>
                  <a:off x="10372847" y="2619452"/>
                  <a:ext cx="136440" cy="272880"/>
                </p14:xfrm>
              </p:contentPart>
            </mc:Choice>
            <mc:Fallback xmlns="">
              <p:pic>
                <p:nvPicPr>
                  <p:cNvPr id="3121" name="Encre 3120">
                    <a:extLst>
                      <a:ext uri="{FF2B5EF4-FFF2-40B4-BE49-F238E27FC236}">
                        <a16:creationId xmlns:a16="http://schemas.microsoft.com/office/drawing/2014/main" id="{23BF7075-66D8-6CF8-499D-4D4FE765E78F}"/>
                      </a:ext>
                    </a:extLst>
                  </p:cNvPr>
                  <p:cNvPicPr/>
                  <p:nvPr/>
                </p:nvPicPr>
                <p:blipFill>
                  <a:blip r:embed="rId166"/>
                  <a:stretch>
                    <a:fillRect/>
                  </a:stretch>
                </p:blipFill>
                <p:spPr>
                  <a:xfrm>
                    <a:off x="10351326" y="2597587"/>
                    <a:ext cx="179051" cy="316173"/>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3122" name="Encre 3121">
                    <a:extLst>
                      <a:ext uri="{FF2B5EF4-FFF2-40B4-BE49-F238E27FC236}">
                        <a16:creationId xmlns:a16="http://schemas.microsoft.com/office/drawing/2014/main" id="{3860D1B9-BD51-E494-9A7F-9B2C8CBB5FEA}"/>
                      </a:ext>
                    </a:extLst>
                  </p14:cNvPr>
                  <p14:cNvContentPartPr/>
                  <p14:nvPr/>
                </p14:nvContentPartPr>
                <p14:xfrm>
                  <a:off x="9730697" y="2552983"/>
                  <a:ext cx="341640" cy="142200"/>
                </p14:xfrm>
              </p:contentPart>
            </mc:Choice>
            <mc:Fallback xmlns="">
              <p:pic>
                <p:nvPicPr>
                  <p:cNvPr id="3122" name="Encre 3121">
                    <a:extLst>
                      <a:ext uri="{FF2B5EF4-FFF2-40B4-BE49-F238E27FC236}">
                        <a16:creationId xmlns:a16="http://schemas.microsoft.com/office/drawing/2014/main" id="{3860D1B9-BD51-E494-9A7F-9B2C8CBB5FEA}"/>
                      </a:ext>
                    </a:extLst>
                  </p:cNvPr>
                  <p:cNvPicPr/>
                  <p:nvPr/>
                </p:nvPicPr>
                <p:blipFill>
                  <a:blip r:embed="rId168"/>
                  <a:stretch>
                    <a:fillRect/>
                  </a:stretch>
                </p:blipFill>
                <p:spPr>
                  <a:xfrm>
                    <a:off x="9709183" y="2531173"/>
                    <a:ext cx="384237" cy="185383"/>
                  </a:xfrm>
                  <a:prstGeom prst="rect">
                    <a:avLst/>
                  </a:prstGeom>
                </p:spPr>
              </p:pic>
            </mc:Fallback>
          </mc:AlternateContent>
        </p:grpSp>
      </p:grpSp>
    </p:spTree>
    <p:extLst>
      <p:ext uri="{BB962C8B-B14F-4D97-AF65-F5344CB8AC3E}">
        <p14:creationId xmlns:p14="http://schemas.microsoft.com/office/powerpoint/2010/main" val="399349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61"/>
                                        </p:tgtEl>
                                        <p:attrNameLst>
                                          <p:attrName>style.visibility</p:attrName>
                                        </p:attrNameLst>
                                      </p:cBhvr>
                                      <p:to>
                                        <p:strVal val="visible"/>
                                      </p:to>
                                    </p:set>
                                    <p:animEffect transition="in" filter="fade">
                                      <p:cBhvr>
                                        <p:cTn id="24" dur="500"/>
                                        <p:tgtEl>
                                          <p:spTgt spid="361"/>
                                        </p:tgtEl>
                                      </p:cBhvr>
                                    </p:animEffect>
                                  </p:childTnLst>
                                </p:cTn>
                              </p:par>
                              <p:par>
                                <p:cTn id="25" presetID="10" presetClass="entr" presetSubtype="0" fill="hold" nodeType="withEffect">
                                  <p:stCondLst>
                                    <p:cond delay="0"/>
                                  </p:stCondLst>
                                  <p:childTnLst>
                                    <p:set>
                                      <p:cBhvr>
                                        <p:cTn id="26" dur="1" fill="hold">
                                          <p:stCondLst>
                                            <p:cond delay="0"/>
                                          </p:stCondLst>
                                        </p:cTn>
                                        <p:tgtEl>
                                          <p:spTgt spid="365"/>
                                        </p:tgtEl>
                                        <p:attrNameLst>
                                          <p:attrName>style.visibility</p:attrName>
                                        </p:attrNameLst>
                                      </p:cBhvr>
                                      <p:to>
                                        <p:strVal val="visible"/>
                                      </p:to>
                                    </p:set>
                                    <p:animEffect transition="in" filter="fade">
                                      <p:cBhvr>
                                        <p:cTn id="27" dur="500"/>
                                        <p:tgtEl>
                                          <p:spTgt spid="365"/>
                                        </p:tgtEl>
                                      </p:cBhvr>
                                    </p:animEffect>
                                  </p:childTnLst>
                                </p:cTn>
                              </p:par>
                              <p:par>
                                <p:cTn id="28" presetID="10" presetClass="entr" presetSubtype="0" fill="hold" nodeType="withEffect">
                                  <p:stCondLst>
                                    <p:cond delay="0"/>
                                  </p:stCondLst>
                                  <p:childTnLst>
                                    <p:set>
                                      <p:cBhvr>
                                        <p:cTn id="29" dur="1" fill="hold">
                                          <p:stCondLst>
                                            <p:cond delay="0"/>
                                          </p:stCondLst>
                                        </p:cTn>
                                        <p:tgtEl>
                                          <p:spTgt spid="366"/>
                                        </p:tgtEl>
                                        <p:attrNameLst>
                                          <p:attrName>style.visibility</p:attrName>
                                        </p:attrNameLst>
                                      </p:cBhvr>
                                      <p:to>
                                        <p:strVal val="visible"/>
                                      </p:to>
                                    </p:set>
                                    <p:animEffect transition="in" filter="fade">
                                      <p:cBhvr>
                                        <p:cTn id="30" dur="500"/>
                                        <p:tgtEl>
                                          <p:spTgt spid="366"/>
                                        </p:tgtEl>
                                      </p:cBhvr>
                                    </p:animEffect>
                                  </p:childTnLst>
                                </p:cTn>
                              </p:par>
                              <p:par>
                                <p:cTn id="31" presetID="10" presetClass="entr" presetSubtype="0" fill="hold" nodeType="withEffect">
                                  <p:stCondLst>
                                    <p:cond delay="0"/>
                                  </p:stCondLst>
                                  <p:childTnLst>
                                    <p:set>
                                      <p:cBhvr>
                                        <p:cTn id="32" dur="1" fill="hold">
                                          <p:stCondLst>
                                            <p:cond delay="0"/>
                                          </p:stCondLst>
                                        </p:cTn>
                                        <p:tgtEl>
                                          <p:spTgt spid="367"/>
                                        </p:tgtEl>
                                        <p:attrNameLst>
                                          <p:attrName>style.visibility</p:attrName>
                                        </p:attrNameLst>
                                      </p:cBhvr>
                                      <p:to>
                                        <p:strVal val="visible"/>
                                      </p:to>
                                    </p:set>
                                    <p:animEffect transition="in" filter="fade">
                                      <p:cBhvr>
                                        <p:cTn id="33" dur="500"/>
                                        <p:tgtEl>
                                          <p:spTgt spid="367"/>
                                        </p:tgtEl>
                                      </p:cBhvr>
                                    </p:animEffect>
                                  </p:childTnLst>
                                </p:cTn>
                              </p:par>
                              <p:par>
                                <p:cTn id="34" presetID="10" presetClass="entr" presetSubtype="0" fill="hold" nodeType="withEffect">
                                  <p:stCondLst>
                                    <p:cond delay="0"/>
                                  </p:stCondLst>
                                  <p:childTnLst>
                                    <p:set>
                                      <p:cBhvr>
                                        <p:cTn id="35" dur="1" fill="hold">
                                          <p:stCondLst>
                                            <p:cond delay="0"/>
                                          </p:stCondLst>
                                        </p:cTn>
                                        <p:tgtEl>
                                          <p:spTgt spid="368"/>
                                        </p:tgtEl>
                                        <p:attrNameLst>
                                          <p:attrName>style.visibility</p:attrName>
                                        </p:attrNameLst>
                                      </p:cBhvr>
                                      <p:to>
                                        <p:strVal val="visible"/>
                                      </p:to>
                                    </p:set>
                                    <p:animEffect transition="in" filter="fade">
                                      <p:cBhvr>
                                        <p:cTn id="36" dur="500"/>
                                        <p:tgtEl>
                                          <p:spTgt spid="368"/>
                                        </p:tgtEl>
                                      </p:cBhvr>
                                    </p:animEffect>
                                  </p:childTnLst>
                                </p:cTn>
                              </p:par>
                              <p:par>
                                <p:cTn id="37" presetID="10" presetClass="entr" presetSubtype="0" fill="hold" nodeType="withEffect">
                                  <p:stCondLst>
                                    <p:cond delay="0"/>
                                  </p:stCondLst>
                                  <p:childTnLst>
                                    <p:set>
                                      <p:cBhvr>
                                        <p:cTn id="38" dur="1" fill="hold">
                                          <p:stCondLst>
                                            <p:cond delay="0"/>
                                          </p:stCondLst>
                                        </p:cTn>
                                        <p:tgtEl>
                                          <p:spTgt spid="370"/>
                                        </p:tgtEl>
                                        <p:attrNameLst>
                                          <p:attrName>style.visibility</p:attrName>
                                        </p:attrNameLst>
                                      </p:cBhvr>
                                      <p:to>
                                        <p:strVal val="visible"/>
                                      </p:to>
                                    </p:set>
                                    <p:animEffect transition="in" filter="fade">
                                      <p:cBhvr>
                                        <p:cTn id="39" dur="500"/>
                                        <p:tgtEl>
                                          <p:spTgt spid="37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3"/>
                                        </p:tgtEl>
                                        <p:attrNameLst>
                                          <p:attrName>style.visibility</p:attrName>
                                        </p:attrNameLst>
                                      </p:cBhvr>
                                      <p:to>
                                        <p:strVal val="visible"/>
                                      </p:to>
                                    </p:set>
                                    <p:animEffect transition="in" filter="fade">
                                      <p:cBhvr>
                                        <p:cTn id="42" dur="500"/>
                                        <p:tgtEl>
                                          <p:spTgt spid="3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fade">
                                      <p:cBhvr>
                                        <p:cTn id="47" dur="500"/>
                                        <p:tgtEl>
                                          <p:spTgt spid="73"/>
                                        </p:tgtEl>
                                      </p:cBhvr>
                                    </p:animEffect>
                                  </p:childTnLst>
                                </p:cTn>
                              </p:par>
                              <p:par>
                                <p:cTn id="48" presetID="10" presetClass="entr" presetSubtype="0" fill="hold" nodeType="withEffect">
                                  <p:stCondLst>
                                    <p:cond delay="0"/>
                                  </p:stCondLst>
                                  <p:childTnLst>
                                    <p:set>
                                      <p:cBhvr>
                                        <p:cTn id="49" dur="1" fill="hold">
                                          <p:stCondLst>
                                            <p:cond delay="0"/>
                                          </p:stCondLst>
                                        </p:cTn>
                                        <p:tgtEl>
                                          <p:spTgt spid="3089"/>
                                        </p:tgtEl>
                                        <p:attrNameLst>
                                          <p:attrName>style.visibility</p:attrName>
                                        </p:attrNameLst>
                                      </p:cBhvr>
                                      <p:to>
                                        <p:strVal val="visible"/>
                                      </p:to>
                                    </p:set>
                                    <p:animEffect transition="in" filter="fade">
                                      <p:cBhvr>
                                        <p:cTn id="50" dur="500"/>
                                        <p:tgtEl>
                                          <p:spTgt spid="308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085"/>
                                        </p:tgtEl>
                                        <p:attrNameLst>
                                          <p:attrName>style.visibility</p:attrName>
                                        </p:attrNameLst>
                                      </p:cBhvr>
                                      <p:to>
                                        <p:strVal val="visible"/>
                                      </p:to>
                                    </p:set>
                                    <p:animEffect transition="in" filter="fade">
                                      <p:cBhvr>
                                        <p:cTn id="55" dur="500"/>
                                        <p:tgtEl>
                                          <p:spTgt spid="3085"/>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3" grpId="0"/>
      <p:bldP spid="308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7ECAF-A9B8-1970-D51A-D4587D64AB09}"/>
            </a:ext>
          </a:extLst>
        </p:cNvPr>
        <p:cNvGrpSpPr/>
        <p:nvPr/>
      </p:nvGrpSpPr>
      <p:grpSpPr>
        <a:xfrm>
          <a:off x="0" y="0"/>
          <a:ext cx="0" cy="0"/>
          <a:chOff x="0" y="0"/>
          <a:chExt cx="0" cy="0"/>
        </a:xfrm>
      </p:grpSpPr>
      <p:pic>
        <p:nvPicPr>
          <p:cNvPr id="1495" name="Picture 2">
            <a:extLst>
              <a:ext uri="{FF2B5EF4-FFF2-40B4-BE49-F238E27FC236}">
                <a16:creationId xmlns:a16="http://schemas.microsoft.com/office/drawing/2014/main" id="{A00A22AE-470E-5140-0CDD-89E87ACAFAEA}"/>
              </a:ext>
              <a:ext uri="{C183D7F6-B498-43B3-948B-1728B52AA6E4}">
                <adec:decorative xmlns:adec="http://schemas.microsoft.com/office/drawing/2017/decorative" val="1"/>
              </a:ext>
            </a:extLst>
          </p:cNvPr>
          <p:cNvPicPr>
            <a:picLocks noChangeAspect="1" noChangeArrowheads="1"/>
          </p:cNvPicPr>
          <p:nvPr>
            <p:custDataLst>
              <p:tags r:id="rId1"/>
            </p:custDataLst>
          </p:nvPr>
        </p:nvPicPr>
        <p:blipFill>
          <a:blip r:embed="rId60">
            <a:extLst>
              <a:ext uri="{28A0092B-C50C-407E-A947-70E740481C1C}">
                <a14:useLocalDpi xmlns:a14="http://schemas.microsoft.com/office/drawing/2010/main" val="0"/>
              </a:ext>
            </a:extLst>
          </a:blip>
          <a:srcRect/>
          <a:stretch>
            <a:fillRect/>
          </a:stretch>
        </p:blipFill>
        <p:spPr bwMode="auto">
          <a:xfrm rot="19384962">
            <a:off x="7670664" y="2645304"/>
            <a:ext cx="303166" cy="303729"/>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grpSp>
        <p:nvGrpSpPr>
          <p:cNvPr id="22" name="Groupe 21">
            <a:extLst>
              <a:ext uri="{FF2B5EF4-FFF2-40B4-BE49-F238E27FC236}">
                <a16:creationId xmlns:a16="http://schemas.microsoft.com/office/drawing/2014/main" id="{CBD20FD4-88CE-4205-C295-E6A7E557C455}"/>
              </a:ext>
              <a:ext uri="{C183D7F6-B498-43B3-948B-1728B52AA6E4}">
                <adec:decorative xmlns:adec="http://schemas.microsoft.com/office/drawing/2017/decorative" val="1"/>
              </a:ext>
            </a:extLst>
          </p:cNvPr>
          <p:cNvGrpSpPr/>
          <p:nvPr>
            <p:custDataLst>
              <p:tags r:id="rId2"/>
            </p:custDataLst>
          </p:nvPr>
        </p:nvGrpSpPr>
        <p:grpSpPr>
          <a:xfrm>
            <a:off x="4135637" y="2942547"/>
            <a:ext cx="361931" cy="426081"/>
            <a:chOff x="5614110" y="3007229"/>
            <a:chExt cx="902033" cy="903707"/>
          </a:xfrm>
        </p:grpSpPr>
        <p:sp>
          <p:nvSpPr>
            <p:cNvPr id="21" name="Ellipse 20">
              <a:extLst>
                <a:ext uri="{FF2B5EF4-FFF2-40B4-BE49-F238E27FC236}">
                  <a16:creationId xmlns:a16="http://schemas.microsoft.com/office/drawing/2014/main" id="{9A7271D5-371E-6930-E3CC-8404D190C0D4}"/>
                </a:ext>
              </a:extLst>
            </p:cNvPr>
            <p:cNvSpPr/>
            <p:nvPr/>
          </p:nvSpPr>
          <p:spPr>
            <a:xfrm rot="675266">
              <a:off x="5682229" y="3087324"/>
              <a:ext cx="760491" cy="72593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0" name="Picture 2" descr="Licencias Creative Commons: Qué son y cómo utilizarlas. | CYSAE">
              <a:extLst>
                <a:ext uri="{FF2B5EF4-FFF2-40B4-BE49-F238E27FC236}">
                  <a16:creationId xmlns:a16="http://schemas.microsoft.com/office/drawing/2014/main" id="{410C3727-CF4C-B3E8-F85C-69086C901306}"/>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5614110" y="3007229"/>
              <a:ext cx="902033" cy="903707"/>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grpSp>
      <p:sp>
        <p:nvSpPr>
          <p:cNvPr id="53" name="Forme libre : forme 52">
            <a:extLst>
              <a:ext uri="{FF2B5EF4-FFF2-40B4-BE49-F238E27FC236}">
                <a16:creationId xmlns:a16="http://schemas.microsoft.com/office/drawing/2014/main" id="{A20E9218-43EC-F2A0-0E95-E90992E2552E}"/>
              </a:ext>
              <a:ext uri="{C183D7F6-B498-43B3-948B-1728B52AA6E4}">
                <adec:decorative xmlns:adec="http://schemas.microsoft.com/office/drawing/2017/decorative" val="1"/>
              </a:ext>
            </a:extLst>
          </p:cNvPr>
          <p:cNvSpPr/>
          <p:nvPr>
            <p:custDataLst>
              <p:tags r:id="rId3"/>
            </p:custDataLst>
          </p:nvPr>
        </p:nvSpPr>
        <p:spPr>
          <a:xfrm>
            <a:off x="4033479" y="3251202"/>
            <a:ext cx="932471" cy="498764"/>
          </a:xfrm>
          <a:custGeom>
            <a:avLst/>
            <a:gdLst>
              <a:gd name="connsiteX0" fmla="*/ 0 w 932471"/>
              <a:gd name="connsiteY0" fmla="*/ 227697 h 498764"/>
              <a:gd name="connsiteX1" fmla="*/ 0 w 932471"/>
              <a:gd name="connsiteY1" fmla="*/ 227697 h 498764"/>
              <a:gd name="connsiteX2" fmla="*/ 339738 w 932471"/>
              <a:gd name="connsiteY2" fmla="*/ 0 h 498764"/>
              <a:gd name="connsiteX3" fmla="*/ 354195 w 932471"/>
              <a:gd name="connsiteY3" fmla="*/ 36142 h 498764"/>
              <a:gd name="connsiteX4" fmla="*/ 563820 w 932471"/>
              <a:gd name="connsiteY4" fmla="*/ 202397 h 498764"/>
              <a:gd name="connsiteX5" fmla="*/ 932471 w 932471"/>
              <a:gd name="connsiteY5" fmla="*/ 383108 h 498764"/>
              <a:gd name="connsiteX6" fmla="*/ 509607 w 932471"/>
              <a:gd name="connsiteY6" fmla="*/ 498764 h 498764"/>
              <a:gd name="connsiteX7" fmla="*/ 473464 w 932471"/>
              <a:gd name="connsiteY7" fmla="*/ 498764 h 498764"/>
              <a:gd name="connsiteX8" fmla="*/ 97584 w 932471"/>
              <a:gd name="connsiteY8" fmla="*/ 361423 h 498764"/>
              <a:gd name="connsiteX9" fmla="*/ 0 w 932471"/>
              <a:gd name="connsiteY9" fmla="*/ 227697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71" h="498764">
                <a:moveTo>
                  <a:pt x="0" y="227697"/>
                </a:moveTo>
                <a:lnTo>
                  <a:pt x="0" y="227697"/>
                </a:lnTo>
                <a:lnTo>
                  <a:pt x="339738" y="0"/>
                </a:lnTo>
                <a:lnTo>
                  <a:pt x="354195" y="36142"/>
                </a:lnTo>
                <a:lnTo>
                  <a:pt x="563820" y="202397"/>
                </a:lnTo>
                <a:lnTo>
                  <a:pt x="932471" y="383108"/>
                </a:lnTo>
                <a:lnTo>
                  <a:pt x="509607" y="498764"/>
                </a:lnTo>
                <a:lnTo>
                  <a:pt x="473464" y="498764"/>
                </a:lnTo>
                <a:lnTo>
                  <a:pt x="97584" y="361423"/>
                </a:lnTo>
                <a:lnTo>
                  <a:pt x="0" y="227697"/>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624" name="Groupe 1623">
            <a:extLst>
              <a:ext uri="{FF2B5EF4-FFF2-40B4-BE49-F238E27FC236}">
                <a16:creationId xmlns:a16="http://schemas.microsoft.com/office/drawing/2014/main" id="{626F5416-831F-04E5-0289-F0713143E737}"/>
              </a:ext>
              <a:ext uri="{C183D7F6-B498-43B3-948B-1728B52AA6E4}">
                <adec:decorative xmlns:adec="http://schemas.microsoft.com/office/drawing/2017/decorative" val="1"/>
              </a:ext>
            </a:extLst>
          </p:cNvPr>
          <p:cNvGrpSpPr/>
          <p:nvPr>
            <p:custDataLst>
              <p:tags r:id="rId4"/>
            </p:custDataLst>
          </p:nvPr>
        </p:nvGrpSpPr>
        <p:grpSpPr>
          <a:xfrm>
            <a:off x="4028598" y="2191250"/>
            <a:ext cx="4139690" cy="2503672"/>
            <a:chOff x="6840384" y="3109895"/>
            <a:chExt cx="5519616" cy="3558064"/>
          </a:xfrm>
        </p:grpSpPr>
        <mc:AlternateContent xmlns:mc="http://schemas.openxmlformats.org/markup-compatibility/2006" xmlns:p14="http://schemas.microsoft.com/office/powerpoint/2010/main">
          <mc:Choice Requires="p14">
            <p:contentPart p14:bwMode="auto" r:id="rId61">
              <p14:nvContentPartPr>
                <p14:cNvPr id="1499" name="Encre 1498">
                  <a:extLst>
                    <a:ext uri="{FF2B5EF4-FFF2-40B4-BE49-F238E27FC236}">
                      <a16:creationId xmlns:a16="http://schemas.microsoft.com/office/drawing/2014/main" id="{33B48B0B-39AC-6973-1DC6-4AF4AA2D313E}"/>
                    </a:ext>
                  </a:extLst>
                </p14:cNvPr>
                <p14:cNvContentPartPr/>
                <p14:nvPr/>
              </p14:nvContentPartPr>
              <p14:xfrm>
                <a:off x="9546896" y="5439048"/>
                <a:ext cx="98280" cy="182520"/>
              </p14:xfrm>
            </p:contentPart>
          </mc:Choice>
          <mc:Fallback xmlns="">
            <p:pic>
              <p:nvPicPr>
                <p:cNvPr id="1499" name="Encre 1498">
                  <a:extLst>
                    <a:ext uri="{FF2B5EF4-FFF2-40B4-BE49-F238E27FC236}">
                      <a16:creationId xmlns:a16="http://schemas.microsoft.com/office/drawing/2014/main" id="{33B48B0B-39AC-6973-1DC6-4AF4AA2D313E}"/>
                    </a:ext>
                  </a:extLst>
                </p:cNvPr>
                <p:cNvPicPr/>
                <p:nvPr/>
              </p:nvPicPr>
              <p:blipFill>
                <a:blip r:embed="rId62"/>
                <a:stretch>
                  <a:fillRect/>
                </a:stretch>
              </p:blipFill>
              <p:spPr>
                <a:xfrm>
                  <a:off x="9534911" y="5426266"/>
                  <a:ext cx="121771" cy="207572"/>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500" name="Encre 1499">
                  <a:extLst>
                    <a:ext uri="{FF2B5EF4-FFF2-40B4-BE49-F238E27FC236}">
                      <a16:creationId xmlns:a16="http://schemas.microsoft.com/office/drawing/2014/main" id="{BC77410D-6D26-D37B-419A-6A8A35D51ACE}"/>
                    </a:ext>
                  </a:extLst>
                </p14:cNvPr>
                <p14:cNvContentPartPr/>
                <p14:nvPr/>
              </p14:nvContentPartPr>
              <p14:xfrm>
                <a:off x="9048471" y="5192213"/>
                <a:ext cx="147600" cy="214920"/>
              </p14:xfrm>
            </p:contentPart>
          </mc:Choice>
          <mc:Fallback xmlns="">
            <p:pic>
              <p:nvPicPr>
                <p:cNvPr id="1500" name="Encre 1499">
                  <a:extLst>
                    <a:ext uri="{FF2B5EF4-FFF2-40B4-BE49-F238E27FC236}">
                      <a16:creationId xmlns:a16="http://schemas.microsoft.com/office/drawing/2014/main" id="{BC77410D-6D26-D37B-419A-6A8A35D51ACE}"/>
                    </a:ext>
                  </a:extLst>
                </p:cNvPr>
                <p:cNvPicPr/>
                <p:nvPr/>
              </p:nvPicPr>
              <p:blipFill>
                <a:blip r:embed="rId64"/>
                <a:stretch>
                  <a:fillRect/>
                </a:stretch>
              </p:blipFill>
              <p:spPr>
                <a:xfrm>
                  <a:off x="9036490" y="5179451"/>
                  <a:ext cx="171082" cy="239934"/>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501" name="Encre 1500">
                  <a:extLst>
                    <a:ext uri="{FF2B5EF4-FFF2-40B4-BE49-F238E27FC236}">
                      <a16:creationId xmlns:a16="http://schemas.microsoft.com/office/drawing/2014/main" id="{E961FB62-86E3-AA60-71A7-FCE655AF7100}"/>
                    </a:ext>
                  </a:extLst>
                </p14:cNvPr>
                <p14:cNvContentPartPr/>
                <p14:nvPr/>
              </p14:nvContentPartPr>
              <p14:xfrm>
                <a:off x="7832387" y="4394971"/>
                <a:ext cx="788400" cy="1624680"/>
              </p14:xfrm>
            </p:contentPart>
          </mc:Choice>
          <mc:Fallback xmlns="">
            <p:pic>
              <p:nvPicPr>
                <p:cNvPr id="1501" name="Encre 1500">
                  <a:extLst>
                    <a:ext uri="{FF2B5EF4-FFF2-40B4-BE49-F238E27FC236}">
                      <a16:creationId xmlns:a16="http://schemas.microsoft.com/office/drawing/2014/main" id="{E961FB62-86E3-AA60-71A7-FCE655AF7100}"/>
                    </a:ext>
                  </a:extLst>
                </p:cNvPr>
                <p:cNvPicPr/>
                <p:nvPr/>
              </p:nvPicPr>
              <p:blipFill>
                <a:blip r:embed="rId66"/>
                <a:stretch>
                  <a:fillRect/>
                </a:stretch>
              </p:blipFill>
              <p:spPr>
                <a:xfrm>
                  <a:off x="7820391" y="4382182"/>
                  <a:ext cx="811913" cy="1649746"/>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502" name="Encre 1501">
                  <a:extLst>
                    <a:ext uri="{FF2B5EF4-FFF2-40B4-BE49-F238E27FC236}">
                      <a16:creationId xmlns:a16="http://schemas.microsoft.com/office/drawing/2014/main" id="{419AAEE1-0D5F-6EC2-4BA1-098B6F86F616}"/>
                    </a:ext>
                  </a:extLst>
                </p14:cNvPr>
                <p14:cNvContentPartPr/>
                <p14:nvPr/>
              </p14:nvContentPartPr>
              <p14:xfrm>
                <a:off x="9727244" y="3847064"/>
                <a:ext cx="362880" cy="146520"/>
              </p14:xfrm>
            </p:contentPart>
          </mc:Choice>
          <mc:Fallback xmlns="">
            <p:pic>
              <p:nvPicPr>
                <p:cNvPr id="1502" name="Encre 1501">
                  <a:extLst>
                    <a:ext uri="{FF2B5EF4-FFF2-40B4-BE49-F238E27FC236}">
                      <a16:creationId xmlns:a16="http://schemas.microsoft.com/office/drawing/2014/main" id="{419AAEE1-0D5F-6EC2-4BA1-098B6F86F616}"/>
                    </a:ext>
                  </a:extLst>
                </p:cNvPr>
                <p:cNvPicPr/>
                <p:nvPr/>
              </p:nvPicPr>
              <p:blipFill>
                <a:blip r:embed="rId68"/>
                <a:stretch>
                  <a:fillRect/>
                </a:stretch>
              </p:blipFill>
              <p:spPr>
                <a:xfrm>
                  <a:off x="9715260" y="3834301"/>
                  <a:ext cx="386369" cy="171536"/>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503" name="Encre 1502">
                  <a:extLst>
                    <a:ext uri="{FF2B5EF4-FFF2-40B4-BE49-F238E27FC236}">
                      <a16:creationId xmlns:a16="http://schemas.microsoft.com/office/drawing/2014/main" id="{D847E29E-72F5-F8E4-3FF0-8D3B6ADFA62D}"/>
                    </a:ext>
                  </a:extLst>
                </p14:cNvPr>
                <p14:cNvContentPartPr/>
                <p14:nvPr/>
              </p14:nvContentPartPr>
              <p14:xfrm>
                <a:off x="10641282" y="4806180"/>
                <a:ext cx="883440" cy="712080"/>
              </p14:xfrm>
            </p:contentPart>
          </mc:Choice>
          <mc:Fallback xmlns="">
            <p:pic>
              <p:nvPicPr>
                <p:cNvPr id="1503" name="Encre 1502">
                  <a:extLst>
                    <a:ext uri="{FF2B5EF4-FFF2-40B4-BE49-F238E27FC236}">
                      <a16:creationId xmlns:a16="http://schemas.microsoft.com/office/drawing/2014/main" id="{D847E29E-72F5-F8E4-3FF0-8D3B6ADFA62D}"/>
                    </a:ext>
                  </a:extLst>
                </p:cNvPr>
                <p:cNvPicPr/>
                <p:nvPr/>
              </p:nvPicPr>
              <p:blipFill>
                <a:blip r:embed="rId70"/>
                <a:stretch>
                  <a:fillRect/>
                </a:stretch>
              </p:blipFill>
              <p:spPr>
                <a:xfrm>
                  <a:off x="10635524" y="4800046"/>
                  <a:ext cx="894957" cy="724348"/>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504" name="Encre 1503">
                  <a:extLst>
                    <a:ext uri="{FF2B5EF4-FFF2-40B4-BE49-F238E27FC236}">
                      <a16:creationId xmlns:a16="http://schemas.microsoft.com/office/drawing/2014/main" id="{F6A48B86-6FB6-84B4-95F7-EFDAA093CB6F}"/>
                    </a:ext>
                  </a:extLst>
                </p14:cNvPr>
                <p14:cNvContentPartPr/>
                <p14:nvPr/>
              </p14:nvContentPartPr>
              <p14:xfrm>
                <a:off x="6840384" y="4599575"/>
                <a:ext cx="1390981" cy="1095433"/>
              </p14:xfrm>
            </p:contentPart>
          </mc:Choice>
          <mc:Fallback xmlns="">
            <p:pic>
              <p:nvPicPr>
                <p:cNvPr id="1504" name="Encre 1503">
                  <a:extLst>
                    <a:ext uri="{FF2B5EF4-FFF2-40B4-BE49-F238E27FC236}">
                      <a16:creationId xmlns:a16="http://schemas.microsoft.com/office/drawing/2014/main" id="{F6A48B86-6FB6-84B4-95F7-EFDAA093CB6F}"/>
                    </a:ext>
                  </a:extLst>
                </p:cNvPr>
                <p:cNvPicPr/>
                <p:nvPr/>
              </p:nvPicPr>
              <p:blipFill>
                <a:blip r:embed="rId72"/>
                <a:stretch>
                  <a:fillRect/>
                </a:stretch>
              </p:blipFill>
              <p:spPr>
                <a:xfrm>
                  <a:off x="6834624" y="4593438"/>
                  <a:ext cx="1402501" cy="1107707"/>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505" name="Encre 1504">
                  <a:extLst>
                    <a:ext uri="{FF2B5EF4-FFF2-40B4-BE49-F238E27FC236}">
                      <a16:creationId xmlns:a16="http://schemas.microsoft.com/office/drawing/2014/main" id="{1422395E-2F65-AE05-CB64-3C0D2D8C5BB5}"/>
                    </a:ext>
                  </a:extLst>
                </p14:cNvPr>
                <p14:cNvContentPartPr/>
                <p14:nvPr/>
              </p14:nvContentPartPr>
              <p14:xfrm>
                <a:off x="8144965" y="4022135"/>
                <a:ext cx="628560" cy="605520"/>
              </p14:xfrm>
            </p:contentPart>
          </mc:Choice>
          <mc:Fallback xmlns="">
            <p:pic>
              <p:nvPicPr>
                <p:cNvPr id="1505" name="Encre 1504">
                  <a:extLst>
                    <a:ext uri="{FF2B5EF4-FFF2-40B4-BE49-F238E27FC236}">
                      <a16:creationId xmlns:a16="http://schemas.microsoft.com/office/drawing/2014/main" id="{1422395E-2F65-AE05-CB64-3C0D2D8C5BB5}"/>
                    </a:ext>
                  </a:extLst>
                </p:cNvPr>
                <p:cNvPicPr/>
                <p:nvPr/>
              </p:nvPicPr>
              <p:blipFill>
                <a:blip r:embed="rId74"/>
                <a:stretch>
                  <a:fillRect/>
                </a:stretch>
              </p:blipFill>
              <p:spPr>
                <a:xfrm>
                  <a:off x="8139207" y="4016003"/>
                  <a:ext cx="640076" cy="617784"/>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506" name="Encre 1505">
                  <a:extLst>
                    <a:ext uri="{FF2B5EF4-FFF2-40B4-BE49-F238E27FC236}">
                      <a16:creationId xmlns:a16="http://schemas.microsoft.com/office/drawing/2014/main" id="{7D49BD49-2AAA-8DB9-7DDE-AF368307CFDE}"/>
                    </a:ext>
                  </a:extLst>
                </p14:cNvPr>
                <p14:cNvContentPartPr/>
                <p14:nvPr/>
              </p14:nvContentPartPr>
              <p14:xfrm>
                <a:off x="8664974" y="4349265"/>
                <a:ext cx="892800" cy="1246320"/>
              </p14:xfrm>
            </p:contentPart>
          </mc:Choice>
          <mc:Fallback xmlns="">
            <p:pic>
              <p:nvPicPr>
                <p:cNvPr id="1506" name="Encre 1505">
                  <a:extLst>
                    <a:ext uri="{FF2B5EF4-FFF2-40B4-BE49-F238E27FC236}">
                      <a16:creationId xmlns:a16="http://schemas.microsoft.com/office/drawing/2014/main" id="{7D49BD49-2AAA-8DB9-7DDE-AF368307CFDE}"/>
                    </a:ext>
                  </a:extLst>
                </p:cNvPr>
                <p:cNvPicPr/>
                <p:nvPr/>
              </p:nvPicPr>
              <p:blipFill>
                <a:blip r:embed="rId76"/>
                <a:stretch>
                  <a:fillRect/>
                </a:stretch>
              </p:blipFill>
              <p:spPr>
                <a:xfrm>
                  <a:off x="8659214" y="4343125"/>
                  <a:ext cx="904320" cy="1258599"/>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507" name="Encre 1506">
                  <a:extLst>
                    <a:ext uri="{FF2B5EF4-FFF2-40B4-BE49-F238E27FC236}">
                      <a16:creationId xmlns:a16="http://schemas.microsoft.com/office/drawing/2014/main" id="{09E71AB9-ADED-AAF5-6028-11884ED21650}"/>
                    </a:ext>
                  </a:extLst>
                </p14:cNvPr>
                <p14:cNvContentPartPr/>
                <p14:nvPr/>
              </p14:nvContentPartPr>
              <p14:xfrm>
                <a:off x="9025827" y="5602414"/>
                <a:ext cx="68040" cy="431640"/>
              </p14:xfrm>
            </p:contentPart>
          </mc:Choice>
          <mc:Fallback xmlns="">
            <p:pic>
              <p:nvPicPr>
                <p:cNvPr id="1507" name="Encre 1506">
                  <a:extLst>
                    <a:ext uri="{FF2B5EF4-FFF2-40B4-BE49-F238E27FC236}">
                      <a16:creationId xmlns:a16="http://schemas.microsoft.com/office/drawing/2014/main" id="{09E71AB9-ADED-AAF5-6028-11884ED21650}"/>
                    </a:ext>
                  </a:extLst>
                </p:cNvPr>
                <p:cNvPicPr/>
                <p:nvPr/>
              </p:nvPicPr>
              <p:blipFill>
                <a:blip r:embed="rId78"/>
                <a:stretch>
                  <a:fillRect/>
                </a:stretch>
              </p:blipFill>
              <p:spPr>
                <a:xfrm>
                  <a:off x="9020077" y="5596277"/>
                  <a:ext cx="79540" cy="443914"/>
                </a:xfrm>
                <a:prstGeom prst="rect">
                  <a:avLst/>
                </a:prstGeom>
              </p:spPr>
            </p:pic>
          </mc:Fallback>
        </mc:AlternateContent>
        <p:grpSp>
          <p:nvGrpSpPr>
            <p:cNvPr id="1508" name="Groupe 1507">
              <a:extLst>
                <a:ext uri="{FF2B5EF4-FFF2-40B4-BE49-F238E27FC236}">
                  <a16:creationId xmlns:a16="http://schemas.microsoft.com/office/drawing/2014/main" id="{F79958FE-63FC-5F58-A86E-B14E283809AE}"/>
                </a:ext>
              </a:extLst>
            </p:cNvPr>
            <p:cNvGrpSpPr/>
            <p:nvPr/>
          </p:nvGrpSpPr>
          <p:grpSpPr>
            <a:xfrm>
              <a:off x="6984070" y="3109895"/>
              <a:ext cx="5375930" cy="3558064"/>
              <a:chOff x="3839474" y="843887"/>
              <a:chExt cx="5375930" cy="3558064"/>
            </a:xfrm>
          </p:grpSpPr>
          <mc:AlternateContent xmlns:mc="http://schemas.openxmlformats.org/markup-compatibility/2006" xmlns:p14="http://schemas.microsoft.com/office/powerpoint/2010/main">
            <mc:Choice Requires="p14">
              <p:contentPart p14:bwMode="auto" r:id="rId79">
                <p14:nvContentPartPr>
                  <p14:cNvPr id="1509" name="Encre 1508">
                    <a:extLst>
                      <a:ext uri="{FF2B5EF4-FFF2-40B4-BE49-F238E27FC236}">
                        <a16:creationId xmlns:a16="http://schemas.microsoft.com/office/drawing/2014/main" id="{7572EED4-B057-3D1A-7012-76B36C2B001C}"/>
                      </a:ext>
                    </a:extLst>
                  </p14:cNvPr>
                  <p14:cNvContentPartPr/>
                  <p14:nvPr/>
                </p14:nvContentPartPr>
                <p14:xfrm>
                  <a:off x="6083069" y="2521311"/>
                  <a:ext cx="221400" cy="121320"/>
                </p14:xfrm>
              </p:contentPart>
            </mc:Choice>
            <mc:Fallback xmlns="">
              <p:pic>
                <p:nvPicPr>
                  <p:cNvPr id="1509" name="Encre 1508">
                    <a:extLst>
                      <a:ext uri="{FF2B5EF4-FFF2-40B4-BE49-F238E27FC236}">
                        <a16:creationId xmlns:a16="http://schemas.microsoft.com/office/drawing/2014/main" id="{7572EED4-B057-3D1A-7012-76B36C2B001C}"/>
                      </a:ext>
                    </a:extLst>
                  </p:cNvPr>
                  <p:cNvPicPr/>
                  <p:nvPr/>
                </p:nvPicPr>
                <p:blipFill>
                  <a:blip r:embed="rId80"/>
                  <a:stretch>
                    <a:fillRect/>
                  </a:stretch>
                </p:blipFill>
                <p:spPr>
                  <a:xfrm>
                    <a:off x="6071062" y="2508567"/>
                    <a:ext cx="244933" cy="146298"/>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510" name="Encre 1509">
                    <a:extLst>
                      <a:ext uri="{FF2B5EF4-FFF2-40B4-BE49-F238E27FC236}">
                        <a16:creationId xmlns:a16="http://schemas.microsoft.com/office/drawing/2014/main" id="{D1D740AB-DF6B-4A21-2E5E-811C30935545}"/>
                      </a:ext>
                    </a:extLst>
                  </p14:cNvPr>
                  <p14:cNvContentPartPr/>
                  <p14:nvPr/>
                </p14:nvContentPartPr>
                <p14:xfrm>
                  <a:off x="5652509" y="2499351"/>
                  <a:ext cx="178560" cy="80640"/>
                </p14:xfrm>
              </p:contentPart>
            </mc:Choice>
            <mc:Fallback xmlns="">
              <p:pic>
                <p:nvPicPr>
                  <p:cNvPr id="1510" name="Encre 1509">
                    <a:extLst>
                      <a:ext uri="{FF2B5EF4-FFF2-40B4-BE49-F238E27FC236}">
                        <a16:creationId xmlns:a16="http://schemas.microsoft.com/office/drawing/2014/main" id="{D1D740AB-DF6B-4A21-2E5E-811C30935545}"/>
                      </a:ext>
                    </a:extLst>
                  </p:cNvPr>
                  <p:cNvPicPr/>
                  <p:nvPr/>
                </p:nvPicPr>
                <p:blipFill>
                  <a:blip r:embed="rId82"/>
                  <a:stretch>
                    <a:fillRect/>
                  </a:stretch>
                </p:blipFill>
                <p:spPr>
                  <a:xfrm>
                    <a:off x="5640509" y="2486592"/>
                    <a:ext cx="202080" cy="105649"/>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511" name="Encre 1510">
                    <a:extLst>
                      <a:ext uri="{FF2B5EF4-FFF2-40B4-BE49-F238E27FC236}">
                        <a16:creationId xmlns:a16="http://schemas.microsoft.com/office/drawing/2014/main" id="{0CC3CB01-2271-4AF0-4B9E-A0EA118DAB47}"/>
                      </a:ext>
                    </a:extLst>
                  </p14:cNvPr>
                  <p14:cNvContentPartPr/>
                  <p14:nvPr/>
                </p14:nvContentPartPr>
                <p14:xfrm>
                  <a:off x="5773469" y="2835951"/>
                  <a:ext cx="295920" cy="47520"/>
                </p14:xfrm>
              </p:contentPart>
            </mc:Choice>
            <mc:Fallback xmlns="">
              <p:pic>
                <p:nvPicPr>
                  <p:cNvPr id="1511" name="Encre 1510">
                    <a:extLst>
                      <a:ext uri="{FF2B5EF4-FFF2-40B4-BE49-F238E27FC236}">
                        <a16:creationId xmlns:a16="http://schemas.microsoft.com/office/drawing/2014/main" id="{0CC3CB01-2271-4AF0-4B9E-A0EA118DAB47}"/>
                      </a:ext>
                    </a:extLst>
                  </p:cNvPr>
                  <p:cNvPicPr/>
                  <p:nvPr/>
                </p:nvPicPr>
                <p:blipFill>
                  <a:blip r:embed="rId84"/>
                  <a:stretch>
                    <a:fillRect/>
                  </a:stretch>
                </p:blipFill>
                <p:spPr>
                  <a:xfrm>
                    <a:off x="5761459" y="2823177"/>
                    <a:ext cx="319459" cy="72557"/>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512" name="Encre 1511">
                    <a:extLst>
                      <a:ext uri="{FF2B5EF4-FFF2-40B4-BE49-F238E27FC236}">
                        <a16:creationId xmlns:a16="http://schemas.microsoft.com/office/drawing/2014/main" id="{3BFB5D33-A35F-0A2B-4927-128D0E0AF7C0}"/>
                      </a:ext>
                    </a:extLst>
                  </p14:cNvPr>
                  <p14:cNvContentPartPr/>
                  <p14:nvPr/>
                </p14:nvContentPartPr>
                <p14:xfrm>
                  <a:off x="5833589" y="2722911"/>
                  <a:ext cx="13680" cy="25920"/>
                </p14:xfrm>
              </p:contentPart>
            </mc:Choice>
            <mc:Fallback xmlns="">
              <p:pic>
                <p:nvPicPr>
                  <p:cNvPr id="1512" name="Encre 1511">
                    <a:extLst>
                      <a:ext uri="{FF2B5EF4-FFF2-40B4-BE49-F238E27FC236}">
                        <a16:creationId xmlns:a16="http://schemas.microsoft.com/office/drawing/2014/main" id="{3BFB5D33-A35F-0A2B-4927-128D0E0AF7C0}"/>
                      </a:ext>
                    </a:extLst>
                  </p:cNvPr>
                  <p:cNvPicPr/>
                  <p:nvPr/>
                </p:nvPicPr>
                <p:blipFill>
                  <a:blip r:embed="rId86"/>
                  <a:stretch>
                    <a:fillRect/>
                  </a:stretch>
                </p:blipFill>
                <p:spPr>
                  <a:xfrm>
                    <a:off x="5821375" y="2710205"/>
                    <a:ext cx="37620" cy="50824"/>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513" name="Encre 1512">
                    <a:extLst>
                      <a:ext uri="{FF2B5EF4-FFF2-40B4-BE49-F238E27FC236}">
                        <a16:creationId xmlns:a16="http://schemas.microsoft.com/office/drawing/2014/main" id="{B50959EA-D738-07F3-50A8-A2FEB293FFA6}"/>
                      </a:ext>
                    </a:extLst>
                  </p14:cNvPr>
                  <p14:cNvContentPartPr/>
                  <p14:nvPr/>
                </p14:nvContentPartPr>
                <p14:xfrm>
                  <a:off x="6528029" y="2788431"/>
                  <a:ext cx="212040" cy="294480"/>
                </p14:xfrm>
              </p:contentPart>
            </mc:Choice>
            <mc:Fallback xmlns="">
              <p:pic>
                <p:nvPicPr>
                  <p:cNvPr id="1513" name="Encre 1512">
                    <a:extLst>
                      <a:ext uri="{FF2B5EF4-FFF2-40B4-BE49-F238E27FC236}">
                        <a16:creationId xmlns:a16="http://schemas.microsoft.com/office/drawing/2014/main" id="{B50959EA-D738-07F3-50A8-A2FEB293FFA6}"/>
                      </a:ext>
                    </a:extLst>
                  </p:cNvPr>
                  <p:cNvPicPr/>
                  <p:nvPr/>
                </p:nvPicPr>
                <p:blipFill>
                  <a:blip r:embed="rId88"/>
                  <a:stretch>
                    <a:fillRect/>
                  </a:stretch>
                </p:blipFill>
                <p:spPr>
                  <a:xfrm>
                    <a:off x="6516036" y="2775650"/>
                    <a:ext cx="235547" cy="319531"/>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514" name="Encre 1513">
                    <a:extLst>
                      <a:ext uri="{FF2B5EF4-FFF2-40B4-BE49-F238E27FC236}">
                        <a16:creationId xmlns:a16="http://schemas.microsoft.com/office/drawing/2014/main" id="{A0B16A04-0027-2571-2275-374273B3E524}"/>
                      </a:ext>
                    </a:extLst>
                  </p14:cNvPr>
                  <p14:cNvContentPartPr/>
                  <p14:nvPr/>
                </p14:nvContentPartPr>
                <p14:xfrm>
                  <a:off x="6707669" y="2698071"/>
                  <a:ext cx="851040" cy="1703880"/>
                </p14:xfrm>
              </p:contentPart>
            </mc:Choice>
            <mc:Fallback xmlns="">
              <p:pic>
                <p:nvPicPr>
                  <p:cNvPr id="1514" name="Encre 1513">
                    <a:extLst>
                      <a:ext uri="{FF2B5EF4-FFF2-40B4-BE49-F238E27FC236}">
                        <a16:creationId xmlns:a16="http://schemas.microsoft.com/office/drawing/2014/main" id="{A0B16A04-0027-2571-2275-374273B3E524}"/>
                      </a:ext>
                    </a:extLst>
                  </p:cNvPr>
                  <p:cNvPicPr/>
                  <p:nvPr/>
                </p:nvPicPr>
                <p:blipFill>
                  <a:blip r:embed="rId90"/>
                  <a:stretch>
                    <a:fillRect/>
                  </a:stretch>
                </p:blipFill>
                <p:spPr>
                  <a:xfrm>
                    <a:off x="6695676" y="2685283"/>
                    <a:ext cx="874547" cy="1728945"/>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515" name="Encre 1514">
                    <a:extLst>
                      <a:ext uri="{FF2B5EF4-FFF2-40B4-BE49-F238E27FC236}">
                        <a16:creationId xmlns:a16="http://schemas.microsoft.com/office/drawing/2014/main" id="{BBBD9EA0-5DA1-2914-52C8-9E19C22EEA40}"/>
                      </a:ext>
                    </a:extLst>
                  </p14:cNvPr>
                  <p14:cNvContentPartPr/>
                  <p14:nvPr/>
                </p14:nvContentPartPr>
                <p14:xfrm>
                  <a:off x="5084789" y="2262111"/>
                  <a:ext cx="381960" cy="618120"/>
                </p14:xfrm>
              </p:contentPart>
            </mc:Choice>
            <mc:Fallback xmlns="">
              <p:pic>
                <p:nvPicPr>
                  <p:cNvPr id="1515" name="Encre 1514">
                    <a:extLst>
                      <a:ext uri="{FF2B5EF4-FFF2-40B4-BE49-F238E27FC236}">
                        <a16:creationId xmlns:a16="http://schemas.microsoft.com/office/drawing/2014/main" id="{BBBD9EA0-5DA1-2914-52C8-9E19C22EEA40}"/>
                      </a:ext>
                    </a:extLst>
                  </p:cNvPr>
                  <p:cNvPicPr/>
                  <p:nvPr/>
                </p:nvPicPr>
                <p:blipFill>
                  <a:blip r:embed="rId92"/>
                  <a:stretch>
                    <a:fillRect/>
                  </a:stretch>
                </p:blipFill>
                <p:spPr>
                  <a:xfrm>
                    <a:off x="5072793" y="2249329"/>
                    <a:ext cx="405473" cy="643172"/>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516" name="Encre 1515">
                    <a:extLst>
                      <a:ext uri="{FF2B5EF4-FFF2-40B4-BE49-F238E27FC236}">
                        <a16:creationId xmlns:a16="http://schemas.microsoft.com/office/drawing/2014/main" id="{DED0DD53-BD7B-6B0E-A826-ECA7F3280450}"/>
                      </a:ext>
                    </a:extLst>
                  </p14:cNvPr>
                  <p14:cNvContentPartPr/>
                  <p14:nvPr/>
                </p14:nvContentPartPr>
                <p14:xfrm>
                  <a:off x="6370106" y="2276687"/>
                  <a:ext cx="1194120" cy="1623600"/>
                </p14:xfrm>
              </p:contentPart>
            </mc:Choice>
            <mc:Fallback xmlns="">
              <p:pic>
                <p:nvPicPr>
                  <p:cNvPr id="1516" name="Encre 1515">
                    <a:extLst>
                      <a:ext uri="{FF2B5EF4-FFF2-40B4-BE49-F238E27FC236}">
                        <a16:creationId xmlns:a16="http://schemas.microsoft.com/office/drawing/2014/main" id="{DED0DD53-BD7B-6B0E-A826-ECA7F3280450}"/>
                      </a:ext>
                    </a:extLst>
                  </p:cNvPr>
                  <p:cNvPicPr/>
                  <p:nvPr/>
                </p:nvPicPr>
                <p:blipFill>
                  <a:blip r:embed="rId94"/>
                  <a:stretch>
                    <a:fillRect/>
                  </a:stretch>
                </p:blipFill>
                <p:spPr>
                  <a:xfrm>
                    <a:off x="6358112" y="2263899"/>
                    <a:ext cx="1217628" cy="1648665"/>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517" name="Encre 1516">
                    <a:extLst>
                      <a:ext uri="{FF2B5EF4-FFF2-40B4-BE49-F238E27FC236}">
                        <a16:creationId xmlns:a16="http://schemas.microsoft.com/office/drawing/2014/main" id="{F3AAAA32-F161-5E50-65AE-080189523442}"/>
                      </a:ext>
                    </a:extLst>
                  </p14:cNvPr>
                  <p14:cNvContentPartPr/>
                  <p14:nvPr/>
                </p14:nvContentPartPr>
                <p14:xfrm>
                  <a:off x="7516346" y="2412767"/>
                  <a:ext cx="215640" cy="412920"/>
                </p14:xfrm>
              </p:contentPart>
            </mc:Choice>
            <mc:Fallback xmlns="">
              <p:pic>
                <p:nvPicPr>
                  <p:cNvPr id="1517" name="Encre 1516">
                    <a:extLst>
                      <a:ext uri="{FF2B5EF4-FFF2-40B4-BE49-F238E27FC236}">
                        <a16:creationId xmlns:a16="http://schemas.microsoft.com/office/drawing/2014/main" id="{F3AAAA32-F161-5E50-65AE-080189523442}"/>
                      </a:ext>
                    </a:extLst>
                  </p:cNvPr>
                  <p:cNvPicPr/>
                  <p:nvPr/>
                </p:nvPicPr>
                <p:blipFill>
                  <a:blip r:embed="rId96"/>
                  <a:stretch>
                    <a:fillRect/>
                  </a:stretch>
                </p:blipFill>
                <p:spPr>
                  <a:xfrm>
                    <a:off x="7504339" y="2399975"/>
                    <a:ext cx="239173" cy="437992"/>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518" name="Encre 1517">
                    <a:extLst>
                      <a:ext uri="{FF2B5EF4-FFF2-40B4-BE49-F238E27FC236}">
                        <a16:creationId xmlns:a16="http://schemas.microsoft.com/office/drawing/2014/main" id="{84EAC70F-C91B-B504-DB8A-4C52885CAECB}"/>
                      </a:ext>
                    </a:extLst>
                  </p14:cNvPr>
                  <p14:cNvContentPartPr/>
                  <p14:nvPr/>
                </p14:nvContentPartPr>
                <p14:xfrm>
                  <a:off x="7662866" y="1950887"/>
                  <a:ext cx="423000" cy="191520"/>
                </p14:xfrm>
              </p:contentPart>
            </mc:Choice>
            <mc:Fallback xmlns="">
              <p:pic>
                <p:nvPicPr>
                  <p:cNvPr id="1518" name="Encre 1517">
                    <a:extLst>
                      <a:ext uri="{FF2B5EF4-FFF2-40B4-BE49-F238E27FC236}">
                        <a16:creationId xmlns:a16="http://schemas.microsoft.com/office/drawing/2014/main" id="{84EAC70F-C91B-B504-DB8A-4C52885CAECB}"/>
                      </a:ext>
                    </a:extLst>
                  </p:cNvPr>
                  <p:cNvPicPr/>
                  <p:nvPr/>
                </p:nvPicPr>
                <p:blipFill>
                  <a:blip r:embed="rId98"/>
                  <a:stretch>
                    <a:fillRect/>
                  </a:stretch>
                </p:blipFill>
                <p:spPr>
                  <a:xfrm>
                    <a:off x="7650863" y="1938119"/>
                    <a:ext cx="446527" cy="216545"/>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519" name="Encre 1518">
                    <a:extLst>
                      <a:ext uri="{FF2B5EF4-FFF2-40B4-BE49-F238E27FC236}">
                        <a16:creationId xmlns:a16="http://schemas.microsoft.com/office/drawing/2014/main" id="{9DD2DD30-DF0C-8316-3BC5-70B2921EDD30}"/>
                      </a:ext>
                    </a:extLst>
                  </p14:cNvPr>
                  <p14:cNvContentPartPr/>
                  <p14:nvPr/>
                </p14:nvContentPartPr>
                <p14:xfrm>
                  <a:off x="8084066" y="1975007"/>
                  <a:ext cx="168840" cy="65520"/>
                </p14:xfrm>
              </p:contentPart>
            </mc:Choice>
            <mc:Fallback xmlns="">
              <p:pic>
                <p:nvPicPr>
                  <p:cNvPr id="1519" name="Encre 1518">
                    <a:extLst>
                      <a:ext uri="{FF2B5EF4-FFF2-40B4-BE49-F238E27FC236}">
                        <a16:creationId xmlns:a16="http://schemas.microsoft.com/office/drawing/2014/main" id="{9DD2DD30-DF0C-8316-3BC5-70B2921EDD30}"/>
                      </a:ext>
                    </a:extLst>
                  </p:cNvPr>
                  <p:cNvPicPr/>
                  <p:nvPr/>
                </p:nvPicPr>
                <p:blipFill>
                  <a:blip r:embed="rId100"/>
                  <a:stretch>
                    <a:fillRect/>
                  </a:stretch>
                </p:blipFill>
                <p:spPr>
                  <a:xfrm>
                    <a:off x="8072075" y="1962309"/>
                    <a:ext cx="192343" cy="90407"/>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520" name="Encre 1519">
                    <a:extLst>
                      <a:ext uri="{FF2B5EF4-FFF2-40B4-BE49-F238E27FC236}">
                        <a16:creationId xmlns:a16="http://schemas.microsoft.com/office/drawing/2014/main" id="{811DA3C2-DDEA-AE4A-2E5E-4D0BD06D20A6}"/>
                      </a:ext>
                    </a:extLst>
                  </p14:cNvPr>
                  <p14:cNvContentPartPr/>
                  <p14:nvPr/>
                </p14:nvContentPartPr>
                <p14:xfrm>
                  <a:off x="8120426" y="2047727"/>
                  <a:ext cx="223200" cy="169560"/>
                </p14:xfrm>
              </p:contentPart>
            </mc:Choice>
            <mc:Fallback xmlns="">
              <p:pic>
                <p:nvPicPr>
                  <p:cNvPr id="1520" name="Encre 1519">
                    <a:extLst>
                      <a:ext uri="{FF2B5EF4-FFF2-40B4-BE49-F238E27FC236}">
                        <a16:creationId xmlns:a16="http://schemas.microsoft.com/office/drawing/2014/main" id="{811DA3C2-DDEA-AE4A-2E5E-4D0BD06D20A6}"/>
                      </a:ext>
                    </a:extLst>
                  </p:cNvPr>
                  <p:cNvPicPr/>
                  <p:nvPr/>
                </p:nvPicPr>
                <p:blipFill>
                  <a:blip r:embed="rId102"/>
                  <a:stretch>
                    <a:fillRect/>
                  </a:stretch>
                </p:blipFill>
                <p:spPr>
                  <a:xfrm>
                    <a:off x="8108426" y="2034959"/>
                    <a:ext cx="246720" cy="194585"/>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521" name="Encre 1520">
                    <a:extLst>
                      <a:ext uri="{FF2B5EF4-FFF2-40B4-BE49-F238E27FC236}">
                        <a16:creationId xmlns:a16="http://schemas.microsoft.com/office/drawing/2014/main" id="{9334967E-0A16-2972-62F9-36BE19476FB0}"/>
                      </a:ext>
                    </a:extLst>
                  </p14:cNvPr>
                  <p14:cNvContentPartPr/>
                  <p14:nvPr/>
                </p14:nvContentPartPr>
                <p14:xfrm>
                  <a:off x="7765106" y="1694207"/>
                  <a:ext cx="14400" cy="242280"/>
                </p14:xfrm>
              </p:contentPart>
            </mc:Choice>
            <mc:Fallback xmlns="">
              <p:pic>
                <p:nvPicPr>
                  <p:cNvPr id="1521" name="Encre 1520">
                    <a:extLst>
                      <a:ext uri="{FF2B5EF4-FFF2-40B4-BE49-F238E27FC236}">
                        <a16:creationId xmlns:a16="http://schemas.microsoft.com/office/drawing/2014/main" id="{9334967E-0A16-2972-62F9-36BE19476FB0}"/>
                      </a:ext>
                    </a:extLst>
                  </p:cNvPr>
                  <p:cNvPicPr/>
                  <p:nvPr/>
                </p:nvPicPr>
                <p:blipFill>
                  <a:blip r:embed="rId104"/>
                  <a:stretch>
                    <a:fillRect/>
                  </a:stretch>
                </p:blipFill>
                <p:spPr>
                  <a:xfrm>
                    <a:off x="7753493" y="1681429"/>
                    <a:ext cx="37161" cy="267326"/>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522" name="Encre 1521">
                    <a:extLst>
                      <a:ext uri="{FF2B5EF4-FFF2-40B4-BE49-F238E27FC236}">
                        <a16:creationId xmlns:a16="http://schemas.microsoft.com/office/drawing/2014/main" id="{5B0F798A-9427-53CD-7C82-D383374BC4F6}"/>
                      </a:ext>
                    </a:extLst>
                  </p14:cNvPr>
                  <p14:cNvContentPartPr/>
                  <p14:nvPr/>
                </p14:nvContentPartPr>
                <p14:xfrm>
                  <a:off x="7798946" y="1707167"/>
                  <a:ext cx="56520" cy="255600"/>
                </p14:xfrm>
              </p:contentPart>
            </mc:Choice>
            <mc:Fallback xmlns="">
              <p:pic>
                <p:nvPicPr>
                  <p:cNvPr id="1522" name="Encre 1521">
                    <a:extLst>
                      <a:ext uri="{FF2B5EF4-FFF2-40B4-BE49-F238E27FC236}">
                        <a16:creationId xmlns:a16="http://schemas.microsoft.com/office/drawing/2014/main" id="{5B0F798A-9427-53CD-7C82-D383374BC4F6}"/>
                      </a:ext>
                    </a:extLst>
                  </p:cNvPr>
                  <p:cNvPicPr/>
                  <p:nvPr/>
                </p:nvPicPr>
                <p:blipFill>
                  <a:blip r:embed="rId106"/>
                  <a:stretch>
                    <a:fillRect/>
                  </a:stretch>
                </p:blipFill>
                <p:spPr>
                  <a:xfrm>
                    <a:off x="7786971" y="1694413"/>
                    <a:ext cx="79990" cy="280599"/>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523" name="Encre 1522">
                    <a:extLst>
                      <a:ext uri="{FF2B5EF4-FFF2-40B4-BE49-F238E27FC236}">
                        <a16:creationId xmlns:a16="http://schemas.microsoft.com/office/drawing/2014/main" id="{02C4B747-B28A-2385-FA31-5E7A5015DA1F}"/>
                      </a:ext>
                    </a:extLst>
                  </p14:cNvPr>
                  <p14:cNvContentPartPr/>
                  <p14:nvPr/>
                </p14:nvContentPartPr>
                <p14:xfrm>
                  <a:off x="7888946" y="1703567"/>
                  <a:ext cx="237240" cy="231120"/>
                </p14:xfrm>
              </p:contentPart>
            </mc:Choice>
            <mc:Fallback xmlns="">
              <p:pic>
                <p:nvPicPr>
                  <p:cNvPr id="1523" name="Encre 1522">
                    <a:extLst>
                      <a:ext uri="{FF2B5EF4-FFF2-40B4-BE49-F238E27FC236}">
                        <a16:creationId xmlns:a16="http://schemas.microsoft.com/office/drawing/2014/main" id="{02C4B747-B28A-2385-FA31-5E7A5015DA1F}"/>
                      </a:ext>
                    </a:extLst>
                  </p:cNvPr>
                  <p:cNvPicPr/>
                  <p:nvPr/>
                </p:nvPicPr>
                <p:blipFill>
                  <a:blip r:embed="rId108"/>
                  <a:stretch>
                    <a:fillRect/>
                  </a:stretch>
                </p:blipFill>
                <p:spPr>
                  <a:xfrm>
                    <a:off x="7876940" y="1690784"/>
                    <a:ext cx="260772" cy="256175"/>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524" name="Encre 1523">
                    <a:extLst>
                      <a:ext uri="{FF2B5EF4-FFF2-40B4-BE49-F238E27FC236}">
                        <a16:creationId xmlns:a16="http://schemas.microsoft.com/office/drawing/2014/main" id="{09150844-416C-FB1D-5A26-79A7E0648CB5}"/>
                      </a:ext>
                    </a:extLst>
                  </p14:cNvPr>
                  <p14:cNvContentPartPr/>
                  <p14:nvPr/>
                </p14:nvContentPartPr>
                <p14:xfrm>
                  <a:off x="8032226" y="1752887"/>
                  <a:ext cx="78840" cy="219240"/>
                </p14:xfrm>
              </p:contentPart>
            </mc:Choice>
            <mc:Fallback xmlns="">
              <p:pic>
                <p:nvPicPr>
                  <p:cNvPr id="1524" name="Encre 1523">
                    <a:extLst>
                      <a:ext uri="{FF2B5EF4-FFF2-40B4-BE49-F238E27FC236}">
                        <a16:creationId xmlns:a16="http://schemas.microsoft.com/office/drawing/2014/main" id="{09150844-416C-FB1D-5A26-79A7E0648CB5}"/>
                      </a:ext>
                    </a:extLst>
                  </p:cNvPr>
                  <p:cNvPicPr/>
                  <p:nvPr/>
                </p:nvPicPr>
                <p:blipFill>
                  <a:blip r:embed="rId110"/>
                  <a:stretch>
                    <a:fillRect/>
                  </a:stretch>
                </p:blipFill>
                <p:spPr>
                  <a:xfrm>
                    <a:off x="8020281" y="1740111"/>
                    <a:ext cx="102253" cy="244281"/>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525" name="Encre 1524">
                    <a:extLst>
                      <a:ext uri="{FF2B5EF4-FFF2-40B4-BE49-F238E27FC236}">
                        <a16:creationId xmlns:a16="http://schemas.microsoft.com/office/drawing/2014/main" id="{FAFB8E28-C851-4F0B-A09C-299AB00F2A65}"/>
                      </a:ext>
                    </a:extLst>
                  </p14:cNvPr>
                  <p14:cNvContentPartPr/>
                  <p14:nvPr/>
                </p14:nvContentPartPr>
                <p14:xfrm>
                  <a:off x="8071106" y="1797887"/>
                  <a:ext cx="125640" cy="172440"/>
                </p14:xfrm>
              </p:contentPart>
            </mc:Choice>
            <mc:Fallback xmlns="">
              <p:pic>
                <p:nvPicPr>
                  <p:cNvPr id="1525" name="Encre 1524">
                    <a:extLst>
                      <a:ext uri="{FF2B5EF4-FFF2-40B4-BE49-F238E27FC236}">
                        <a16:creationId xmlns:a16="http://schemas.microsoft.com/office/drawing/2014/main" id="{FAFB8E28-C851-4F0B-A09C-299AB00F2A65}"/>
                      </a:ext>
                    </a:extLst>
                  </p:cNvPr>
                  <p:cNvPicPr/>
                  <p:nvPr/>
                </p:nvPicPr>
                <p:blipFill>
                  <a:blip r:embed="rId112"/>
                  <a:stretch>
                    <a:fillRect/>
                  </a:stretch>
                </p:blipFill>
                <p:spPr>
                  <a:xfrm>
                    <a:off x="8059163" y="1785095"/>
                    <a:ext cx="149048" cy="197513"/>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526" name="Encre 1525">
                    <a:extLst>
                      <a:ext uri="{FF2B5EF4-FFF2-40B4-BE49-F238E27FC236}">
                        <a16:creationId xmlns:a16="http://schemas.microsoft.com/office/drawing/2014/main" id="{3F19A6EC-A6C5-81C5-B208-E2C963645419}"/>
                      </a:ext>
                    </a:extLst>
                  </p14:cNvPr>
                  <p14:cNvContentPartPr/>
                  <p14:nvPr/>
                </p14:nvContentPartPr>
                <p14:xfrm>
                  <a:off x="7792106" y="2194967"/>
                  <a:ext cx="259560" cy="138600"/>
                </p14:xfrm>
              </p:contentPart>
            </mc:Choice>
            <mc:Fallback xmlns="">
              <p:pic>
                <p:nvPicPr>
                  <p:cNvPr id="1526" name="Encre 1525">
                    <a:extLst>
                      <a:ext uri="{FF2B5EF4-FFF2-40B4-BE49-F238E27FC236}">
                        <a16:creationId xmlns:a16="http://schemas.microsoft.com/office/drawing/2014/main" id="{3F19A6EC-A6C5-81C5-B208-E2C963645419}"/>
                      </a:ext>
                    </a:extLst>
                  </p:cNvPr>
                  <p:cNvPicPr/>
                  <p:nvPr/>
                </p:nvPicPr>
                <p:blipFill>
                  <a:blip r:embed="rId114"/>
                  <a:stretch>
                    <a:fillRect/>
                  </a:stretch>
                </p:blipFill>
                <p:spPr>
                  <a:xfrm>
                    <a:off x="7780089" y="2182181"/>
                    <a:ext cx="283113" cy="163661"/>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527" name="Encre 1526">
                    <a:extLst>
                      <a:ext uri="{FF2B5EF4-FFF2-40B4-BE49-F238E27FC236}">
                        <a16:creationId xmlns:a16="http://schemas.microsoft.com/office/drawing/2014/main" id="{C310C39C-1858-FB68-35F3-9DB5448CCAEB}"/>
                      </a:ext>
                    </a:extLst>
                  </p14:cNvPr>
                  <p14:cNvContentPartPr/>
                  <p14:nvPr/>
                </p14:nvContentPartPr>
                <p14:xfrm>
                  <a:off x="5694711" y="1585003"/>
                  <a:ext cx="259920" cy="529560"/>
                </p14:xfrm>
              </p:contentPart>
            </mc:Choice>
            <mc:Fallback xmlns="">
              <p:pic>
                <p:nvPicPr>
                  <p:cNvPr id="1527" name="Encre 1526">
                    <a:extLst>
                      <a:ext uri="{FF2B5EF4-FFF2-40B4-BE49-F238E27FC236}">
                        <a16:creationId xmlns:a16="http://schemas.microsoft.com/office/drawing/2014/main" id="{C310C39C-1858-FB68-35F3-9DB5448CCAEB}"/>
                      </a:ext>
                    </a:extLst>
                  </p:cNvPr>
                  <p:cNvPicPr/>
                  <p:nvPr/>
                </p:nvPicPr>
                <p:blipFill>
                  <a:blip r:embed="rId116"/>
                  <a:stretch>
                    <a:fillRect/>
                  </a:stretch>
                </p:blipFill>
                <p:spPr>
                  <a:xfrm>
                    <a:off x="5682722" y="1572224"/>
                    <a:ext cx="283418" cy="554607"/>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528" name="Encre 1527">
                    <a:extLst>
                      <a:ext uri="{FF2B5EF4-FFF2-40B4-BE49-F238E27FC236}">
                        <a16:creationId xmlns:a16="http://schemas.microsoft.com/office/drawing/2014/main" id="{83690BC5-FB10-450D-158D-0D076FAADDAF}"/>
                      </a:ext>
                    </a:extLst>
                  </p14:cNvPr>
                  <p14:cNvContentPartPr/>
                  <p14:nvPr/>
                </p14:nvContentPartPr>
                <p14:xfrm>
                  <a:off x="5895951" y="1750243"/>
                  <a:ext cx="360720" cy="387360"/>
                </p14:xfrm>
              </p:contentPart>
            </mc:Choice>
            <mc:Fallback xmlns="">
              <p:pic>
                <p:nvPicPr>
                  <p:cNvPr id="1528" name="Encre 1527">
                    <a:extLst>
                      <a:ext uri="{FF2B5EF4-FFF2-40B4-BE49-F238E27FC236}">
                        <a16:creationId xmlns:a16="http://schemas.microsoft.com/office/drawing/2014/main" id="{83690BC5-FB10-450D-158D-0D076FAADDAF}"/>
                      </a:ext>
                    </a:extLst>
                  </p:cNvPr>
                  <p:cNvPicPr/>
                  <p:nvPr/>
                </p:nvPicPr>
                <p:blipFill>
                  <a:blip r:embed="rId118"/>
                  <a:stretch>
                    <a:fillRect/>
                  </a:stretch>
                </p:blipFill>
                <p:spPr>
                  <a:xfrm>
                    <a:off x="5883959" y="1737467"/>
                    <a:ext cx="384224" cy="4124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529" name="Encre 1528">
                    <a:extLst>
                      <a:ext uri="{FF2B5EF4-FFF2-40B4-BE49-F238E27FC236}">
                        <a16:creationId xmlns:a16="http://schemas.microsoft.com/office/drawing/2014/main" id="{61D29EAC-4076-7284-6024-D7806C998537}"/>
                      </a:ext>
                    </a:extLst>
                  </p14:cNvPr>
                  <p14:cNvContentPartPr/>
                  <p14:nvPr/>
                </p14:nvContentPartPr>
                <p14:xfrm>
                  <a:off x="6493911" y="2146243"/>
                  <a:ext cx="563760" cy="207720"/>
                </p14:xfrm>
              </p:contentPart>
            </mc:Choice>
            <mc:Fallback xmlns="">
              <p:pic>
                <p:nvPicPr>
                  <p:cNvPr id="1529" name="Encre 1528">
                    <a:extLst>
                      <a:ext uri="{FF2B5EF4-FFF2-40B4-BE49-F238E27FC236}">
                        <a16:creationId xmlns:a16="http://schemas.microsoft.com/office/drawing/2014/main" id="{61D29EAC-4076-7284-6024-D7806C998537}"/>
                      </a:ext>
                    </a:extLst>
                  </p:cNvPr>
                  <p:cNvPicPr/>
                  <p:nvPr/>
                </p:nvPicPr>
                <p:blipFill>
                  <a:blip r:embed="rId120"/>
                  <a:stretch>
                    <a:fillRect/>
                  </a:stretch>
                </p:blipFill>
                <p:spPr>
                  <a:xfrm>
                    <a:off x="6481916" y="2133452"/>
                    <a:ext cx="587270" cy="23279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530" name="Encre 1529">
                    <a:extLst>
                      <a:ext uri="{FF2B5EF4-FFF2-40B4-BE49-F238E27FC236}">
                        <a16:creationId xmlns:a16="http://schemas.microsoft.com/office/drawing/2014/main" id="{E024A6C9-FFBC-1447-E06D-574E8F3D7B58}"/>
                      </a:ext>
                    </a:extLst>
                  </p14:cNvPr>
                  <p14:cNvContentPartPr/>
                  <p14:nvPr/>
                </p14:nvContentPartPr>
                <p14:xfrm>
                  <a:off x="6644751" y="2437843"/>
                  <a:ext cx="371880" cy="313920"/>
                </p14:xfrm>
              </p:contentPart>
            </mc:Choice>
            <mc:Fallback xmlns="">
              <p:pic>
                <p:nvPicPr>
                  <p:cNvPr id="1530" name="Encre 1529">
                    <a:extLst>
                      <a:ext uri="{FF2B5EF4-FFF2-40B4-BE49-F238E27FC236}">
                        <a16:creationId xmlns:a16="http://schemas.microsoft.com/office/drawing/2014/main" id="{E024A6C9-FFBC-1447-E06D-574E8F3D7B58}"/>
                      </a:ext>
                    </a:extLst>
                  </p:cNvPr>
                  <p:cNvPicPr/>
                  <p:nvPr/>
                </p:nvPicPr>
                <p:blipFill>
                  <a:blip r:embed="rId122"/>
                  <a:stretch>
                    <a:fillRect/>
                  </a:stretch>
                </p:blipFill>
                <p:spPr>
                  <a:xfrm>
                    <a:off x="6632755" y="2425061"/>
                    <a:ext cx="395392" cy="338972"/>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531" name="Encre 1530">
                    <a:extLst>
                      <a:ext uri="{FF2B5EF4-FFF2-40B4-BE49-F238E27FC236}">
                        <a16:creationId xmlns:a16="http://schemas.microsoft.com/office/drawing/2014/main" id="{FACC957E-3433-EF6A-1FC6-36B337A8459D}"/>
                      </a:ext>
                    </a:extLst>
                  </p14:cNvPr>
                  <p14:cNvContentPartPr/>
                  <p14:nvPr/>
                </p14:nvContentPartPr>
                <p14:xfrm>
                  <a:off x="6276471" y="2535763"/>
                  <a:ext cx="61200" cy="55080"/>
                </p14:xfrm>
              </p:contentPart>
            </mc:Choice>
            <mc:Fallback xmlns="">
              <p:pic>
                <p:nvPicPr>
                  <p:cNvPr id="1531" name="Encre 1530">
                    <a:extLst>
                      <a:ext uri="{FF2B5EF4-FFF2-40B4-BE49-F238E27FC236}">
                        <a16:creationId xmlns:a16="http://schemas.microsoft.com/office/drawing/2014/main" id="{FACC957E-3433-EF6A-1FC6-36B337A8459D}"/>
                      </a:ext>
                    </a:extLst>
                  </p:cNvPr>
                  <p:cNvPicPr/>
                  <p:nvPr/>
                </p:nvPicPr>
                <p:blipFill>
                  <a:blip r:embed="rId124"/>
                  <a:stretch>
                    <a:fillRect/>
                  </a:stretch>
                </p:blipFill>
                <p:spPr>
                  <a:xfrm>
                    <a:off x="6264518" y="2523013"/>
                    <a:ext cx="84628" cy="8007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532" name="Encre 1531">
                    <a:extLst>
                      <a:ext uri="{FF2B5EF4-FFF2-40B4-BE49-F238E27FC236}">
                        <a16:creationId xmlns:a16="http://schemas.microsoft.com/office/drawing/2014/main" id="{689B1D39-80CC-9459-24C3-422ABA2E6117}"/>
                      </a:ext>
                    </a:extLst>
                  </p14:cNvPr>
                  <p14:cNvContentPartPr/>
                  <p14:nvPr/>
                </p14:nvContentPartPr>
                <p14:xfrm>
                  <a:off x="6286911" y="2520283"/>
                  <a:ext cx="26640" cy="49680"/>
                </p14:xfrm>
              </p:contentPart>
            </mc:Choice>
            <mc:Fallback xmlns="">
              <p:pic>
                <p:nvPicPr>
                  <p:cNvPr id="1532" name="Encre 1531">
                    <a:extLst>
                      <a:ext uri="{FF2B5EF4-FFF2-40B4-BE49-F238E27FC236}">
                        <a16:creationId xmlns:a16="http://schemas.microsoft.com/office/drawing/2014/main" id="{689B1D39-80CC-9459-24C3-422ABA2E6117}"/>
                      </a:ext>
                    </a:extLst>
                  </p:cNvPr>
                  <p:cNvPicPr/>
                  <p:nvPr/>
                </p:nvPicPr>
                <p:blipFill>
                  <a:blip r:embed="rId126"/>
                  <a:stretch>
                    <a:fillRect/>
                  </a:stretch>
                </p:blipFill>
                <p:spPr>
                  <a:xfrm>
                    <a:off x="6274802" y="2507479"/>
                    <a:ext cx="50374" cy="74776"/>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533" name="Encre 1532">
                    <a:extLst>
                      <a:ext uri="{FF2B5EF4-FFF2-40B4-BE49-F238E27FC236}">
                        <a16:creationId xmlns:a16="http://schemas.microsoft.com/office/drawing/2014/main" id="{68CD8EE0-F546-4A1F-A4A6-8F6F96D91C55}"/>
                      </a:ext>
                    </a:extLst>
                  </p14:cNvPr>
                  <p14:cNvContentPartPr/>
                  <p14:nvPr/>
                </p14:nvContentPartPr>
                <p14:xfrm>
                  <a:off x="5676711" y="2520283"/>
                  <a:ext cx="23040" cy="46440"/>
                </p14:xfrm>
              </p:contentPart>
            </mc:Choice>
            <mc:Fallback xmlns="">
              <p:pic>
                <p:nvPicPr>
                  <p:cNvPr id="1533" name="Encre 1532">
                    <a:extLst>
                      <a:ext uri="{FF2B5EF4-FFF2-40B4-BE49-F238E27FC236}">
                        <a16:creationId xmlns:a16="http://schemas.microsoft.com/office/drawing/2014/main" id="{68CD8EE0-F546-4A1F-A4A6-8F6F96D91C55}"/>
                      </a:ext>
                    </a:extLst>
                  </p:cNvPr>
                  <p:cNvPicPr/>
                  <p:nvPr/>
                </p:nvPicPr>
                <p:blipFill>
                  <a:blip r:embed="rId128"/>
                  <a:stretch>
                    <a:fillRect/>
                  </a:stretch>
                </p:blipFill>
                <p:spPr>
                  <a:xfrm>
                    <a:off x="5664711" y="2507525"/>
                    <a:ext cx="46560" cy="71446"/>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534" name="Encre 1533">
                    <a:extLst>
                      <a:ext uri="{FF2B5EF4-FFF2-40B4-BE49-F238E27FC236}">
                        <a16:creationId xmlns:a16="http://schemas.microsoft.com/office/drawing/2014/main" id="{20F77C66-C5E2-1F6F-DE0E-16A0081EA5C7}"/>
                      </a:ext>
                    </a:extLst>
                  </p14:cNvPr>
                  <p14:cNvContentPartPr/>
                  <p14:nvPr/>
                </p14:nvContentPartPr>
                <p14:xfrm>
                  <a:off x="5675991" y="2467003"/>
                  <a:ext cx="52920" cy="91080"/>
                </p14:xfrm>
              </p:contentPart>
            </mc:Choice>
            <mc:Fallback xmlns="">
              <p:pic>
                <p:nvPicPr>
                  <p:cNvPr id="1534" name="Encre 1533">
                    <a:extLst>
                      <a:ext uri="{FF2B5EF4-FFF2-40B4-BE49-F238E27FC236}">
                        <a16:creationId xmlns:a16="http://schemas.microsoft.com/office/drawing/2014/main" id="{20F77C66-C5E2-1F6F-DE0E-16A0081EA5C7}"/>
                      </a:ext>
                    </a:extLst>
                  </p:cNvPr>
                  <p:cNvPicPr/>
                  <p:nvPr/>
                </p:nvPicPr>
                <p:blipFill>
                  <a:blip r:embed="rId130"/>
                  <a:stretch>
                    <a:fillRect/>
                  </a:stretch>
                </p:blipFill>
                <p:spPr>
                  <a:xfrm>
                    <a:off x="5664072" y="2454211"/>
                    <a:ext cx="76281" cy="116153"/>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535" name="Encre 1534">
                    <a:extLst>
                      <a:ext uri="{FF2B5EF4-FFF2-40B4-BE49-F238E27FC236}">
                        <a16:creationId xmlns:a16="http://schemas.microsoft.com/office/drawing/2014/main" id="{EFA4E53F-B779-5131-6363-5E3E37220272}"/>
                      </a:ext>
                    </a:extLst>
                  </p14:cNvPr>
                  <p14:cNvContentPartPr/>
                  <p14:nvPr/>
                </p14:nvContentPartPr>
                <p14:xfrm>
                  <a:off x="5691111" y="2486083"/>
                  <a:ext cx="52200" cy="56160"/>
                </p14:xfrm>
              </p:contentPart>
            </mc:Choice>
            <mc:Fallback xmlns="">
              <p:pic>
                <p:nvPicPr>
                  <p:cNvPr id="1535" name="Encre 1534">
                    <a:extLst>
                      <a:ext uri="{FF2B5EF4-FFF2-40B4-BE49-F238E27FC236}">
                        <a16:creationId xmlns:a16="http://schemas.microsoft.com/office/drawing/2014/main" id="{EFA4E53F-B779-5131-6363-5E3E37220272}"/>
                      </a:ext>
                    </a:extLst>
                  </p:cNvPr>
                  <p:cNvPicPr/>
                  <p:nvPr/>
                </p:nvPicPr>
                <p:blipFill>
                  <a:blip r:embed="rId132"/>
                  <a:stretch>
                    <a:fillRect/>
                  </a:stretch>
                </p:blipFill>
                <p:spPr>
                  <a:xfrm>
                    <a:off x="5679139" y="2473319"/>
                    <a:ext cx="75666" cy="81177"/>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536" name="Encre 1535">
                    <a:extLst>
                      <a:ext uri="{FF2B5EF4-FFF2-40B4-BE49-F238E27FC236}">
                        <a16:creationId xmlns:a16="http://schemas.microsoft.com/office/drawing/2014/main" id="{F37DE8EA-CB4F-364F-5AAA-10A5BF5A9C76}"/>
                      </a:ext>
                    </a:extLst>
                  </p14:cNvPr>
                  <p14:cNvContentPartPr/>
                  <p14:nvPr/>
                </p14:nvContentPartPr>
                <p14:xfrm>
                  <a:off x="6644208" y="1694816"/>
                  <a:ext cx="508320" cy="242280"/>
                </p14:xfrm>
              </p:contentPart>
            </mc:Choice>
            <mc:Fallback xmlns="">
              <p:pic>
                <p:nvPicPr>
                  <p:cNvPr id="1536" name="Encre 1535">
                    <a:extLst>
                      <a:ext uri="{FF2B5EF4-FFF2-40B4-BE49-F238E27FC236}">
                        <a16:creationId xmlns:a16="http://schemas.microsoft.com/office/drawing/2014/main" id="{F37DE8EA-CB4F-364F-5AAA-10A5BF5A9C76}"/>
                      </a:ext>
                    </a:extLst>
                  </p:cNvPr>
                  <p:cNvPicPr/>
                  <p:nvPr/>
                </p:nvPicPr>
                <p:blipFill>
                  <a:blip r:embed="rId134"/>
                  <a:stretch>
                    <a:fillRect/>
                  </a:stretch>
                </p:blipFill>
                <p:spPr>
                  <a:xfrm>
                    <a:off x="6632208" y="1682038"/>
                    <a:ext cx="531840" cy="267326"/>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537" name="Encre 1536">
                    <a:extLst>
                      <a:ext uri="{FF2B5EF4-FFF2-40B4-BE49-F238E27FC236}">
                        <a16:creationId xmlns:a16="http://schemas.microsoft.com/office/drawing/2014/main" id="{A4E1F925-591B-8CFC-2478-C7F0C0F842C6}"/>
                      </a:ext>
                    </a:extLst>
                  </p14:cNvPr>
                  <p14:cNvContentPartPr/>
                  <p14:nvPr/>
                </p14:nvContentPartPr>
                <p14:xfrm>
                  <a:off x="6414528" y="1291256"/>
                  <a:ext cx="397440" cy="192600"/>
                </p14:xfrm>
              </p:contentPart>
            </mc:Choice>
            <mc:Fallback xmlns="">
              <p:pic>
                <p:nvPicPr>
                  <p:cNvPr id="1537" name="Encre 1536">
                    <a:extLst>
                      <a:ext uri="{FF2B5EF4-FFF2-40B4-BE49-F238E27FC236}">
                        <a16:creationId xmlns:a16="http://schemas.microsoft.com/office/drawing/2014/main" id="{A4E1F925-591B-8CFC-2478-C7F0C0F842C6}"/>
                      </a:ext>
                    </a:extLst>
                  </p:cNvPr>
                  <p:cNvPicPr/>
                  <p:nvPr/>
                </p:nvPicPr>
                <p:blipFill>
                  <a:blip r:embed="rId136"/>
                  <a:stretch>
                    <a:fillRect/>
                  </a:stretch>
                </p:blipFill>
                <p:spPr>
                  <a:xfrm>
                    <a:off x="6402542" y="1278484"/>
                    <a:ext cx="420932" cy="217633"/>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538" name="Encre 1537">
                    <a:extLst>
                      <a:ext uri="{FF2B5EF4-FFF2-40B4-BE49-F238E27FC236}">
                        <a16:creationId xmlns:a16="http://schemas.microsoft.com/office/drawing/2014/main" id="{C1050515-A15B-CB1F-451A-64D778C5C8D8}"/>
                      </a:ext>
                    </a:extLst>
                  </p14:cNvPr>
                  <p14:cNvContentPartPr/>
                  <p14:nvPr/>
                </p14:nvContentPartPr>
                <p14:xfrm>
                  <a:off x="6825288" y="1296296"/>
                  <a:ext cx="303840" cy="392760"/>
                </p14:xfrm>
              </p:contentPart>
            </mc:Choice>
            <mc:Fallback xmlns="">
              <p:pic>
                <p:nvPicPr>
                  <p:cNvPr id="1538" name="Encre 1537">
                    <a:extLst>
                      <a:ext uri="{FF2B5EF4-FFF2-40B4-BE49-F238E27FC236}">
                        <a16:creationId xmlns:a16="http://schemas.microsoft.com/office/drawing/2014/main" id="{C1050515-A15B-CB1F-451A-64D778C5C8D8}"/>
                      </a:ext>
                    </a:extLst>
                  </p:cNvPr>
                  <p:cNvPicPr/>
                  <p:nvPr/>
                </p:nvPicPr>
                <p:blipFill>
                  <a:blip r:embed="rId138"/>
                  <a:stretch>
                    <a:fillRect/>
                  </a:stretch>
                </p:blipFill>
                <p:spPr>
                  <a:xfrm>
                    <a:off x="6813288" y="1283511"/>
                    <a:ext cx="327360" cy="417819"/>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539" name="Encre 1538">
                    <a:extLst>
                      <a:ext uri="{FF2B5EF4-FFF2-40B4-BE49-F238E27FC236}">
                        <a16:creationId xmlns:a16="http://schemas.microsoft.com/office/drawing/2014/main" id="{7F59C621-4A90-043A-EB9A-3462B1AF35D7}"/>
                      </a:ext>
                    </a:extLst>
                  </p14:cNvPr>
                  <p14:cNvContentPartPr/>
                  <p14:nvPr/>
                </p14:nvContentPartPr>
                <p14:xfrm>
                  <a:off x="6408408" y="1504376"/>
                  <a:ext cx="223920" cy="439200"/>
                </p14:xfrm>
              </p:contentPart>
            </mc:Choice>
            <mc:Fallback xmlns="">
              <p:pic>
                <p:nvPicPr>
                  <p:cNvPr id="1539" name="Encre 1538">
                    <a:extLst>
                      <a:ext uri="{FF2B5EF4-FFF2-40B4-BE49-F238E27FC236}">
                        <a16:creationId xmlns:a16="http://schemas.microsoft.com/office/drawing/2014/main" id="{7F59C621-4A90-043A-EB9A-3462B1AF35D7}"/>
                      </a:ext>
                    </a:extLst>
                  </p:cNvPr>
                  <p:cNvPicPr/>
                  <p:nvPr/>
                </p:nvPicPr>
                <p:blipFill>
                  <a:blip r:embed="rId140"/>
                  <a:stretch>
                    <a:fillRect/>
                  </a:stretch>
                </p:blipFill>
                <p:spPr>
                  <a:xfrm>
                    <a:off x="6396421" y="1491594"/>
                    <a:ext cx="247415" cy="464253"/>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540" name="Encre 1539">
                    <a:extLst>
                      <a:ext uri="{FF2B5EF4-FFF2-40B4-BE49-F238E27FC236}">
                        <a16:creationId xmlns:a16="http://schemas.microsoft.com/office/drawing/2014/main" id="{65506DC2-AF26-88CF-4D5E-A13DD01C11EC}"/>
                      </a:ext>
                    </a:extLst>
                  </p14:cNvPr>
                  <p14:cNvContentPartPr/>
                  <p14:nvPr/>
                </p14:nvContentPartPr>
                <p14:xfrm>
                  <a:off x="6482208" y="1380176"/>
                  <a:ext cx="264960" cy="126000"/>
                </p14:xfrm>
              </p:contentPart>
            </mc:Choice>
            <mc:Fallback xmlns="">
              <p:pic>
                <p:nvPicPr>
                  <p:cNvPr id="1540" name="Encre 1539">
                    <a:extLst>
                      <a:ext uri="{FF2B5EF4-FFF2-40B4-BE49-F238E27FC236}">
                        <a16:creationId xmlns:a16="http://schemas.microsoft.com/office/drawing/2014/main" id="{65506DC2-AF26-88CF-4D5E-A13DD01C11EC}"/>
                      </a:ext>
                    </a:extLst>
                  </p:cNvPr>
                  <p:cNvPicPr/>
                  <p:nvPr/>
                </p:nvPicPr>
                <p:blipFill>
                  <a:blip r:embed="rId142"/>
                  <a:stretch>
                    <a:fillRect/>
                  </a:stretch>
                </p:blipFill>
                <p:spPr>
                  <a:xfrm>
                    <a:off x="6470208" y="1367371"/>
                    <a:ext cx="288480" cy="151098"/>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541" name="Encre 1540">
                    <a:extLst>
                      <a:ext uri="{FF2B5EF4-FFF2-40B4-BE49-F238E27FC236}">
                        <a16:creationId xmlns:a16="http://schemas.microsoft.com/office/drawing/2014/main" id="{2A9B7A28-05FD-46D1-368D-D41B1EBF77D7}"/>
                      </a:ext>
                    </a:extLst>
                  </p14:cNvPr>
                  <p14:cNvContentPartPr/>
                  <p14:nvPr/>
                </p14:nvContentPartPr>
                <p14:xfrm>
                  <a:off x="6511368" y="1410056"/>
                  <a:ext cx="254880" cy="130320"/>
                </p14:xfrm>
              </p:contentPart>
            </mc:Choice>
            <mc:Fallback xmlns="">
              <p:pic>
                <p:nvPicPr>
                  <p:cNvPr id="1541" name="Encre 1540">
                    <a:extLst>
                      <a:ext uri="{FF2B5EF4-FFF2-40B4-BE49-F238E27FC236}">
                        <a16:creationId xmlns:a16="http://schemas.microsoft.com/office/drawing/2014/main" id="{2A9B7A28-05FD-46D1-368D-D41B1EBF77D7}"/>
                      </a:ext>
                    </a:extLst>
                  </p:cNvPr>
                  <p:cNvPicPr/>
                  <p:nvPr/>
                </p:nvPicPr>
                <p:blipFill>
                  <a:blip r:embed="rId144"/>
                  <a:stretch>
                    <a:fillRect/>
                  </a:stretch>
                </p:blipFill>
                <p:spPr>
                  <a:xfrm>
                    <a:off x="6499368" y="1397329"/>
                    <a:ext cx="278400" cy="155264"/>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542" name="Encre 1541">
                    <a:extLst>
                      <a:ext uri="{FF2B5EF4-FFF2-40B4-BE49-F238E27FC236}">
                        <a16:creationId xmlns:a16="http://schemas.microsoft.com/office/drawing/2014/main" id="{C992445E-F7AB-D1F4-F1AA-0328BED60328}"/>
                      </a:ext>
                    </a:extLst>
                  </p14:cNvPr>
                  <p14:cNvContentPartPr/>
                  <p14:nvPr/>
                </p14:nvContentPartPr>
                <p14:xfrm>
                  <a:off x="6519648" y="1433456"/>
                  <a:ext cx="228960" cy="126720"/>
                </p14:xfrm>
              </p:contentPart>
            </mc:Choice>
            <mc:Fallback xmlns="">
              <p:pic>
                <p:nvPicPr>
                  <p:cNvPr id="1542" name="Encre 1541">
                    <a:extLst>
                      <a:ext uri="{FF2B5EF4-FFF2-40B4-BE49-F238E27FC236}">
                        <a16:creationId xmlns:a16="http://schemas.microsoft.com/office/drawing/2014/main" id="{C992445E-F7AB-D1F4-F1AA-0328BED60328}"/>
                      </a:ext>
                    </a:extLst>
                  </p:cNvPr>
                  <p:cNvPicPr/>
                  <p:nvPr/>
                </p:nvPicPr>
                <p:blipFill>
                  <a:blip r:embed="rId146"/>
                  <a:stretch>
                    <a:fillRect/>
                  </a:stretch>
                </p:blipFill>
                <p:spPr>
                  <a:xfrm>
                    <a:off x="6507648" y="1420682"/>
                    <a:ext cx="252480" cy="151757"/>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543" name="Encre 1542">
                    <a:extLst>
                      <a:ext uri="{FF2B5EF4-FFF2-40B4-BE49-F238E27FC236}">
                        <a16:creationId xmlns:a16="http://schemas.microsoft.com/office/drawing/2014/main" id="{174662DB-A359-6C6B-995E-87D65FAB4F71}"/>
                      </a:ext>
                    </a:extLst>
                  </p14:cNvPr>
                  <p14:cNvContentPartPr/>
                  <p14:nvPr/>
                </p14:nvContentPartPr>
                <p14:xfrm>
                  <a:off x="6541248" y="1448216"/>
                  <a:ext cx="247680" cy="137520"/>
                </p14:xfrm>
              </p:contentPart>
            </mc:Choice>
            <mc:Fallback xmlns="">
              <p:pic>
                <p:nvPicPr>
                  <p:cNvPr id="1543" name="Encre 1542">
                    <a:extLst>
                      <a:ext uri="{FF2B5EF4-FFF2-40B4-BE49-F238E27FC236}">
                        <a16:creationId xmlns:a16="http://schemas.microsoft.com/office/drawing/2014/main" id="{174662DB-A359-6C6B-995E-87D65FAB4F71}"/>
                      </a:ext>
                    </a:extLst>
                  </p:cNvPr>
                  <p:cNvPicPr/>
                  <p:nvPr/>
                </p:nvPicPr>
                <p:blipFill>
                  <a:blip r:embed="rId148"/>
                  <a:stretch>
                    <a:fillRect/>
                  </a:stretch>
                </p:blipFill>
                <p:spPr>
                  <a:xfrm>
                    <a:off x="6529271" y="1435435"/>
                    <a:ext cx="271155" cy="16257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544" name="Encre 1543">
                    <a:extLst>
                      <a:ext uri="{FF2B5EF4-FFF2-40B4-BE49-F238E27FC236}">
                        <a16:creationId xmlns:a16="http://schemas.microsoft.com/office/drawing/2014/main" id="{1854B1C6-91D2-F72C-A275-7C5953828B50}"/>
                      </a:ext>
                    </a:extLst>
                  </p14:cNvPr>
                  <p14:cNvContentPartPr/>
                  <p14:nvPr/>
                </p14:nvContentPartPr>
                <p14:xfrm>
                  <a:off x="6541248" y="1461536"/>
                  <a:ext cx="280440" cy="149400"/>
                </p14:xfrm>
              </p:contentPart>
            </mc:Choice>
            <mc:Fallback xmlns="">
              <p:pic>
                <p:nvPicPr>
                  <p:cNvPr id="1544" name="Encre 1543">
                    <a:extLst>
                      <a:ext uri="{FF2B5EF4-FFF2-40B4-BE49-F238E27FC236}">
                        <a16:creationId xmlns:a16="http://schemas.microsoft.com/office/drawing/2014/main" id="{1854B1C6-91D2-F72C-A275-7C5953828B50}"/>
                      </a:ext>
                    </a:extLst>
                  </p:cNvPr>
                  <p:cNvPicPr/>
                  <p:nvPr/>
                </p:nvPicPr>
                <p:blipFill>
                  <a:blip r:embed="rId150"/>
                  <a:stretch>
                    <a:fillRect/>
                  </a:stretch>
                </p:blipFill>
                <p:spPr>
                  <a:xfrm>
                    <a:off x="6529243" y="1448745"/>
                    <a:ext cx="303970" cy="174471"/>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545" name="Encre 1544">
                    <a:extLst>
                      <a:ext uri="{FF2B5EF4-FFF2-40B4-BE49-F238E27FC236}">
                        <a16:creationId xmlns:a16="http://schemas.microsoft.com/office/drawing/2014/main" id="{1ABF9F00-5F7D-3FEC-A525-B386D81DEB3C}"/>
                      </a:ext>
                    </a:extLst>
                  </p14:cNvPr>
                  <p14:cNvContentPartPr/>
                  <p14:nvPr/>
                </p14:nvContentPartPr>
                <p14:xfrm>
                  <a:off x="6592728" y="1488176"/>
                  <a:ext cx="250560" cy="137520"/>
                </p14:xfrm>
              </p:contentPart>
            </mc:Choice>
            <mc:Fallback xmlns="">
              <p:pic>
                <p:nvPicPr>
                  <p:cNvPr id="1545" name="Encre 1544">
                    <a:extLst>
                      <a:ext uri="{FF2B5EF4-FFF2-40B4-BE49-F238E27FC236}">
                        <a16:creationId xmlns:a16="http://schemas.microsoft.com/office/drawing/2014/main" id="{1ABF9F00-5F7D-3FEC-A525-B386D81DEB3C}"/>
                      </a:ext>
                    </a:extLst>
                  </p:cNvPr>
                  <p:cNvPicPr/>
                  <p:nvPr/>
                </p:nvPicPr>
                <p:blipFill>
                  <a:blip r:embed="rId152"/>
                  <a:stretch>
                    <a:fillRect/>
                  </a:stretch>
                </p:blipFill>
                <p:spPr>
                  <a:xfrm>
                    <a:off x="6580728" y="1475395"/>
                    <a:ext cx="274080" cy="16257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546" name="Encre 1545">
                    <a:extLst>
                      <a:ext uri="{FF2B5EF4-FFF2-40B4-BE49-F238E27FC236}">
                        <a16:creationId xmlns:a16="http://schemas.microsoft.com/office/drawing/2014/main" id="{A4E88BFF-5EDA-58AC-4E7C-4257CC106827}"/>
                      </a:ext>
                    </a:extLst>
                  </p14:cNvPr>
                  <p14:cNvContentPartPr/>
                  <p14:nvPr/>
                </p14:nvContentPartPr>
                <p14:xfrm>
                  <a:off x="6586968" y="1504016"/>
                  <a:ext cx="299880" cy="133920"/>
                </p14:xfrm>
              </p:contentPart>
            </mc:Choice>
            <mc:Fallback xmlns="">
              <p:pic>
                <p:nvPicPr>
                  <p:cNvPr id="1546" name="Encre 1545">
                    <a:extLst>
                      <a:ext uri="{FF2B5EF4-FFF2-40B4-BE49-F238E27FC236}">
                        <a16:creationId xmlns:a16="http://schemas.microsoft.com/office/drawing/2014/main" id="{A4E88BFF-5EDA-58AC-4E7C-4257CC106827}"/>
                      </a:ext>
                    </a:extLst>
                  </p:cNvPr>
                  <p:cNvPicPr/>
                  <p:nvPr/>
                </p:nvPicPr>
                <p:blipFill>
                  <a:blip r:embed="rId154"/>
                  <a:stretch>
                    <a:fillRect/>
                  </a:stretch>
                </p:blipFill>
                <p:spPr>
                  <a:xfrm>
                    <a:off x="6574992" y="1491237"/>
                    <a:ext cx="323353" cy="158966"/>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547" name="Encre 1546">
                    <a:extLst>
                      <a:ext uri="{FF2B5EF4-FFF2-40B4-BE49-F238E27FC236}">
                        <a16:creationId xmlns:a16="http://schemas.microsoft.com/office/drawing/2014/main" id="{9834A12C-3AF7-5DD0-69AF-ECBC7DE6BE3E}"/>
                      </a:ext>
                    </a:extLst>
                  </p14:cNvPr>
                  <p14:cNvContentPartPr/>
                  <p14:nvPr/>
                </p14:nvContentPartPr>
                <p14:xfrm>
                  <a:off x="6584448" y="1535336"/>
                  <a:ext cx="286560" cy="129600"/>
                </p14:xfrm>
              </p:contentPart>
            </mc:Choice>
            <mc:Fallback xmlns="">
              <p:pic>
                <p:nvPicPr>
                  <p:cNvPr id="1547" name="Encre 1546">
                    <a:extLst>
                      <a:ext uri="{FF2B5EF4-FFF2-40B4-BE49-F238E27FC236}">
                        <a16:creationId xmlns:a16="http://schemas.microsoft.com/office/drawing/2014/main" id="{9834A12C-3AF7-5DD0-69AF-ECBC7DE6BE3E}"/>
                      </a:ext>
                    </a:extLst>
                  </p:cNvPr>
                  <p:cNvPicPr/>
                  <p:nvPr/>
                </p:nvPicPr>
                <p:blipFill>
                  <a:blip r:embed="rId156"/>
                  <a:stretch>
                    <a:fillRect/>
                  </a:stretch>
                </p:blipFill>
                <p:spPr>
                  <a:xfrm>
                    <a:off x="6572448" y="1522580"/>
                    <a:ext cx="310080" cy="154602"/>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548" name="Encre 1547">
                    <a:extLst>
                      <a:ext uri="{FF2B5EF4-FFF2-40B4-BE49-F238E27FC236}">
                        <a16:creationId xmlns:a16="http://schemas.microsoft.com/office/drawing/2014/main" id="{806B7688-525A-F090-2278-B77C1572A707}"/>
                      </a:ext>
                    </a:extLst>
                  </p14:cNvPr>
                  <p14:cNvContentPartPr/>
                  <p14:nvPr/>
                </p14:nvContentPartPr>
                <p14:xfrm>
                  <a:off x="6584448" y="1557296"/>
                  <a:ext cx="326520" cy="135360"/>
                </p14:xfrm>
              </p:contentPart>
            </mc:Choice>
            <mc:Fallback xmlns="">
              <p:pic>
                <p:nvPicPr>
                  <p:cNvPr id="1548" name="Encre 1547">
                    <a:extLst>
                      <a:ext uri="{FF2B5EF4-FFF2-40B4-BE49-F238E27FC236}">
                        <a16:creationId xmlns:a16="http://schemas.microsoft.com/office/drawing/2014/main" id="{806B7688-525A-F090-2278-B77C1572A707}"/>
                      </a:ext>
                    </a:extLst>
                  </p:cNvPr>
                  <p:cNvPicPr/>
                  <p:nvPr/>
                </p:nvPicPr>
                <p:blipFill>
                  <a:blip r:embed="rId158"/>
                  <a:stretch>
                    <a:fillRect/>
                  </a:stretch>
                </p:blipFill>
                <p:spPr>
                  <a:xfrm>
                    <a:off x="6572444" y="1544526"/>
                    <a:ext cx="350049" cy="160389"/>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549" name="Encre 1548">
                    <a:extLst>
                      <a:ext uri="{FF2B5EF4-FFF2-40B4-BE49-F238E27FC236}">
                        <a16:creationId xmlns:a16="http://schemas.microsoft.com/office/drawing/2014/main" id="{6CE68E8D-21CE-E61A-2DA0-B18D09FDF6C0}"/>
                      </a:ext>
                    </a:extLst>
                  </p14:cNvPr>
                  <p14:cNvContentPartPr/>
                  <p14:nvPr/>
                </p14:nvContentPartPr>
                <p14:xfrm>
                  <a:off x="6595968" y="1597256"/>
                  <a:ext cx="378360" cy="143640"/>
                </p14:xfrm>
              </p:contentPart>
            </mc:Choice>
            <mc:Fallback xmlns="">
              <p:pic>
                <p:nvPicPr>
                  <p:cNvPr id="1549" name="Encre 1548">
                    <a:extLst>
                      <a:ext uri="{FF2B5EF4-FFF2-40B4-BE49-F238E27FC236}">
                        <a16:creationId xmlns:a16="http://schemas.microsoft.com/office/drawing/2014/main" id="{6CE68E8D-21CE-E61A-2DA0-B18D09FDF6C0}"/>
                      </a:ext>
                    </a:extLst>
                  </p:cNvPr>
                  <p:cNvPicPr/>
                  <p:nvPr/>
                </p:nvPicPr>
                <p:blipFill>
                  <a:blip r:embed="rId160"/>
                  <a:stretch>
                    <a:fillRect/>
                  </a:stretch>
                </p:blipFill>
                <p:spPr>
                  <a:xfrm>
                    <a:off x="6583979" y="1584477"/>
                    <a:ext cx="401858" cy="168688"/>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550" name="Encre 1549">
                    <a:extLst>
                      <a:ext uri="{FF2B5EF4-FFF2-40B4-BE49-F238E27FC236}">
                        <a16:creationId xmlns:a16="http://schemas.microsoft.com/office/drawing/2014/main" id="{A246A1A5-592F-0116-69CF-D163EAC775F6}"/>
                      </a:ext>
                    </a:extLst>
                  </p14:cNvPr>
                  <p14:cNvContentPartPr/>
                  <p14:nvPr/>
                </p14:nvContentPartPr>
                <p14:xfrm>
                  <a:off x="6602808" y="1609136"/>
                  <a:ext cx="375480" cy="161280"/>
                </p14:xfrm>
              </p:contentPart>
            </mc:Choice>
            <mc:Fallback xmlns="">
              <p:pic>
                <p:nvPicPr>
                  <p:cNvPr id="1550" name="Encre 1549">
                    <a:extLst>
                      <a:ext uri="{FF2B5EF4-FFF2-40B4-BE49-F238E27FC236}">
                        <a16:creationId xmlns:a16="http://schemas.microsoft.com/office/drawing/2014/main" id="{A246A1A5-592F-0116-69CF-D163EAC775F6}"/>
                      </a:ext>
                    </a:extLst>
                  </p:cNvPr>
                  <p:cNvPicPr/>
                  <p:nvPr/>
                </p:nvPicPr>
                <p:blipFill>
                  <a:blip r:embed="rId162"/>
                  <a:stretch>
                    <a:fillRect/>
                  </a:stretch>
                </p:blipFill>
                <p:spPr>
                  <a:xfrm>
                    <a:off x="6590819" y="1596377"/>
                    <a:ext cx="398977" cy="186289"/>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551" name="Encre 1550">
                    <a:extLst>
                      <a:ext uri="{FF2B5EF4-FFF2-40B4-BE49-F238E27FC236}">
                        <a16:creationId xmlns:a16="http://schemas.microsoft.com/office/drawing/2014/main" id="{57ABFC3A-6564-EE01-4FC6-ABF2C841A73D}"/>
                      </a:ext>
                    </a:extLst>
                  </p14:cNvPr>
                  <p14:cNvContentPartPr/>
                  <p14:nvPr/>
                </p14:nvContentPartPr>
                <p14:xfrm>
                  <a:off x="6634488" y="1630736"/>
                  <a:ext cx="348120" cy="157680"/>
                </p14:xfrm>
              </p:contentPart>
            </mc:Choice>
            <mc:Fallback xmlns="">
              <p:pic>
                <p:nvPicPr>
                  <p:cNvPr id="1551" name="Encre 1550">
                    <a:extLst>
                      <a:ext uri="{FF2B5EF4-FFF2-40B4-BE49-F238E27FC236}">
                        <a16:creationId xmlns:a16="http://schemas.microsoft.com/office/drawing/2014/main" id="{57ABFC3A-6564-EE01-4FC6-ABF2C841A73D}"/>
                      </a:ext>
                    </a:extLst>
                  </p:cNvPr>
                  <p:cNvPicPr/>
                  <p:nvPr/>
                </p:nvPicPr>
                <p:blipFill>
                  <a:blip r:embed="rId164"/>
                  <a:stretch>
                    <a:fillRect/>
                  </a:stretch>
                </p:blipFill>
                <p:spPr>
                  <a:xfrm>
                    <a:off x="6622484" y="1617937"/>
                    <a:ext cx="371648" cy="182765"/>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552" name="Encre 1551">
                    <a:extLst>
                      <a:ext uri="{FF2B5EF4-FFF2-40B4-BE49-F238E27FC236}">
                        <a16:creationId xmlns:a16="http://schemas.microsoft.com/office/drawing/2014/main" id="{C350DE4F-70D8-E413-4EAD-1484E9A45871}"/>
                      </a:ext>
                    </a:extLst>
                  </p14:cNvPr>
                  <p14:cNvContentPartPr/>
                  <p14:nvPr/>
                </p14:nvContentPartPr>
                <p14:xfrm>
                  <a:off x="6663648" y="1633616"/>
                  <a:ext cx="344160" cy="170280"/>
                </p14:xfrm>
              </p:contentPart>
            </mc:Choice>
            <mc:Fallback xmlns="">
              <p:pic>
                <p:nvPicPr>
                  <p:cNvPr id="1552" name="Encre 1551">
                    <a:extLst>
                      <a:ext uri="{FF2B5EF4-FFF2-40B4-BE49-F238E27FC236}">
                        <a16:creationId xmlns:a16="http://schemas.microsoft.com/office/drawing/2014/main" id="{C350DE4F-70D8-E413-4EAD-1484E9A45871}"/>
                      </a:ext>
                    </a:extLst>
                  </p:cNvPr>
                  <p:cNvPicPr/>
                  <p:nvPr/>
                </p:nvPicPr>
                <p:blipFill>
                  <a:blip r:embed="rId166"/>
                  <a:stretch>
                    <a:fillRect/>
                  </a:stretch>
                </p:blipFill>
                <p:spPr>
                  <a:xfrm>
                    <a:off x="6651648" y="1620832"/>
                    <a:ext cx="367680" cy="195336"/>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553" name="Encre 1552">
                    <a:extLst>
                      <a:ext uri="{FF2B5EF4-FFF2-40B4-BE49-F238E27FC236}">
                        <a16:creationId xmlns:a16="http://schemas.microsoft.com/office/drawing/2014/main" id="{1D3B00B8-3769-B5D7-C9FC-CFDAFBD59799}"/>
                      </a:ext>
                    </a:extLst>
                  </p14:cNvPr>
                  <p14:cNvContentPartPr/>
                  <p14:nvPr/>
                </p14:nvContentPartPr>
                <p14:xfrm>
                  <a:off x="6659328" y="1664576"/>
                  <a:ext cx="340200" cy="164160"/>
                </p14:xfrm>
              </p:contentPart>
            </mc:Choice>
            <mc:Fallback xmlns="">
              <p:pic>
                <p:nvPicPr>
                  <p:cNvPr id="1553" name="Encre 1552">
                    <a:extLst>
                      <a:ext uri="{FF2B5EF4-FFF2-40B4-BE49-F238E27FC236}">
                        <a16:creationId xmlns:a16="http://schemas.microsoft.com/office/drawing/2014/main" id="{1D3B00B8-3769-B5D7-C9FC-CFDAFBD59799}"/>
                      </a:ext>
                    </a:extLst>
                  </p:cNvPr>
                  <p:cNvPicPr/>
                  <p:nvPr/>
                </p:nvPicPr>
                <p:blipFill>
                  <a:blip r:embed="rId168"/>
                  <a:stretch>
                    <a:fillRect/>
                  </a:stretch>
                </p:blipFill>
                <p:spPr>
                  <a:xfrm>
                    <a:off x="6647332" y="1651831"/>
                    <a:ext cx="363712" cy="189141"/>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554" name="Encre 1553">
                    <a:extLst>
                      <a:ext uri="{FF2B5EF4-FFF2-40B4-BE49-F238E27FC236}">
                        <a16:creationId xmlns:a16="http://schemas.microsoft.com/office/drawing/2014/main" id="{67726858-7697-B329-44EE-59D0775B391E}"/>
                      </a:ext>
                    </a:extLst>
                  </p14:cNvPr>
                  <p14:cNvContentPartPr/>
                  <p14:nvPr/>
                </p14:nvContentPartPr>
                <p14:xfrm>
                  <a:off x="7578806" y="3333757"/>
                  <a:ext cx="981000" cy="250200"/>
                </p14:xfrm>
              </p:contentPart>
            </mc:Choice>
            <mc:Fallback xmlns="">
              <p:pic>
                <p:nvPicPr>
                  <p:cNvPr id="1554" name="Encre 1553">
                    <a:extLst>
                      <a:ext uri="{FF2B5EF4-FFF2-40B4-BE49-F238E27FC236}">
                        <a16:creationId xmlns:a16="http://schemas.microsoft.com/office/drawing/2014/main" id="{67726858-7697-B329-44EE-59D0775B391E}"/>
                      </a:ext>
                    </a:extLst>
                  </p:cNvPr>
                  <p:cNvPicPr/>
                  <p:nvPr/>
                </p:nvPicPr>
                <p:blipFill>
                  <a:blip r:embed="rId170"/>
                  <a:stretch>
                    <a:fillRect/>
                  </a:stretch>
                </p:blipFill>
                <p:spPr>
                  <a:xfrm>
                    <a:off x="7573047" y="3327617"/>
                    <a:ext cx="992519" cy="26248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555" name="Encre 1554">
                    <a:extLst>
                      <a:ext uri="{FF2B5EF4-FFF2-40B4-BE49-F238E27FC236}">
                        <a16:creationId xmlns:a16="http://schemas.microsoft.com/office/drawing/2014/main" id="{EB5A013A-B27C-3DE4-798E-32DC84D16C31}"/>
                      </a:ext>
                    </a:extLst>
                  </p14:cNvPr>
                  <p14:cNvContentPartPr/>
                  <p14:nvPr/>
                </p14:nvContentPartPr>
                <p14:xfrm>
                  <a:off x="8336284" y="2236063"/>
                  <a:ext cx="420480" cy="125640"/>
                </p14:xfrm>
              </p:contentPart>
            </mc:Choice>
            <mc:Fallback xmlns="">
              <p:pic>
                <p:nvPicPr>
                  <p:cNvPr id="1555" name="Encre 1554">
                    <a:extLst>
                      <a:ext uri="{FF2B5EF4-FFF2-40B4-BE49-F238E27FC236}">
                        <a16:creationId xmlns:a16="http://schemas.microsoft.com/office/drawing/2014/main" id="{EB5A013A-B27C-3DE4-798E-32DC84D16C31}"/>
                      </a:ext>
                    </a:extLst>
                  </p:cNvPr>
                  <p:cNvPicPr/>
                  <p:nvPr/>
                </p:nvPicPr>
                <p:blipFill>
                  <a:blip r:embed="rId172"/>
                  <a:stretch>
                    <a:fillRect/>
                  </a:stretch>
                </p:blipFill>
                <p:spPr>
                  <a:xfrm>
                    <a:off x="8330524" y="2229909"/>
                    <a:ext cx="432000" cy="137948"/>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556" name="Encre 1555">
                    <a:extLst>
                      <a:ext uri="{FF2B5EF4-FFF2-40B4-BE49-F238E27FC236}">
                        <a16:creationId xmlns:a16="http://schemas.microsoft.com/office/drawing/2014/main" id="{74F7D4E6-5055-0634-867E-FC989B82CC0F}"/>
                      </a:ext>
                    </a:extLst>
                  </p14:cNvPr>
                  <p14:cNvContentPartPr/>
                  <p14:nvPr/>
                </p14:nvContentPartPr>
                <p14:xfrm>
                  <a:off x="8321524" y="2013583"/>
                  <a:ext cx="358560" cy="237240"/>
                </p14:xfrm>
              </p:contentPart>
            </mc:Choice>
            <mc:Fallback xmlns="">
              <p:pic>
                <p:nvPicPr>
                  <p:cNvPr id="1556" name="Encre 1555">
                    <a:extLst>
                      <a:ext uri="{FF2B5EF4-FFF2-40B4-BE49-F238E27FC236}">
                        <a16:creationId xmlns:a16="http://schemas.microsoft.com/office/drawing/2014/main" id="{74F7D4E6-5055-0634-867E-FC989B82CC0F}"/>
                      </a:ext>
                    </a:extLst>
                  </p:cNvPr>
                  <p:cNvPicPr/>
                  <p:nvPr/>
                </p:nvPicPr>
                <p:blipFill>
                  <a:blip r:embed="rId174"/>
                  <a:stretch>
                    <a:fillRect/>
                  </a:stretch>
                </p:blipFill>
                <p:spPr>
                  <a:xfrm>
                    <a:off x="8315764" y="2007461"/>
                    <a:ext cx="370080" cy="249485"/>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557" name="Encre 1556">
                    <a:extLst>
                      <a:ext uri="{FF2B5EF4-FFF2-40B4-BE49-F238E27FC236}">
                        <a16:creationId xmlns:a16="http://schemas.microsoft.com/office/drawing/2014/main" id="{705175BA-2783-3037-2B80-89CDF0917244}"/>
                      </a:ext>
                    </a:extLst>
                  </p14:cNvPr>
                  <p14:cNvContentPartPr/>
                  <p14:nvPr/>
                </p14:nvContentPartPr>
                <p14:xfrm>
                  <a:off x="8644444" y="1919623"/>
                  <a:ext cx="550080" cy="103680"/>
                </p14:xfrm>
              </p:contentPart>
            </mc:Choice>
            <mc:Fallback xmlns="">
              <p:pic>
                <p:nvPicPr>
                  <p:cNvPr id="1557" name="Encre 1556">
                    <a:extLst>
                      <a:ext uri="{FF2B5EF4-FFF2-40B4-BE49-F238E27FC236}">
                        <a16:creationId xmlns:a16="http://schemas.microsoft.com/office/drawing/2014/main" id="{705175BA-2783-3037-2B80-89CDF0917244}"/>
                      </a:ext>
                    </a:extLst>
                  </p:cNvPr>
                  <p:cNvPicPr/>
                  <p:nvPr/>
                </p:nvPicPr>
                <p:blipFill>
                  <a:blip r:embed="rId176"/>
                  <a:stretch>
                    <a:fillRect/>
                  </a:stretch>
                </p:blipFill>
                <p:spPr>
                  <a:xfrm>
                    <a:off x="8638684" y="1913494"/>
                    <a:ext cx="561600" cy="115938"/>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558" name="Encre 1557">
                    <a:extLst>
                      <a:ext uri="{FF2B5EF4-FFF2-40B4-BE49-F238E27FC236}">
                        <a16:creationId xmlns:a16="http://schemas.microsoft.com/office/drawing/2014/main" id="{CF6616D3-9350-3C7A-5A41-0A340D3B760A}"/>
                      </a:ext>
                    </a:extLst>
                  </p14:cNvPr>
                  <p14:cNvContentPartPr/>
                  <p14:nvPr/>
                </p14:nvContentPartPr>
                <p14:xfrm>
                  <a:off x="8735164" y="1913503"/>
                  <a:ext cx="480240" cy="429120"/>
                </p14:xfrm>
              </p:contentPart>
            </mc:Choice>
            <mc:Fallback xmlns="">
              <p:pic>
                <p:nvPicPr>
                  <p:cNvPr id="1558" name="Encre 1557">
                    <a:extLst>
                      <a:ext uri="{FF2B5EF4-FFF2-40B4-BE49-F238E27FC236}">
                        <a16:creationId xmlns:a16="http://schemas.microsoft.com/office/drawing/2014/main" id="{CF6616D3-9350-3C7A-5A41-0A340D3B760A}"/>
                      </a:ext>
                    </a:extLst>
                  </p:cNvPr>
                  <p:cNvPicPr/>
                  <p:nvPr/>
                </p:nvPicPr>
                <p:blipFill>
                  <a:blip r:embed="rId178"/>
                  <a:stretch>
                    <a:fillRect/>
                  </a:stretch>
                </p:blipFill>
                <p:spPr>
                  <a:xfrm>
                    <a:off x="8729407" y="1907358"/>
                    <a:ext cx="491754" cy="44141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559" name="Encre 1558">
                    <a:extLst>
                      <a:ext uri="{FF2B5EF4-FFF2-40B4-BE49-F238E27FC236}">
                        <a16:creationId xmlns:a16="http://schemas.microsoft.com/office/drawing/2014/main" id="{6D38A52C-6344-5A34-4075-F679131E9A68}"/>
                      </a:ext>
                    </a:extLst>
                  </p14:cNvPr>
                  <p14:cNvContentPartPr/>
                  <p14:nvPr/>
                </p14:nvContentPartPr>
                <p14:xfrm>
                  <a:off x="7731986" y="843887"/>
                  <a:ext cx="674640" cy="564480"/>
                </p14:xfrm>
              </p:contentPart>
            </mc:Choice>
            <mc:Fallback xmlns="">
              <p:pic>
                <p:nvPicPr>
                  <p:cNvPr id="1559" name="Encre 1558">
                    <a:extLst>
                      <a:ext uri="{FF2B5EF4-FFF2-40B4-BE49-F238E27FC236}">
                        <a16:creationId xmlns:a16="http://schemas.microsoft.com/office/drawing/2014/main" id="{6D38A52C-6344-5A34-4075-F679131E9A68}"/>
                      </a:ext>
                    </a:extLst>
                  </p:cNvPr>
                  <p:cNvPicPr/>
                  <p:nvPr/>
                </p:nvPicPr>
                <p:blipFill>
                  <a:blip r:embed="rId180"/>
                  <a:stretch>
                    <a:fillRect/>
                  </a:stretch>
                </p:blipFill>
                <p:spPr>
                  <a:xfrm>
                    <a:off x="7719990" y="831104"/>
                    <a:ext cx="698152" cy="589534"/>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560" name="Encre 1559">
                    <a:extLst>
                      <a:ext uri="{FF2B5EF4-FFF2-40B4-BE49-F238E27FC236}">
                        <a16:creationId xmlns:a16="http://schemas.microsoft.com/office/drawing/2014/main" id="{1A0B4DD0-C34B-DF1F-911E-331247B52B66}"/>
                      </a:ext>
                    </a:extLst>
                  </p14:cNvPr>
                  <p14:cNvContentPartPr/>
                  <p14:nvPr/>
                </p14:nvContentPartPr>
                <p14:xfrm>
                  <a:off x="7772306" y="885647"/>
                  <a:ext cx="1136880" cy="665640"/>
                </p14:xfrm>
              </p:contentPart>
            </mc:Choice>
            <mc:Fallback xmlns="">
              <p:pic>
                <p:nvPicPr>
                  <p:cNvPr id="1560" name="Encre 1559">
                    <a:extLst>
                      <a:ext uri="{FF2B5EF4-FFF2-40B4-BE49-F238E27FC236}">
                        <a16:creationId xmlns:a16="http://schemas.microsoft.com/office/drawing/2014/main" id="{1A0B4DD0-C34B-DF1F-911E-331247B52B66}"/>
                      </a:ext>
                    </a:extLst>
                  </p:cNvPr>
                  <p:cNvPicPr/>
                  <p:nvPr/>
                </p:nvPicPr>
                <p:blipFill>
                  <a:blip r:embed="rId182"/>
                  <a:stretch>
                    <a:fillRect/>
                  </a:stretch>
                </p:blipFill>
                <p:spPr>
                  <a:xfrm>
                    <a:off x="7760309" y="872856"/>
                    <a:ext cx="1160395" cy="69071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561" name="Encre 1560">
                    <a:extLst>
                      <a:ext uri="{FF2B5EF4-FFF2-40B4-BE49-F238E27FC236}">
                        <a16:creationId xmlns:a16="http://schemas.microsoft.com/office/drawing/2014/main" id="{95DA0A74-73FC-433D-E22E-EC94362FECE4}"/>
                      </a:ext>
                    </a:extLst>
                  </p14:cNvPr>
                  <p14:cNvContentPartPr/>
                  <p14:nvPr/>
                </p14:nvContentPartPr>
                <p14:xfrm>
                  <a:off x="8338040" y="974213"/>
                  <a:ext cx="332640" cy="21240"/>
                </p14:xfrm>
              </p:contentPart>
            </mc:Choice>
            <mc:Fallback xmlns="">
              <p:pic>
                <p:nvPicPr>
                  <p:cNvPr id="1561" name="Encre 1560">
                    <a:extLst>
                      <a:ext uri="{FF2B5EF4-FFF2-40B4-BE49-F238E27FC236}">
                        <a16:creationId xmlns:a16="http://schemas.microsoft.com/office/drawing/2014/main" id="{95DA0A74-73FC-433D-E22E-EC94362FECE4}"/>
                      </a:ext>
                    </a:extLst>
                  </p:cNvPr>
                  <p:cNvPicPr/>
                  <p:nvPr/>
                </p:nvPicPr>
                <p:blipFill>
                  <a:blip r:embed="rId184"/>
                  <a:stretch>
                    <a:fillRect/>
                  </a:stretch>
                </p:blipFill>
                <p:spPr>
                  <a:xfrm>
                    <a:off x="8332280" y="968144"/>
                    <a:ext cx="344160" cy="33377"/>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562" name="Encre 1561">
                    <a:extLst>
                      <a:ext uri="{FF2B5EF4-FFF2-40B4-BE49-F238E27FC236}">
                        <a16:creationId xmlns:a16="http://schemas.microsoft.com/office/drawing/2014/main" id="{9BADB527-5E06-87C0-462B-3DD75A29253C}"/>
                      </a:ext>
                    </a:extLst>
                  </p14:cNvPr>
                  <p14:cNvContentPartPr/>
                  <p14:nvPr/>
                </p14:nvContentPartPr>
                <p14:xfrm>
                  <a:off x="8279720" y="1022093"/>
                  <a:ext cx="272160" cy="39600"/>
                </p14:xfrm>
              </p:contentPart>
            </mc:Choice>
            <mc:Fallback xmlns="">
              <p:pic>
                <p:nvPicPr>
                  <p:cNvPr id="1562" name="Encre 1561">
                    <a:extLst>
                      <a:ext uri="{FF2B5EF4-FFF2-40B4-BE49-F238E27FC236}">
                        <a16:creationId xmlns:a16="http://schemas.microsoft.com/office/drawing/2014/main" id="{9BADB527-5E06-87C0-462B-3DD75A29253C}"/>
                      </a:ext>
                    </a:extLst>
                  </p:cNvPr>
                  <p:cNvPicPr/>
                  <p:nvPr/>
                </p:nvPicPr>
                <p:blipFill>
                  <a:blip r:embed="rId186"/>
                  <a:stretch>
                    <a:fillRect/>
                  </a:stretch>
                </p:blipFill>
                <p:spPr>
                  <a:xfrm>
                    <a:off x="8273960" y="1015922"/>
                    <a:ext cx="283680" cy="51943"/>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563" name="Encre 1562">
                    <a:extLst>
                      <a:ext uri="{FF2B5EF4-FFF2-40B4-BE49-F238E27FC236}">
                        <a16:creationId xmlns:a16="http://schemas.microsoft.com/office/drawing/2014/main" id="{79ABD6B1-6D3B-DDF5-0592-B79B583B500E}"/>
                      </a:ext>
                    </a:extLst>
                  </p14:cNvPr>
                  <p14:cNvContentPartPr/>
                  <p14:nvPr/>
                </p14:nvContentPartPr>
                <p14:xfrm>
                  <a:off x="8160920" y="1101293"/>
                  <a:ext cx="345600" cy="57240"/>
                </p14:xfrm>
              </p:contentPart>
            </mc:Choice>
            <mc:Fallback xmlns="">
              <p:pic>
                <p:nvPicPr>
                  <p:cNvPr id="1563" name="Encre 1562">
                    <a:extLst>
                      <a:ext uri="{FF2B5EF4-FFF2-40B4-BE49-F238E27FC236}">
                        <a16:creationId xmlns:a16="http://schemas.microsoft.com/office/drawing/2014/main" id="{79ABD6B1-6D3B-DDF5-0592-B79B583B500E}"/>
                      </a:ext>
                    </a:extLst>
                  </p:cNvPr>
                  <p:cNvPicPr/>
                  <p:nvPr/>
                </p:nvPicPr>
                <p:blipFill>
                  <a:blip r:embed="rId188"/>
                  <a:stretch>
                    <a:fillRect/>
                  </a:stretch>
                </p:blipFill>
                <p:spPr>
                  <a:xfrm>
                    <a:off x="8155160" y="1095160"/>
                    <a:ext cx="357120" cy="69506"/>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564" name="Encre 1563">
                    <a:extLst>
                      <a:ext uri="{FF2B5EF4-FFF2-40B4-BE49-F238E27FC236}">
                        <a16:creationId xmlns:a16="http://schemas.microsoft.com/office/drawing/2014/main" id="{303E296C-5821-EBE9-2538-7255F09BF0D6}"/>
                      </a:ext>
                    </a:extLst>
                  </p14:cNvPr>
                  <p14:cNvContentPartPr/>
                  <p14:nvPr/>
                </p14:nvContentPartPr>
                <p14:xfrm>
                  <a:off x="8079560" y="1186613"/>
                  <a:ext cx="331200" cy="61920"/>
                </p14:xfrm>
              </p:contentPart>
            </mc:Choice>
            <mc:Fallback xmlns="">
              <p:pic>
                <p:nvPicPr>
                  <p:cNvPr id="1564" name="Encre 1563">
                    <a:extLst>
                      <a:ext uri="{FF2B5EF4-FFF2-40B4-BE49-F238E27FC236}">
                        <a16:creationId xmlns:a16="http://schemas.microsoft.com/office/drawing/2014/main" id="{303E296C-5821-EBE9-2538-7255F09BF0D6}"/>
                      </a:ext>
                    </a:extLst>
                  </p:cNvPr>
                  <p:cNvPicPr/>
                  <p:nvPr/>
                </p:nvPicPr>
                <p:blipFill>
                  <a:blip r:embed="rId190"/>
                  <a:stretch>
                    <a:fillRect/>
                  </a:stretch>
                </p:blipFill>
                <p:spPr>
                  <a:xfrm>
                    <a:off x="8073800" y="1180472"/>
                    <a:ext cx="342720" cy="74202"/>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565" name="Encre 1564">
                    <a:extLst>
                      <a:ext uri="{FF2B5EF4-FFF2-40B4-BE49-F238E27FC236}">
                        <a16:creationId xmlns:a16="http://schemas.microsoft.com/office/drawing/2014/main" id="{45C7F963-3CB7-8E90-6E13-FC89450E94AB}"/>
                      </a:ext>
                    </a:extLst>
                  </p14:cNvPr>
                  <p14:cNvContentPartPr/>
                  <p14:nvPr/>
                </p14:nvContentPartPr>
                <p14:xfrm>
                  <a:off x="8047160" y="1279493"/>
                  <a:ext cx="288000" cy="86760"/>
                </p14:xfrm>
              </p:contentPart>
            </mc:Choice>
            <mc:Fallback xmlns="">
              <p:pic>
                <p:nvPicPr>
                  <p:cNvPr id="1565" name="Encre 1564">
                    <a:extLst>
                      <a:ext uri="{FF2B5EF4-FFF2-40B4-BE49-F238E27FC236}">
                        <a16:creationId xmlns:a16="http://schemas.microsoft.com/office/drawing/2014/main" id="{45C7F963-3CB7-8E90-6E13-FC89450E94AB}"/>
                      </a:ext>
                    </a:extLst>
                  </p:cNvPr>
                  <p:cNvPicPr/>
                  <p:nvPr/>
                </p:nvPicPr>
                <p:blipFill>
                  <a:blip r:embed="rId192"/>
                  <a:stretch>
                    <a:fillRect/>
                  </a:stretch>
                </p:blipFill>
                <p:spPr>
                  <a:xfrm>
                    <a:off x="8041400" y="1273369"/>
                    <a:ext cx="299520" cy="99008"/>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566" name="Encre 1565">
                    <a:extLst>
                      <a:ext uri="{FF2B5EF4-FFF2-40B4-BE49-F238E27FC236}">
                        <a16:creationId xmlns:a16="http://schemas.microsoft.com/office/drawing/2014/main" id="{D5B97FD4-CAD2-F9EA-DC12-81B303E32353}"/>
                      </a:ext>
                    </a:extLst>
                  </p14:cNvPr>
                  <p14:cNvContentPartPr/>
                  <p14:nvPr/>
                </p14:nvContentPartPr>
                <p14:xfrm>
                  <a:off x="7886960" y="1362293"/>
                  <a:ext cx="344880" cy="51480"/>
                </p14:xfrm>
              </p:contentPart>
            </mc:Choice>
            <mc:Fallback xmlns="">
              <p:pic>
                <p:nvPicPr>
                  <p:cNvPr id="1566" name="Encre 1565">
                    <a:extLst>
                      <a:ext uri="{FF2B5EF4-FFF2-40B4-BE49-F238E27FC236}">
                        <a16:creationId xmlns:a16="http://schemas.microsoft.com/office/drawing/2014/main" id="{D5B97FD4-CAD2-F9EA-DC12-81B303E32353}"/>
                      </a:ext>
                    </a:extLst>
                  </p:cNvPr>
                  <p:cNvPicPr/>
                  <p:nvPr/>
                </p:nvPicPr>
                <p:blipFill>
                  <a:blip r:embed="rId194"/>
                  <a:stretch>
                    <a:fillRect/>
                  </a:stretch>
                </p:blipFill>
                <p:spPr>
                  <a:xfrm>
                    <a:off x="7881204" y="1356177"/>
                    <a:ext cx="356392" cy="63713"/>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567" name="Encre 1566">
                    <a:extLst>
                      <a:ext uri="{FF2B5EF4-FFF2-40B4-BE49-F238E27FC236}">
                        <a16:creationId xmlns:a16="http://schemas.microsoft.com/office/drawing/2014/main" id="{933F95EF-5B94-CBAA-E6CC-0DD86463D0FC}"/>
                      </a:ext>
                    </a:extLst>
                  </p14:cNvPr>
                  <p14:cNvContentPartPr/>
                  <p14:nvPr/>
                </p14:nvContentPartPr>
                <p14:xfrm>
                  <a:off x="7919360" y="1426013"/>
                  <a:ext cx="323640" cy="83520"/>
                </p14:xfrm>
              </p:contentPart>
            </mc:Choice>
            <mc:Fallback xmlns="">
              <p:pic>
                <p:nvPicPr>
                  <p:cNvPr id="1567" name="Encre 1566">
                    <a:extLst>
                      <a:ext uri="{FF2B5EF4-FFF2-40B4-BE49-F238E27FC236}">
                        <a16:creationId xmlns:a16="http://schemas.microsoft.com/office/drawing/2014/main" id="{933F95EF-5B94-CBAA-E6CC-0DD86463D0FC}"/>
                      </a:ext>
                    </a:extLst>
                  </p:cNvPr>
                  <p:cNvPicPr/>
                  <p:nvPr/>
                </p:nvPicPr>
                <p:blipFill>
                  <a:blip r:embed="rId196"/>
                  <a:stretch>
                    <a:fillRect/>
                  </a:stretch>
                </p:blipFill>
                <p:spPr>
                  <a:xfrm>
                    <a:off x="7913598" y="1419902"/>
                    <a:ext cx="335164" cy="95742"/>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568" name="Encre 1567">
                    <a:extLst>
                      <a:ext uri="{FF2B5EF4-FFF2-40B4-BE49-F238E27FC236}">
                        <a16:creationId xmlns:a16="http://schemas.microsoft.com/office/drawing/2014/main" id="{7E0FD378-DF92-5BCD-037A-F21959FCE02D}"/>
                      </a:ext>
                    </a:extLst>
                  </p14:cNvPr>
                  <p14:cNvContentPartPr/>
                  <p14:nvPr/>
                </p14:nvContentPartPr>
                <p14:xfrm>
                  <a:off x="7916480" y="1280213"/>
                  <a:ext cx="399600" cy="128520"/>
                </p14:xfrm>
              </p:contentPart>
            </mc:Choice>
            <mc:Fallback xmlns="">
              <p:pic>
                <p:nvPicPr>
                  <p:cNvPr id="1568" name="Encre 1567">
                    <a:extLst>
                      <a:ext uri="{FF2B5EF4-FFF2-40B4-BE49-F238E27FC236}">
                        <a16:creationId xmlns:a16="http://schemas.microsoft.com/office/drawing/2014/main" id="{7E0FD378-DF92-5BCD-037A-F21959FCE02D}"/>
                      </a:ext>
                    </a:extLst>
                  </p:cNvPr>
                  <p:cNvPicPr/>
                  <p:nvPr/>
                </p:nvPicPr>
                <p:blipFill>
                  <a:blip r:embed="rId198"/>
                  <a:stretch>
                    <a:fillRect/>
                  </a:stretch>
                </p:blipFill>
                <p:spPr>
                  <a:xfrm>
                    <a:off x="7910723" y="1274069"/>
                    <a:ext cx="411113" cy="140809"/>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569" name="Encre 1568">
                    <a:extLst>
                      <a:ext uri="{FF2B5EF4-FFF2-40B4-BE49-F238E27FC236}">
                        <a16:creationId xmlns:a16="http://schemas.microsoft.com/office/drawing/2014/main" id="{490012B2-5B42-2FA2-4335-47320EF01332}"/>
                      </a:ext>
                    </a:extLst>
                  </p14:cNvPr>
                  <p14:cNvContentPartPr/>
                  <p14:nvPr/>
                </p14:nvContentPartPr>
                <p14:xfrm>
                  <a:off x="8032040" y="1271213"/>
                  <a:ext cx="286920" cy="65160"/>
                </p14:xfrm>
              </p:contentPart>
            </mc:Choice>
            <mc:Fallback xmlns="">
              <p:pic>
                <p:nvPicPr>
                  <p:cNvPr id="1569" name="Encre 1568">
                    <a:extLst>
                      <a:ext uri="{FF2B5EF4-FFF2-40B4-BE49-F238E27FC236}">
                        <a16:creationId xmlns:a16="http://schemas.microsoft.com/office/drawing/2014/main" id="{490012B2-5B42-2FA2-4335-47320EF01332}"/>
                      </a:ext>
                    </a:extLst>
                  </p:cNvPr>
                  <p:cNvPicPr/>
                  <p:nvPr/>
                </p:nvPicPr>
                <p:blipFill>
                  <a:blip r:embed="rId200"/>
                  <a:stretch>
                    <a:fillRect/>
                  </a:stretch>
                </p:blipFill>
                <p:spPr>
                  <a:xfrm>
                    <a:off x="8026282" y="1265056"/>
                    <a:ext cx="298435" cy="77474"/>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570" name="Encre 1569">
                    <a:extLst>
                      <a:ext uri="{FF2B5EF4-FFF2-40B4-BE49-F238E27FC236}">
                        <a16:creationId xmlns:a16="http://schemas.microsoft.com/office/drawing/2014/main" id="{6C4022FC-11AA-E2B6-9EB6-0A27CFF64711}"/>
                      </a:ext>
                    </a:extLst>
                  </p14:cNvPr>
                  <p14:cNvContentPartPr/>
                  <p14:nvPr/>
                </p14:nvContentPartPr>
                <p14:xfrm>
                  <a:off x="8015480" y="1192733"/>
                  <a:ext cx="366480" cy="97560"/>
                </p14:xfrm>
              </p:contentPart>
            </mc:Choice>
            <mc:Fallback xmlns="">
              <p:pic>
                <p:nvPicPr>
                  <p:cNvPr id="1570" name="Encre 1569">
                    <a:extLst>
                      <a:ext uri="{FF2B5EF4-FFF2-40B4-BE49-F238E27FC236}">
                        <a16:creationId xmlns:a16="http://schemas.microsoft.com/office/drawing/2014/main" id="{6C4022FC-11AA-E2B6-9EB6-0A27CFF64711}"/>
                      </a:ext>
                    </a:extLst>
                  </p:cNvPr>
                  <p:cNvPicPr/>
                  <p:nvPr/>
                </p:nvPicPr>
                <p:blipFill>
                  <a:blip r:embed="rId202"/>
                  <a:stretch>
                    <a:fillRect/>
                  </a:stretch>
                </p:blipFill>
                <p:spPr>
                  <a:xfrm>
                    <a:off x="8009716" y="1186604"/>
                    <a:ext cx="378008" cy="109819"/>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571" name="Encre 1570">
                    <a:extLst>
                      <a:ext uri="{FF2B5EF4-FFF2-40B4-BE49-F238E27FC236}">
                        <a16:creationId xmlns:a16="http://schemas.microsoft.com/office/drawing/2014/main" id="{C311DEF9-C4F5-D82D-1F1B-8DD7CA51E786}"/>
                      </a:ext>
                    </a:extLst>
                  </p14:cNvPr>
                  <p14:cNvContentPartPr/>
                  <p14:nvPr/>
                </p14:nvContentPartPr>
                <p14:xfrm>
                  <a:off x="8129600" y="1139453"/>
                  <a:ext cx="328680" cy="76320"/>
                </p14:xfrm>
              </p:contentPart>
            </mc:Choice>
            <mc:Fallback xmlns="">
              <p:pic>
                <p:nvPicPr>
                  <p:cNvPr id="1571" name="Encre 1570">
                    <a:extLst>
                      <a:ext uri="{FF2B5EF4-FFF2-40B4-BE49-F238E27FC236}">
                        <a16:creationId xmlns:a16="http://schemas.microsoft.com/office/drawing/2014/main" id="{C311DEF9-C4F5-D82D-1F1B-8DD7CA51E786}"/>
                      </a:ext>
                    </a:extLst>
                  </p:cNvPr>
                  <p:cNvPicPr/>
                  <p:nvPr/>
                </p:nvPicPr>
                <p:blipFill>
                  <a:blip r:embed="rId204"/>
                  <a:stretch>
                    <a:fillRect/>
                  </a:stretch>
                </p:blipFill>
                <p:spPr>
                  <a:xfrm>
                    <a:off x="8123842" y="1133306"/>
                    <a:ext cx="340196" cy="88613"/>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572" name="Encre 1571">
                    <a:extLst>
                      <a:ext uri="{FF2B5EF4-FFF2-40B4-BE49-F238E27FC236}">
                        <a16:creationId xmlns:a16="http://schemas.microsoft.com/office/drawing/2014/main" id="{785DD442-18E7-D92F-8B0E-56769AA61626}"/>
                      </a:ext>
                    </a:extLst>
                  </p14:cNvPr>
                  <p14:cNvContentPartPr/>
                  <p14:nvPr/>
                </p14:nvContentPartPr>
                <p14:xfrm>
                  <a:off x="8135000" y="1069613"/>
                  <a:ext cx="327960" cy="64800"/>
                </p14:xfrm>
              </p:contentPart>
            </mc:Choice>
            <mc:Fallback xmlns="">
              <p:pic>
                <p:nvPicPr>
                  <p:cNvPr id="1572" name="Encre 1571">
                    <a:extLst>
                      <a:ext uri="{FF2B5EF4-FFF2-40B4-BE49-F238E27FC236}">
                        <a16:creationId xmlns:a16="http://schemas.microsoft.com/office/drawing/2014/main" id="{785DD442-18E7-D92F-8B0E-56769AA61626}"/>
                      </a:ext>
                    </a:extLst>
                  </p:cNvPr>
                  <p:cNvPicPr/>
                  <p:nvPr/>
                </p:nvPicPr>
                <p:blipFill>
                  <a:blip r:embed="rId206"/>
                  <a:stretch>
                    <a:fillRect/>
                  </a:stretch>
                </p:blipFill>
                <p:spPr>
                  <a:xfrm>
                    <a:off x="8129246" y="1063490"/>
                    <a:ext cx="339467" cy="77046"/>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573" name="Encre 1572">
                    <a:extLst>
                      <a:ext uri="{FF2B5EF4-FFF2-40B4-BE49-F238E27FC236}">
                        <a16:creationId xmlns:a16="http://schemas.microsoft.com/office/drawing/2014/main" id="{4E314864-7F51-D5F2-AA25-BEC65862D2CE}"/>
                      </a:ext>
                    </a:extLst>
                  </p14:cNvPr>
                  <p14:cNvContentPartPr/>
                  <p14:nvPr/>
                </p14:nvContentPartPr>
                <p14:xfrm>
                  <a:off x="8251280" y="993653"/>
                  <a:ext cx="221400" cy="17640"/>
                </p14:xfrm>
              </p:contentPart>
            </mc:Choice>
            <mc:Fallback xmlns="">
              <p:pic>
                <p:nvPicPr>
                  <p:cNvPr id="1573" name="Encre 1572">
                    <a:extLst>
                      <a:ext uri="{FF2B5EF4-FFF2-40B4-BE49-F238E27FC236}">
                        <a16:creationId xmlns:a16="http://schemas.microsoft.com/office/drawing/2014/main" id="{4E314864-7F51-D5F2-AA25-BEC65862D2CE}"/>
                      </a:ext>
                    </a:extLst>
                  </p:cNvPr>
                  <p:cNvPicPr/>
                  <p:nvPr/>
                </p:nvPicPr>
                <p:blipFill>
                  <a:blip r:embed="rId208"/>
                  <a:stretch>
                    <a:fillRect/>
                  </a:stretch>
                </p:blipFill>
                <p:spPr>
                  <a:xfrm>
                    <a:off x="8245517" y="987605"/>
                    <a:ext cx="232926" cy="29736"/>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574" name="Encre 1573">
                    <a:extLst>
                      <a:ext uri="{FF2B5EF4-FFF2-40B4-BE49-F238E27FC236}">
                        <a16:creationId xmlns:a16="http://schemas.microsoft.com/office/drawing/2014/main" id="{732FD76D-9A10-3C7D-8847-FF558C818230}"/>
                      </a:ext>
                    </a:extLst>
                  </p14:cNvPr>
                  <p14:cNvContentPartPr/>
                  <p14:nvPr/>
                </p14:nvContentPartPr>
                <p14:xfrm>
                  <a:off x="8371520" y="943613"/>
                  <a:ext cx="234000" cy="47880"/>
                </p14:xfrm>
              </p:contentPart>
            </mc:Choice>
            <mc:Fallback xmlns="">
              <p:pic>
                <p:nvPicPr>
                  <p:cNvPr id="1574" name="Encre 1573">
                    <a:extLst>
                      <a:ext uri="{FF2B5EF4-FFF2-40B4-BE49-F238E27FC236}">
                        <a16:creationId xmlns:a16="http://schemas.microsoft.com/office/drawing/2014/main" id="{732FD76D-9A10-3C7D-8847-FF558C818230}"/>
                      </a:ext>
                    </a:extLst>
                  </p:cNvPr>
                  <p:cNvPicPr/>
                  <p:nvPr/>
                </p:nvPicPr>
                <p:blipFill>
                  <a:blip r:embed="rId210"/>
                  <a:stretch>
                    <a:fillRect/>
                  </a:stretch>
                </p:blipFill>
                <p:spPr>
                  <a:xfrm>
                    <a:off x="8365766" y="937501"/>
                    <a:ext cx="245508" cy="60105"/>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575" name="Encre 1574">
                    <a:extLst>
                      <a:ext uri="{FF2B5EF4-FFF2-40B4-BE49-F238E27FC236}">
                        <a16:creationId xmlns:a16="http://schemas.microsoft.com/office/drawing/2014/main" id="{756A5551-DDBE-D0FE-E03F-5311683F2BE4}"/>
                      </a:ext>
                    </a:extLst>
                  </p14:cNvPr>
                  <p14:cNvContentPartPr/>
                  <p14:nvPr/>
                </p14:nvContentPartPr>
                <p14:xfrm>
                  <a:off x="8482027" y="2167293"/>
                  <a:ext cx="290160" cy="59760"/>
                </p14:xfrm>
              </p:contentPart>
            </mc:Choice>
            <mc:Fallback xmlns="">
              <p:pic>
                <p:nvPicPr>
                  <p:cNvPr id="1575" name="Encre 1574">
                    <a:extLst>
                      <a:ext uri="{FF2B5EF4-FFF2-40B4-BE49-F238E27FC236}">
                        <a16:creationId xmlns:a16="http://schemas.microsoft.com/office/drawing/2014/main" id="{756A5551-DDBE-D0FE-E03F-5311683F2BE4}"/>
                      </a:ext>
                    </a:extLst>
                  </p:cNvPr>
                  <p:cNvPicPr/>
                  <p:nvPr/>
                </p:nvPicPr>
                <p:blipFill>
                  <a:blip r:embed="rId212"/>
                  <a:stretch>
                    <a:fillRect/>
                  </a:stretch>
                </p:blipFill>
                <p:spPr>
                  <a:xfrm>
                    <a:off x="8476272" y="2161164"/>
                    <a:ext cx="301670" cy="72018"/>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576" name="Encre 1575">
                    <a:extLst>
                      <a:ext uri="{FF2B5EF4-FFF2-40B4-BE49-F238E27FC236}">
                        <a16:creationId xmlns:a16="http://schemas.microsoft.com/office/drawing/2014/main" id="{A037B689-FA13-8B80-8905-8E883E9429F9}"/>
                      </a:ext>
                    </a:extLst>
                  </p14:cNvPr>
                  <p14:cNvContentPartPr/>
                  <p14:nvPr/>
                </p14:nvContentPartPr>
                <p14:xfrm>
                  <a:off x="8516587" y="2143533"/>
                  <a:ext cx="224280" cy="30960"/>
                </p14:xfrm>
              </p:contentPart>
            </mc:Choice>
            <mc:Fallback xmlns="">
              <p:pic>
                <p:nvPicPr>
                  <p:cNvPr id="1576" name="Encre 1575">
                    <a:extLst>
                      <a:ext uri="{FF2B5EF4-FFF2-40B4-BE49-F238E27FC236}">
                        <a16:creationId xmlns:a16="http://schemas.microsoft.com/office/drawing/2014/main" id="{A037B689-FA13-8B80-8905-8E883E9429F9}"/>
                      </a:ext>
                    </a:extLst>
                  </p:cNvPr>
                  <p:cNvPicPr/>
                  <p:nvPr/>
                </p:nvPicPr>
                <p:blipFill>
                  <a:blip r:embed="rId214"/>
                  <a:stretch>
                    <a:fillRect/>
                  </a:stretch>
                </p:blipFill>
                <p:spPr>
                  <a:xfrm>
                    <a:off x="8510836" y="2137443"/>
                    <a:ext cx="235782" cy="43141"/>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577" name="Encre 1576">
                    <a:extLst>
                      <a:ext uri="{FF2B5EF4-FFF2-40B4-BE49-F238E27FC236}">
                        <a16:creationId xmlns:a16="http://schemas.microsoft.com/office/drawing/2014/main" id="{BF5C967A-4AE2-DFE0-4D35-DDC15F5DD10D}"/>
                      </a:ext>
                    </a:extLst>
                  </p14:cNvPr>
                  <p14:cNvContentPartPr/>
                  <p14:nvPr/>
                </p14:nvContentPartPr>
                <p14:xfrm>
                  <a:off x="8563387" y="2116173"/>
                  <a:ext cx="192240" cy="19440"/>
                </p14:xfrm>
              </p:contentPart>
            </mc:Choice>
            <mc:Fallback xmlns="">
              <p:pic>
                <p:nvPicPr>
                  <p:cNvPr id="1577" name="Encre 1576">
                    <a:extLst>
                      <a:ext uri="{FF2B5EF4-FFF2-40B4-BE49-F238E27FC236}">
                        <a16:creationId xmlns:a16="http://schemas.microsoft.com/office/drawing/2014/main" id="{BF5C967A-4AE2-DFE0-4D35-DDC15F5DD10D}"/>
                      </a:ext>
                    </a:extLst>
                  </p:cNvPr>
                  <p:cNvPicPr/>
                  <p:nvPr/>
                </p:nvPicPr>
                <p:blipFill>
                  <a:blip r:embed="rId216"/>
                  <a:stretch>
                    <a:fillRect/>
                  </a:stretch>
                </p:blipFill>
                <p:spPr>
                  <a:xfrm>
                    <a:off x="8557620" y="2110034"/>
                    <a:ext cx="203774" cy="31718"/>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578" name="Encre 1577">
                    <a:extLst>
                      <a:ext uri="{FF2B5EF4-FFF2-40B4-BE49-F238E27FC236}">
                        <a16:creationId xmlns:a16="http://schemas.microsoft.com/office/drawing/2014/main" id="{B27976F6-BF72-26F5-FFD9-E00D8ABFBF1A}"/>
                      </a:ext>
                    </a:extLst>
                  </p14:cNvPr>
                  <p14:cNvContentPartPr/>
                  <p14:nvPr/>
                </p14:nvContentPartPr>
                <p14:xfrm>
                  <a:off x="8625307" y="2087733"/>
                  <a:ext cx="195120" cy="16200"/>
                </p14:xfrm>
              </p:contentPart>
            </mc:Choice>
            <mc:Fallback xmlns="">
              <p:pic>
                <p:nvPicPr>
                  <p:cNvPr id="1578" name="Encre 1577">
                    <a:extLst>
                      <a:ext uri="{FF2B5EF4-FFF2-40B4-BE49-F238E27FC236}">
                        <a16:creationId xmlns:a16="http://schemas.microsoft.com/office/drawing/2014/main" id="{B27976F6-BF72-26F5-FFD9-E00D8ABFBF1A}"/>
                      </a:ext>
                    </a:extLst>
                  </p:cNvPr>
                  <p:cNvPicPr/>
                  <p:nvPr/>
                </p:nvPicPr>
                <p:blipFill>
                  <a:blip r:embed="rId218"/>
                  <a:stretch>
                    <a:fillRect/>
                  </a:stretch>
                </p:blipFill>
                <p:spPr>
                  <a:xfrm>
                    <a:off x="8619554" y="2081658"/>
                    <a:ext cx="206626" cy="2835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579" name="Encre 1578">
                    <a:extLst>
                      <a:ext uri="{FF2B5EF4-FFF2-40B4-BE49-F238E27FC236}">
                        <a16:creationId xmlns:a16="http://schemas.microsoft.com/office/drawing/2014/main" id="{CE53F0B4-2739-D505-7A2E-702763EA1E61}"/>
                      </a:ext>
                    </a:extLst>
                  </p14:cNvPr>
                  <p14:cNvContentPartPr/>
                  <p14:nvPr/>
                </p14:nvContentPartPr>
                <p14:xfrm>
                  <a:off x="8676067" y="2071173"/>
                  <a:ext cx="185040" cy="10800"/>
                </p14:xfrm>
              </p:contentPart>
            </mc:Choice>
            <mc:Fallback xmlns="">
              <p:pic>
                <p:nvPicPr>
                  <p:cNvPr id="1579" name="Encre 1578">
                    <a:extLst>
                      <a:ext uri="{FF2B5EF4-FFF2-40B4-BE49-F238E27FC236}">
                        <a16:creationId xmlns:a16="http://schemas.microsoft.com/office/drawing/2014/main" id="{CE53F0B4-2739-D505-7A2E-702763EA1E61}"/>
                      </a:ext>
                    </a:extLst>
                  </p:cNvPr>
                  <p:cNvPicPr/>
                  <p:nvPr/>
                </p:nvPicPr>
                <p:blipFill>
                  <a:blip r:embed="rId220"/>
                  <a:stretch>
                    <a:fillRect/>
                  </a:stretch>
                </p:blipFill>
                <p:spPr>
                  <a:xfrm>
                    <a:off x="8670314" y="2065002"/>
                    <a:ext cx="196545" cy="23143"/>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580" name="Encre 1579">
                    <a:extLst>
                      <a:ext uri="{FF2B5EF4-FFF2-40B4-BE49-F238E27FC236}">
                        <a16:creationId xmlns:a16="http://schemas.microsoft.com/office/drawing/2014/main" id="{B09B58B0-0B9C-DA7F-985D-9F4C046D9AF4}"/>
                      </a:ext>
                    </a:extLst>
                  </p14:cNvPr>
                  <p14:cNvContentPartPr/>
                  <p14:nvPr/>
                </p14:nvContentPartPr>
                <p14:xfrm>
                  <a:off x="8718187" y="2038053"/>
                  <a:ext cx="198000" cy="34560"/>
                </p14:xfrm>
              </p:contentPart>
            </mc:Choice>
            <mc:Fallback xmlns="">
              <p:pic>
                <p:nvPicPr>
                  <p:cNvPr id="1580" name="Encre 1579">
                    <a:extLst>
                      <a:ext uri="{FF2B5EF4-FFF2-40B4-BE49-F238E27FC236}">
                        <a16:creationId xmlns:a16="http://schemas.microsoft.com/office/drawing/2014/main" id="{B09B58B0-0B9C-DA7F-985D-9F4C046D9AF4}"/>
                      </a:ext>
                    </a:extLst>
                  </p:cNvPr>
                  <p:cNvPicPr/>
                  <p:nvPr/>
                </p:nvPicPr>
                <p:blipFill>
                  <a:blip r:embed="rId222"/>
                  <a:stretch>
                    <a:fillRect/>
                  </a:stretch>
                </p:blipFill>
                <p:spPr>
                  <a:xfrm>
                    <a:off x="8712434" y="2031954"/>
                    <a:ext cx="209506" cy="46758"/>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581" name="Encre 1580">
                    <a:extLst>
                      <a:ext uri="{FF2B5EF4-FFF2-40B4-BE49-F238E27FC236}">
                        <a16:creationId xmlns:a16="http://schemas.microsoft.com/office/drawing/2014/main" id="{2078A512-496F-DD49-F321-20044398E989}"/>
                      </a:ext>
                    </a:extLst>
                  </p14:cNvPr>
                  <p14:cNvContentPartPr/>
                  <p14:nvPr/>
                </p14:nvContentPartPr>
                <p14:xfrm>
                  <a:off x="8757067" y="2012493"/>
                  <a:ext cx="167760" cy="43920"/>
                </p14:xfrm>
              </p:contentPart>
            </mc:Choice>
            <mc:Fallback xmlns="">
              <p:pic>
                <p:nvPicPr>
                  <p:cNvPr id="1581" name="Encre 1580">
                    <a:extLst>
                      <a:ext uri="{FF2B5EF4-FFF2-40B4-BE49-F238E27FC236}">
                        <a16:creationId xmlns:a16="http://schemas.microsoft.com/office/drawing/2014/main" id="{2078A512-496F-DD49-F321-20044398E989}"/>
                      </a:ext>
                    </a:extLst>
                  </p:cNvPr>
                  <p:cNvPicPr/>
                  <p:nvPr/>
                </p:nvPicPr>
                <p:blipFill>
                  <a:blip r:embed="rId224"/>
                  <a:stretch>
                    <a:fillRect/>
                  </a:stretch>
                </p:blipFill>
                <p:spPr>
                  <a:xfrm>
                    <a:off x="8751315" y="2006365"/>
                    <a:ext cx="179264" cy="56177"/>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582" name="Encre 1581">
                    <a:extLst>
                      <a:ext uri="{FF2B5EF4-FFF2-40B4-BE49-F238E27FC236}">
                        <a16:creationId xmlns:a16="http://schemas.microsoft.com/office/drawing/2014/main" id="{6C4ED0D2-E113-6B12-9BD8-A56D097DE967}"/>
                      </a:ext>
                    </a:extLst>
                  </p14:cNvPr>
                  <p14:cNvContentPartPr/>
                  <p14:nvPr/>
                </p14:nvContentPartPr>
                <p14:xfrm>
                  <a:off x="8735827" y="1997733"/>
                  <a:ext cx="195120" cy="37440"/>
                </p14:xfrm>
              </p:contentPart>
            </mc:Choice>
            <mc:Fallback xmlns="">
              <p:pic>
                <p:nvPicPr>
                  <p:cNvPr id="1582" name="Encre 1581">
                    <a:extLst>
                      <a:ext uri="{FF2B5EF4-FFF2-40B4-BE49-F238E27FC236}">
                        <a16:creationId xmlns:a16="http://schemas.microsoft.com/office/drawing/2014/main" id="{6C4ED0D2-E113-6B12-9BD8-A56D097DE967}"/>
                      </a:ext>
                    </a:extLst>
                  </p:cNvPr>
                  <p:cNvPicPr/>
                  <p:nvPr/>
                </p:nvPicPr>
                <p:blipFill>
                  <a:blip r:embed="rId226"/>
                  <a:stretch>
                    <a:fillRect/>
                  </a:stretch>
                </p:blipFill>
                <p:spPr>
                  <a:xfrm>
                    <a:off x="8730074" y="1991662"/>
                    <a:ext cx="206626" cy="49583"/>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583" name="Encre 1582">
                    <a:extLst>
                      <a:ext uri="{FF2B5EF4-FFF2-40B4-BE49-F238E27FC236}">
                        <a16:creationId xmlns:a16="http://schemas.microsoft.com/office/drawing/2014/main" id="{E6DEC93D-28B1-8182-F7B8-3E198E3ECD58}"/>
                      </a:ext>
                    </a:extLst>
                  </p14:cNvPr>
                  <p14:cNvContentPartPr/>
                  <p14:nvPr/>
                </p14:nvContentPartPr>
                <p14:xfrm>
                  <a:off x="4911026" y="2087687"/>
                  <a:ext cx="165600" cy="165240"/>
                </p14:xfrm>
              </p:contentPart>
            </mc:Choice>
            <mc:Fallback xmlns="">
              <p:pic>
                <p:nvPicPr>
                  <p:cNvPr id="1583" name="Encre 1582">
                    <a:extLst>
                      <a:ext uri="{FF2B5EF4-FFF2-40B4-BE49-F238E27FC236}">
                        <a16:creationId xmlns:a16="http://schemas.microsoft.com/office/drawing/2014/main" id="{E6DEC93D-28B1-8182-F7B8-3E198E3ECD58}"/>
                      </a:ext>
                    </a:extLst>
                  </p:cNvPr>
                  <p:cNvPicPr/>
                  <p:nvPr/>
                </p:nvPicPr>
                <p:blipFill>
                  <a:blip r:embed="rId228"/>
                  <a:stretch>
                    <a:fillRect/>
                  </a:stretch>
                </p:blipFill>
                <p:spPr>
                  <a:xfrm>
                    <a:off x="4899026" y="2074898"/>
                    <a:ext cx="189120" cy="190307"/>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584" name="Encre 1583">
                    <a:extLst>
                      <a:ext uri="{FF2B5EF4-FFF2-40B4-BE49-F238E27FC236}">
                        <a16:creationId xmlns:a16="http://schemas.microsoft.com/office/drawing/2014/main" id="{A05E0D16-DEF0-1C85-BBB8-D977A3C23CB4}"/>
                      </a:ext>
                    </a:extLst>
                  </p14:cNvPr>
                  <p14:cNvContentPartPr/>
                  <p14:nvPr/>
                </p14:nvContentPartPr>
                <p14:xfrm>
                  <a:off x="4922906" y="1636967"/>
                  <a:ext cx="78120" cy="363240"/>
                </p14:xfrm>
              </p:contentPart>
            </mc:Choice>
            <mc:Fallback xmlns="">
              <p:pic>
                <p:nvPicPr>
                  <p:cNvPr id="1584" name="Encre 1583">
                    <a:extLst>
                      <a:ext uri="{FF2B5EF4-FFF2-40B4-BE49-F238E27FC236}">
                        <a16:creationId xmlns:a16="http://schemas.microsoft.com/office/drawing/2014/main" id="{A05E0D16-DEF0-1C85-BBB8-D977A3C23CB4}"/>
                      </a:ext>
                    </a:extLst>
                  </p:cNvPr>
                  <p:cNvPicPr/>
                  <p:nvPr/>
                </p:nvPicPr>
                <p:blipFill>
                  <a:blip r:embed="rId230"/>
                  <a:stretch>
                    <a:fillRect/>
                  </a:stretch>
                </p:blipFill>
                <p:spPr>
                  <a:xfrm>
                    <a:off x="4910924" y="1624177"/>
                    <a:ext cx="101604" cy="388309"/>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585" name="Encre 1584">
                    <a:extLst>
                      <a:ext uri="{FF2B5EF4-FFF2-40B4-BE49-F238E27FC236}">
                        <a16:creationId xmlns:a16="http://schemas.microsoft.com/office/drawing/2014/main" id="{E1B4CC13-ED16-036D-570F-9633628ACE24}"/>
                      </a:ext>
                    </a:extLst>
                  </p14:cNvPr>
                  <p14:cNvContentPartPr/>
                  <p14:nvPr/>
                </p14:nvContentPartPr>
                <p14:xfrm>
                  <a:off x="4826066" y="1532567"/>
                  <a:ext cx="194760" cy="331200"/>
                </p14:xfrm>
              </p:contentPart>
            </mc:Choice>
            <mc:Fallback xmlns="">
              <p:pic>
                <p:nvPicPr>
                  <p:cNvPr id="1585" name="Encre 1584">
                    <a:extLst>
                      <a:ext uri="{FF2B5EF4-FFF2-40B4-BE49-F238E27FC236}">
                        <a16:creationId xmlns:a16="http://schemas.microsoft.com/office/drawing/2014/main" id="{E1B4CC13-ED16-036D-570F-9633628ACE24}"/>
                      </a:ext>
                    </a:extLst>
                  </p:cNvPr>
                  <p:cNvPicPr/>
                  <p:nvPr/>
                </p:nvPicPr>
                <p:blipFill>
                  <a:blip r:embed="rId232"/>
                  <a:stretch>
                    <a:fillRect/>
                  </a:stretch>
                </p:blipFill>
                <p:spPr>
                  <a:xfrm>
                    <a:off x="4814073" y="1519789"/>
                    <a:ext cx="218266" cy="356244"/>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586" name="Encre 1585">
                    <a:extLst>
                      <a:ext uri="{FF2B5EF4-FFF2-40B4-BE49-F238E27FC236}">
                        <a16:creationId xmlns:a16="http://schemas.microsoft.com/office/drawing/2014/main" id="{BA56C527-E117-2625-AD37-FCB1CFB7C3FD}"/>
                      </a:ext>
                    </a:extLst>
                  </p14:cNvPr>
                  <p14:cNvContentPartPr/>
                  <p14:nvPr/>
                </p14:nvContentPartPr>
                <p14:xfrm>
                  <a:off x="4547786" y="1799687"/>
                  <a:ext cx="214920" cy="15840"/>
                </p14:xfrm>
              </p:contentPart>
            </mc:Choice>
            <mc:Fallback xmlns="">
              <p:pic>
                <p:nvPicPr>
                  <p:cNvPr id="1586" name="Encre 1585">
                    <a:extLst>
                      <a:ext uri="{FF2B5EF4-FFF2-40B4-BE49-F238E27FC236}">
                        <a16:creationId xmlns:a16="http://schemas.microsoft.com/office/drawing/2014/main" id="{BA56C527-E117-2625-AD37-FCB1CFB7C3FD}"/>
                      </a:ext>
                    </a:extLst>
                  </p:cNvPr>
                  <p:cNvPicPr/>
                  <p:nvPr/>
                </p:nvPicPr>
                <p:blipFill>
                  <a:blip r:embed="rId234"/>
                  <a:stretch>
                    <a:fillRect/>
                  </a:stretch>
                </p:blipFill>
                <p:spPr>
                  <a:xfrm>
                    <a:off x="4535819" y="1787312"/>
                    <a:ext cx="238375" cy="40095"/>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587" name="Encre 1586">
                    <a:extLst>
                      <a:ext uri="{FF2B5EF4-FFF2-40B4-BE49-F238E27FC236}">
                        <a16:creationId xmlns:a16="http://schemas.microsoft.com/office/drawing/2014/main" id="{E31F0155-2E27-1268-515D-233CD0D7FCB9}"/>
                      </a:ext>
                    </a:extLst>
                  </p14:cNvPr>
                  <p14:cNvContentPartPr/>
                  <p14:nvPr/>
                </p14:nvContentPartPr>
                <p14:xfrm>
                  <a:off x="4331066" y="1812647"/>
                  <a:ext cx="303840" cy="183240"/>
                </p14:xfrm>
              </p:contentPart>
            </mc:Choice>
            <mc:Fallback xmlns="">
              <p:pic>
                <p:nvPicPr>
                  <p:cNvPr id="1587" name="Encre 1586">
                    <a:extLst>
                      <a:ext uri="{FF2B5EF4-FFF2-40B4-BE49-F238E27FC236}">
                        <a16:creationId xmlns:a16="http://schemas.microsoft.com/office/drawing/2014/main" id="{E31F0155-2E27-1268-515D-233CD0D7FCB9}"/>
                      </a:ext>
                    </a:extLst>
                  </p:cNvPr>
                  <p:cNvPicPr/>
                  <p:nvPr/>
                </p:nvPicPr>
                <p:blipFill>
                  <a:blip r:embed="rId236"/>
                  <a:stretch>
                    <a:fillRect/>
                  </a:stretch>
                </p:blipFill>
                <p:spPr>
                  <a:xfrm>
                    <a:off x="4319066" y="1799887"/>
                    <a:ext cx="327360" cy="20825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588" name="Encre 1587">
                    <a:extLst>
                      <a:ext uri="{FF2B5EF4-FFF2-40B4-BE49-F238E27FC236}">
                        <a16:creationId xmlns:a16="http://schemas.microsoft.com/office/drawing/2014/main" id="{7294694B-A36B-CAC4-C19C-DB33D89CAC64}"/>
                      </a:ext>
                    </a:extLst>
                  </p14:cNvPr>
                  <p14:cNvContentPartPr/>
                  <p14:nvPr/>
                </p14:nvContentPartPr>
                <p14:xfrm>
                  <a:off x="4381826" y="1748567"/>
                  <a:ext cx="463680" cy="15120"/>
                </p14:xfrm>
              </p:contentPart>
            </mc:Choice>
            <mc:Fallback xmlns="">
              <p:pic>
                <p:nvPicPr>
                  <p:cNvPr id="1588" name="Encre 1587">
                    <a:extLst>
                      <a:ext uri="{FF2B5EF4-FFF2-40B4-BE49-F238E27FC236}">
                        <a16:creationId xmlns:a16="http://schemas.microsoft.com/office/drawing/2014/main" id="{7294694B-A36B-CAC4-C19C-DB33D89CAC64}"/>
                      </a:ext>
                    </a:extLst>
                  </p:cNvPr>
                  <p:cNvPicPr/>
                  <p:nvPr/>
                </p:nvPicPr>
                <p:blipFill>
                  <a:blip r:embed="rId238"/>
                  <a:stretch>
                    <a:fillRect/>
                  </a:stretch>
                </p:blipFill>
                <p:spPr>
                  <a:xfrm>
                    <a:off x="4369838" y="1735967"/>
                    <a:ext cx="487176" cy="39816"/>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589" name="Encre 1588">
                    <a:extLst>
                      <a:ext uri="{FF2B5EF4-FFF2-40B4-BE49-F238E27FC236}">
                        <a16:creationId xmlns:a16="http://schemas.microsoft.com/office/drawing/2014/main" id="{DEDE9319-B320-E9EB-30B9-ED57BDA5DA6A}"/>
                      </a:ext>
                    </a:extLst>
                  </p14:cNvPr>
                  <p14:cNvContentPartPr/>
                  <p14:nvPr/>
                </p14:nvContentPartPr>
                <p14:xfrm>
                  <a:off x="5114234" y="1808922"/>
                  <a:ext cx="241200" cy="175320"/>
                </p14:xfrm>
              </p:contentPart>
            </mc:Choice>
            <mc:Fallback xmlns="">
              <p:pic>
                <p:nvPicPr>
                  <p:cNvPr id="1589" name="Encre 1588">
                    <a:extLst>
                      <a:ext uri="{FF2B5EF4-FFF2-40B4-BE49-F238E27FC236}">
                        <a16:creationId xmlns:a16="http://schemas.microsoft.com/office/drawing/2014/main" id="{DEDE9319-B320-E9EB-30B9-ED57BDA5DA6A}"/>
                      </a:ext>
                    </a:extLst>
                  </p:cNvPr>
                  <p:cNvPicPr/>
                  <p:nvPr/>
                </p:nvPicPr>
                <p:blipFill>
                  <a:blip r:embed="rId240"/>
                  <a:stretch>
                    <a:fillRect/>
                  </a:stretch>
                </p:blipFill>
                <p:spPr>
                  <a:xfrm>
                    <a:off x="5108468" y="1802806"/>
                    <a:ext cx="252731" cy="187552"/>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590" name="Encre 1589">
                    <a:extLst>
                      <a:ext uri="{FF2B5EF4-FFF2-40B4-BE49-F238E27FC236}">
                        <a16:creationId xmlns:a16="http://schemas.microsoft.com/office/drawing/2014/main" id="{C47DE664-CF40-0C34-1336-AF3D6D9B159D}"/>
                      </a:ext>
                    </a:extLst>
                  </p14:cNvPr>
                  <p14:cNvContentPartPr/>
                  <p14:nvPr/>
                </p14:nvContentPartPr>
                <p14:xfrm>
                  <a:off x="5115674" y="1914042"/>
                  <a:ext cx="208080" cy="120240"/>
                </p14:xfrm>
              </p:contentPart>
            </mc:Choice>
            <mc:Fallback xmlns="">
              <p:pic>
                <p:nvPicPr>
                  <p:cNvPr id="1590" name="Encre 1589">
                    <a:extLst>
                      <a:ext uri="{FF2B5EF4-FFF2-40B4-BE49-F238E27FC236}">
                        <a16:creationId xmlns:a16="http://schemas.microsoft.com/office/drawing/2014/main" id="{C47DE664-CF40-0C34-1336-AF3D6D9B159D}"/>
                      </a:ext>
                    </a:extLst>
                  </p:cNvPr>
                  <p:cNvPicPr/>
                  <p:nvPr/>
                </p:nvPicPr>
                <p:blipFill>
                  <a:blip r:embed="rId242"/>
                  <a:stretch>
                    <a:fillRect/>
                  </a:stretch>
                </p:blipFill>
                <p:spPr>
                  <a:xfrm>
                    <a:off x="5109921" y="1907928"/>
                    <a:ext cx="219587" cy="132468"/>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591" name="Encre 1590">
                    <a:extLst>
                      <a:ext uri="{FF2B5EF4-FFF2-40B4-BE49-F238E27FC236}">
                        <a16:creationId xmlns:a16="http://schemas.microsoft.com/office/drawing/2014/main" id="{8CBB2EEF-FD30-D288-AD84-18AEF7C9C971}"/>
                      </a:ext>
                    </a:extLst>
                  </p14:cNvPr>
                  <p14:cNvContentPartPr/>
                  <p14:nvPr/>
                </p14:nvContentPartPr>
                <p14:xfrm>
                  <a:off x="5140874" y="1943562"/>
                  <a:ext cx="228960" cy="122400"/>
                </p14:xfrm>
              </p:contentPart>
            </mc:Choice>
            <mc:Fallback xmlns="">
              <p:pic>
                <p:nvPicPr>
                  <p:cNvPr id="1591" name="Encre 1590">
                    <a:extLst>
                      <a:ext uri="{FF2B5EF4-FFF2-40B4-BE49-F238E27FC236}">
                        <a16:creationId xmlns:a16="http://schemas.microsoft.com/office/drawing/2014/main" id="{8CBB2EEF-FD30-D288-AD84-18AEF7C9C971}"/>
                      </a:ext>
                    </a:extLst>
                  </p:cNvPr>
                  <p:cNvPicPr/>
                  <p:nvPr/>
                </p:nvPicPr>
                <p:blipFill>
                  <a:blip r:embed="rId244"/>
                  <a:stretch>
                    <a:fillRect/>
                  </a:stretch>
                </p:blipFill>
                <p:spPr>
                  <a:xfrm>
                    <a:off x="5135114" y="1937416"/>
                    <a:ext cx="240480" cy="134691"/>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592" name="Encre 1591">
                    <a:extLst>
                      <a:ext uri="{FF2B5EF4-FFF2-40B4-BE49-F238E27FC236}">
                        <a16:creationId xmlns:a16="http://schemas.microsoft.com/office/drawing/2014/main" id="{69EE8E7E-9536-13F6-8991-A644C049FB57}"/>
                      </a:ext>
                    </a:extLst>
                  </p14:cNvPr>
                  <p14:cNvContentPartPr/>
                  <p14:nvPr/>
                </p14:nvContentPartPr>
                <p14:xfrm>
                  <a:off x="5203874" y="2003322"/>
                  <a:ext cx="185760" cy="77760"/>
                </p14:xfrm>
              </p:contentPart>
            </mc:Choice>
            <mc:Fallback xmlns="">
              <p:pic>
                <p:nvPicPr>
                  <p:cNvPr id="1592" name="Encre 1591">
                    <a:extLst>
                      <a:ext uri="{FF2B5EF4-FFF2-40B4-BE49-F238E27FC236}">
                        <a16:creationId xmlns:a16="http://schemas.microsoft.com/office/drawing/2014/main" id="{69EE8E7E-9536-13F6-8991-A644C049FB57}"/>
                      </a:ext>
                    </a:extLst>
                  </p:cNvPr>
                  <p:cNvPicPr/>
                  <p:nvPr/>
                </p:nvPicPr>
                <p:blipFill>
                  <a:blip r:embed="rId246"/>
                  <a:stretch>
                    <a:fillRect/>
                  </a:stretch>
                </p:blipFill>
                <p:spPr>
                  <a:xfrm>
                    <a:off x="5198114" y="1997183"/>
                    <a:ext cx="197280" cy="90038"/>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593" name="Encre 1592">
                    <a:extLst>
                      <a:ext uri="{FF2B5EF4-FFF2-40B4-BE49-F238E27FC236}">
                        <a16:creationId xmlns:a16="http://schemas.microsoft.com/office/drawing/2014/main" id="{8F489EAA-D68F-E33E-576C-43080B46625C}"/>
                      </a:ext>
                    </a:extLst>
                  </p14:cNvPr>
                  <p14:cNvContentPartPr/>
                  <p14:nvPr/>
                </p14:nvContentPartPr>
                <p14:xfrm>
                  <a:off x="5212874" y="2029242"/>
                  <a:ext cx="254880" cy="104400"/>
                </p14:xfrm>
              </p:contentPart>
            </mc:Choice>
            <mc:Fallback xmlns="">
              <p:pic>
                <p:nvPicPr>
                  <p:cNvPr id="1593" name="Encre 1592">
                    <a:extLst>
                      <a:ext uri="{FF2B5EF4-FFF2-40B4-BE49-F238E27FC236}">
                        <a16:creationId xmlns:a16="http://schemas.microsoft.com/office/drawing/2014/main" id="{8F489EAA-D68F-E33E-576C-43080B46625C}"/>
                      </a:ext>
                    </a:extLst>
                  </p:cNvPr>
                  <p:cNvPicPr/>
                  <p:nvPr/>
                </p:nvPicPr>
                <p:blipFill>
                  <a:blip r:embed="rId248"/>
                  <a:stretch>
                    <a:fillRect/>
                  </a:stretch>
                </p:blipFill>
                <p:spPr>
                  <a:xfrm>
                    <a:off x="5207114" y="2023101"/>
                    <a:ext cx="266400" cy="116682"/>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594" name="Encre 1593">
                    <a:extLst>
                      <a:ext uri="{FF2B5EF4-FFF2-40B4-BE49-F238E27FC236}">
                        <a16:creationId xmlns:a16="http://schemas.microsoft.com/office/drawing/2014/main" id="{1CE2C598-E53A-2244-D2CF-E0B899924D3E}"/>
                      </a:ext>
                    </a:extLst>
                  </p14:cNvPr>
                  <p14:cNvContentPartPr/>
                  <p14:nvPr/>
                </p14:nvContentPartPr>
                <p14:xfrm>
                  <a:off x="5285954" y="2116722"/>
                  <a:ext cx="147960" cy="59040"/>
                </p14:xfrm>
              </p:contentPart>
            </mc:Choice>
            <mc:Fallback xmlns="">
              <p:pic>
                <p:nvPicPr>
                  <p:cNvPr id="1594" name="Encre 1593">
                    <a:extLst>
                      <a:ext uri="{FF2B5EF4-FFF2-40B4-BE49-F238E27FC236}">
                        <a16:creationId xmlns:a16="http://schemas.microsoft.com/office/drawing/2014/main" id="{1CE2C598-E53A-2244-D2CF-E0B899924D3E}"/>
                      </a:ext>
                    </a:extLst>
                  </p:cNvPr>
                  <p:cNvPicPr/>
                  <p:nvPr/>
                </p:nvPicPr>
                <p:blipFill>
                  <a:blip r:embed="rId250"/>
                  <a:stretch>
                    <a:fillRect/>
                  </a:stretch>
                </p:blipFill>
                <p:spPr>
                  <a:xfrm>
                    <a:off x="5280208" y="2110614"/>
                    <a:ext cx="159452" cy="71255"/>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595" name="Encre 1594">
                    <a:extLst>
                      <a:ext uri="{FF2B5EF4-FFF2-40B4-BE49-F238E27FC236}">
                        <a16:creationId xmlns:a16="http://schemas.microsoft.com/office/drawing/2014/main" id="{82A73B81-39DE-1996-9025-6298878A783E}"/>
                      </a:ext>
                    </a:extLst>
                  </p14:cNvPr>
                  <p14:cNvContentPartPr/>
                  <p14:nvPr/>
                </p14:nvContentPartPr>
                <p14:xfrm>
                  <a:off x="5231954" y="2112042"/>
                  <a:ext cx="276480" cy="147240"/>
                </p14:xfrm>
              </p:contentPart>
            </mc:Choice>
            <mc:Fallback xmlns="">
              <p:pic>
                <p:nvPicPr>
                  <p:cNvPr id="1595" name="Encre 1594">
                    <a:extLst>
                      <a:ext uri="{FF2B5EF4-FFF2-40B4-BE49-F238E27FC236}">
                        <a16:creationId xmlns:a16="http://schemas.microsoft.com/office/drawing/2014/main" id="{82A73B81-39DE-1996-9025-6298878A783E}"/>
                      </a:ext>
                    </a:extLst>
                  </p:cNvPr>
                  <p:cNvPicPr/>
                  <p:nvPr/>
                </p:nvPicPr>
                <p:blipFill>
                  <a:blip r:embed="rId252"/>
                  <a:stretch>
                    <a:fillRect/>
                  </a:stretch>
                </p:blipFill>
                <p:spPr>
                  <a:xfrm>
                    <a:off x="5226204" y="2105907"/>
                    <a:ext cx="287980" cy="15951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596" name="Encre 1595">
                    <a:extLst>
                      <a:ext uri="{FF2B5EF4-FFF2-40B4-BE49-F238E27FC236}">
                        <a16:creationId xmlns:a16="http://schemas.microsoft.com/office/drawing/2014/main" id="{D6A45107-EA02-DB60-8490-08EE103D5684}"/>
                      </a:ext>
                    </a:extLst>
                  </p14:cNvPr>
                  <p14:cNvContentPartPr/>
                  <p14:nvPr/>
                </p14:nvContentPartPr>
                <p14:xfrm>
                  <a:off x="5305754" y="2193402"/>
                  <a:ext cx="178920" cy="88560"/>
                </p14:xfrm>
              </p:contentPart>
            </mc:Choice>
            <mc:Fallback xmlns="">
              <p:pic>
                <p:nvPicPr>
                  <p:cNvPr id="1596" name="Encre 1595">
                    <a:extLst>
                      <a:ext uri="{FF2B5EF4-FFF2-40B4-BE49-F238E27FC236}">
                        <a16:creationId xmlns:a16="http://schemas.microsoft.com/office/drawing/2014/main" id="{D6A45107-EA02-DB60-8490-08EE103D5684}"/>
                      </a:ext>
                    </a:extLst>
                  </p:cNvPr>
                  <p:cNvPicPr/>
                  <p:nvPr/>
                </p:nvPicPr>
                <p:blipFill>
                  <a:blip r:embed="rId254"/>
                  <a:stretch>
                    <a:fillRect/>
                  </a:stretch>
                </p:blipFill>
                <p:spPr>
                  <a:xfrm>
                    <a:off x="5299998" y="2187259"/>
                    <a:ext cx="190432" cy="100846"/>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1597" name="Encre 1596">
                    <a:extLst>
                      <a:ext uri="{FF2B5EF4-FFF2-40B4-BE49-F238E27FC236}">
                        <a16:creationId xmlns:a16="http://schemas.microsoft.com/office/drawing/2014/main" id="{B02B557A-F96C-885A-8D1F-937D0C490089}"/>
                      </a:ext>
                    </a:extLst>
                  </p14:cNvPr>
                  <p14:cNvContentPartPr/>
                  <p14:nvPr/>
                </p14:nvContentPartPr>
                <p14:xfrm>
                  <a:off x="5331674" y="2213922"/>
                  <a:ext cx="184320" cy="71640"/>
                </p14:xfrm>
              </p:contentPart>
            </mc:Choice>
            <mc:Fallback xmlns="">
              <p:pic>
                <p:nvPicPr>
                  <p:cNvPr id="1597" name="Encre 1596">
                    <a:extLst>
                      <a:ext uri="{FF2B5EF4-FFF2-40B4-BE49-F238E27FC236}">
                        <a16:creationId xmlns:a16="http://schemas.microsoft.com/office/drawing/2014/main" id="{B02B557A-F96C-885A-8D1F-937D0C490089}"/>
                      </a:ext>
                    </a:extLst>
                  </p:cNvPr>
                  <p:cNvPicPr/>
                  <p:nvPr/>
                </p:nvPicPr>
                <p:blipFill>
                  <a:blip r:embed="rId256"/>
                  <a:stretch>
                    <a:fillRect/>
                  </a:stretch>
                </p:blipFill>
                <p:spPr>
                  <a:xfrm>
                    <a:off x="5325914" y="2207781"/>
                    <a:ext cx="195840" cy="83921"/>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1598" name="Encre 1597">
                    <a:extLst>
                      <a:ext uri="{FF2B5EF4-FFF2-40B4-BE49-F238E27FC236}">
                        <a16:creationId xmlns:a16="http://schemas.microsoft.com/office/drawing/2014/main" id="{A5E8B414-7FA3-6A39-E499-76FB20A5870C}"/>
                      </a:ext>
                    </a:extLst>
                  </p14:cNvPr>
                  <p14:cNvContentPartPr/>
                  <p14:nvPr/>
                </p14:nvContentPartPr>
                <p14:xfrm>
                  <a:off x="5276954" y="2046882"/>
                  <a:ext cx="223920" cy="111960"/>
                </p14:xfrm>
              </p:contentPart>
            </mc:Choice>
            <mc:Fallback xmlns="">
              <p:pic>
                <p:nvPicPr>
                  <p:cNvPr id="1598" name="Encre 1597">
                    <a:extLst>
                      <a:ext uri="{FF2B5EF4-FFF2-40B4-BE49-F238E27FC236}">
                        <a16:creationId xmlns:a16="http://schemas.microsoft.com/office/drawing/2014/main" id="{A5E8B414-7FA3-6A39-E499-76FB20A5870C}"/>
                      </a:ext>
                    </a:extLst>
                  </p:cNvPr>
                  <p:cNvPicPr/>
                  <p:nvPr/>
                </p:nvPicPr>
                <p:blipFill>
                  <a:blip r:embed="rId258"/>
                  <a:stretch>
                    <a:fillRect/>
                  </a:stretch>
                </p:blipFill>
                <p:spPr>
                  <a:xfrm>
                    <a:off x="5271188" y="2040747"/>
                    <a:ext cx="235452" cy="12423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1599" name="Encre 1598">
                    <a:extLst>
                      <a:ext uri="{FF2B5EF4-FFF2-40B4-BE49-F238E27FC236}">
                        <a16:creationId xmlns:a16="http://schemas.microsoft.com/office/drawing/2014/main" id="{05B853D3-B901-5C8E-7EEF-D67E25774221}"/>
                      </a:ext>
                    </a:extLst>
                  </p14:cNvPr>
                  <p14:cNvContentPartPr/>
                  <p14:nvPr/>
                </p14:nvContentPartPr>
                <p14:xfrm>
                  <a:off x="5269394" y="2036082"/>
                  <a:ext cx="89280" cy="59040"/>
                </p14:xfrm>
              </p:contentPart>
            </mc:Choice>
            <mc:Fallback xmlns="">
              <p:pic>
                <p:nvPicPr>
                  <p:cNvPr id="1599" name="Encre 1598">
                    <a:extLst>
                      <a:ext uri="{FF2B5EF4-FFF2-40B4-BE49-F238E27FC236}">
                        <a16:creationId xmlns:a16="http://schemas.microsoft.com/office/drawing/2014/main" id="{05B853D3-B901-5C8E-7EEF-D67E25774221}"/>
                      </a:ext>
                    </a:extLst>
                  </p:cNvPr>
                  <p:cNvPicPr/>
                  <p:nvPr/>
                </p:nvPicPr>
                <p:blipFill>
                  <a:blip r:embed="rId260"/>
                  <a:stretch>
                    <a:fillRect/>
                  </a:stretch>
                </p:blipFill>
                <p:spPr>
                  <a:xfrm>
                    <a:off x="5263634" y="2029974"/>
                    <a:ext cx="100800" cy="71255"/>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1600" name="Encre 1599">
                    <a:extLst>
                      <a:ext uri="{FF2B5EF4-FFF2-40B4-BE49-F238E27FC236}">
                        <a16:creationId xmlns:a16="http://schemas.microsoft.com/office/drawing/2014/main" id="{4B02C406-2AF3-EFD5-8B6A-64C030B0E030}"/>
                      </a:ext>
                    </a:extLst>
                  </p14:cNvPr>
                  <p14:cNvContentPartPr/>
                  <p14:nvPr/>
                </p14:nvContentPartPr>
                <p14:xfrm>
                  <a:off x="5161394" y="1966962"/>
                  <a:ext cx="138600" cy="90720"/>
                </p14:xfrm>
              </p:contentPart>
            </mc:Choice>
            <mc:Fallback xmlns="">
              <p:pic>
                <p:nvPicPr>
                  <p:cNvPr id="1600" name="Encre 1599">
                    <a:extLst>
                      <a:ext uri="{FF2B5EF4-FFF2-40B4-BE49-F238E27FC236}">
                        <a16:creationId xmlns:a16="http://schemas.microsoft.com/office/drawing/2014/main" id="{4B02C406-2AF3-EFD5-8B6A-64C030B0E030}"/>
                      </a:ext>
                    </a:extLst>
                  </p:cNvPr>
                  <p:cNvPicPr/>
                  <p:nvPr/>
                </p:nvPicPr>
                <p:blipFill>
                  <a:blip r:embed="rId262"/>
                  <a:stretch>
                    <a:fillRect/>
                  </a:stretch>
                </p:blipFill>
                <p:spPr>
                  <a:xfrm>
                    <a:off x="5155619" y="1960846"/>
                    <a:ext cx="150150" cy="102952"/>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1601" name="Encre 1600">
                    <a:extLst>
                      <a:ext uri="{FF2B5EF4-FFF2-40B4-BE49-F238E27FC236}">
                        <a16:creationId xmlns:a16="http://schemas.microsoft.com/office/drawing/2014/main" id="{096CDFE0-8D11-6BF7-A4AB-308042714380}"/>
                      </a:ext>
                    </a:extLst>
                  </p14:cNvPr>
                  <p14:cNvContentPartPr/>
                  <p14:nvPr/>
                </p14:nvContentPartPr>
                <p14:xfrm>
                  <a:off x="3839474" y="2461962"/>
                  <a:ext cx="337680" cy="217080"/>
                </p14:xfrm>
              </p:contentPart>
            </mc:Choice>
            <mc:Fallback xmlns="">
              <p:pic>
                <p:nvPicPr>
                  <p:cNvPr id="1601" name="Encre 1600">
                    <a:extLst>
                      <a:ext uri="{FF2B5EF4-FFF2-40B4-BE49-F238E27FC236}">
                        <a16:creationId xmlns:a16="http://schemas.microsoft.com/office/drawing/2014/main" id="{096CDFE0-8D11-6BF7-A4AB-308042714380}"/>
                      </a:ext>
                    </a:extLst>
                  </p:cNvPr>
                  <p:cNvPicPr/>
                  <p:nvPr/>
                </p:nvPicPr>
                <p:blipFill>
                  <a:blip r:embed="rId264"/>
                  <a:stretch>
                    <a:fillRect/>
                  </a:stretch>
                </p:blipFill>
                <p:spPr>
                  <a:xfrm>
                    <a:off x="3833718" y="2455833"/>
                    <a:ext cx="349192" cy="229339"/>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1602" name="Encre 1601">
                    <a:extLst>
                      <a:ext uri="{FF2B5EF4-FFF2-40B4-BE49-F238E27FC236}">
                        <a16:creationId xmlns:a16="http://schemas.microsoft.com/office/drawing/2014/main" id="{D6EAFE41-9F51-CA9E-79C9-C153CAA0444D}"/>
                      </a:ext>
                    </a:extLst>
                  </p14:cNvPr>
                  <p14:cNvContentPartPr/>
                  <p14:nvPr/>
                </p14:nvContentPartPr>
                <p14:xfrm>
                  <a:off x="3849914" y="2515242"/>
                  <a:ext cx="314280" cy="213120"/>
                </p14:xfrm>
              </p:contentPart>
            </mc:Choice>
            <mc:Fallback xmlns="">
              <p:pic>
                <p:nvPicPr>
                  <p:cNvPr id="1602" name="Encre 1601">
                    <a:extLst>
                      <a:ext uri="{FF2B5EF4-FFF2-40B4-BE49-F238E27FC236}">
                        <a16:creationId xmlns:a16="http://schemas.microsoft.com/office/drawing/2014/main" id="{D6EAFE41-9F51-CA9E-79C9-C153CAA0444D}"/>
                      </a:ext>
                    </a:extLst>
                  </p:cNvPr>
                  <p:cNvPicPr/>
                  <p:nvPr/>
                </p:nvPicPr>
                <p:blipFill>
                  <a:blip r:embed="rId266"/>
                  <a:stretch>
                    <a:fillRect/>
                  </a:stretch>
                </p:blipFill>
                <p:spPr>
                  <a:xfrm>
                    <a:off x="3844156" y="2509109"/>
                    <a:ext cx="325796" cy="225386"/>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1603" name="Encre 1602">
                    <a:extLst>
                      <a:ext uri="{FF2B5EF4-FFF2-40B4-BE49-F238E27FC236}">
                        <a16:creationId xmlns:a16="http://schemas.microsoft.com/office/drawing/2014/main" id="{8EE49A85-D70D-5158-5678-119DD49D057C}"/>
                      </a:ext>
                    </a:extLst>
                  </p14:cNvPr>
                  <p14:cNvContentPartPr/>
                  <p14:nvPr/>
                </p14:nvContentPartPr>
                <p14:xfrm>
                  <a:off x="3931994" y="2503002"/>
                  <a:ext cx="287640" cy="228240"/>
                </p14:xfrm>
              </p:contentPart>
            </mc:Choice>
            <mc:Fallback xmlns="">
              <p:pic>
                <p:nvPicPr>
                  <p:cNvPr id="1603" name="Encre 1602">
                    <a:extLst>
                      <a:ext uri="{FF2B5EF4-FFF2-40B4-BE49-F238E27FC236}">
                        <a16:creationId xmlns:a16="http://schemas.microsoft.com/office/drawing/2014/main" id="{8EE49A85-D70D-5158-5678-119DD49D057C}"/>
                      </a:ext>
                    </a:extLst>
                  </p:cNvPr>
                  <p:cNvPicPr/>
                  <p:nvPr/>
                </p:nvPicPr>
                <p:blipFill>
                  <a:blip r:embed="rId268"/>
                  <a:stretch>
                    <a:fillRect/>
                  </a:stretch>
                </p:blipFill>
                <p:spPr>
                  <a:xfrm>
                    <a:off x="3926241" y="2496861"/>
                    <a:ext cx="299146" cy="240522"/>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1604" name="Encre 1603">
                    <a:extLst>
                      <a:ext uri="{FF2B5EF4-FFF2-40B4-BE49-F238E27FC236}">
                        <a16:creationId xmlns:a16="http://schemas.microsoft.com/office/drawing/2014/main" id="{F05FD806-CBF7-FFE0-FCB2-8843C041EC66}"/>
                      </a:ext>
                    </a:extLst>
                  </p14:cNvPr>
                  <p14:cNvContentPartPr/>
                  <p14:nvPr/>
                </p14:nvContentPartPr>
                <p14:xfrm>
                  <a:off x="3902474" y="2548002"/>
                  <a:ext cx="358560" cy="259560"/>
                </p14:xfrm>
              </p:contentPart>
            </mc:Choice>
            <mc:Fallback xmlns="">
              <p:pic>
                <p:nvPicPr>
                  <p:cNvPr id="1604" name="Encre 1603">
                    <a:extLst>
                      <a:ext uri="{FF2B5EF4-FFF2-40B4-BE49-F238E27FC236}">
                        <a16:creationId xmlns:a16="http://schemas.microsoft.com/office/drawing/2014/main" id="{F05FD806-CBF7-FFE0-FCB2-8843C041EC66}"/>
                      </a:ext>
                    </a:extLst>
                  </p:cNvPr>
                  <p:cNvPicPr/>
                  <p:nvPr/>
                </p:nvPicPr>
                <p:blipFill>
                  <a:blip r:embed="rId270"/>
                  <a:stretch>
                    <a:fillRect/>
                  </a:stretch>
                </p:blipFill>
                <p:spPr>
                  <a:xfrm>
                    <a:off x="3896714" y="2541859"/>
                    <a:ext cx="370080" cy="271847"/>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1605" name="Encre 1604">
                    <a:extLst>
                      <a:ext uri="{FF2B5EF4-FFF2-40B4-BE49-F238E27FC236}">
                        <a16:creationId xmlns:a16="http://schemas.microsoft.com/office/drawing/2014/main" id="{9DE8DA25-B692-E426-5BA6-9A386C573B7C}"/>
                      </a:ext>
                    </a:extLst>
                  </p14:cNvPr>
                  <p14:cNvContentPartPr/>
                  <p14:nvPr/>
                </p14:nvContentPartPr>
                <p14:xfrm>
                  <a:off x="3994994" y="2629002"/>
                  <a:ext cx="312120" cy="228600"/>
                </p14:xfrm>
              </p:contentPart>
            </mc:Choice>
            <mc:Fallback xmlns="">
              <p:pic>
                <p:nvPicPr>
                  <p:cNvPr id="1605" name="Encre 1604">
                    <a:extLst>
                      <a:ext uri="{FF2B5EF4-FFF2-40B4-BE49-F238E27FC236}">
                        <a16:creationId xmlns:a16="http://schemas.microsoft.com/office/drawing/2014/main" id="{9DE8DA25-B692-E426-5BA6-9A386C573B7C}"/>
                      </a:ext>
                    </a:extLst>
                  </p:cNvPr>
                  <p:cNvPicPr/>
                  <p:nvPr/>
                </p:nvPicPr>
                <p:blipFill>
                  <a:blip r:embed="rId272"/>
                  <a:stretch>
                    <a:fillRect/>
                  </a:stretch>
                </p:blipFill>
                <p:spPr>
                  <a:xfrm>
                    <a:off x="3989241" y="2622865"/>
                    <a:ext cx="323627" cy="240874"/>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1606" name="Encre 1605">
                    <a:extLst>
                      <a:ext uri="{FF2B5EF4-FFF2-40B4-BE49-F238E27FC236}">
                        <a16:creationId xmlns:a16="http://schemas.microsoft.com/office/drawing/2014/main" id="{D92AD2C3-21F7-25F5-8158-3368A37F0604}"/>
                      </a:ext>
                    </a:extLst>
                  </p14:cNvPr>
                  <p14:cNvContentPartPr/>
                  <p14:nvPr/>
                </p14:nvContentPartPr>
                <p14:xfrm>
                  <a:off x="4028474" y="2699202"/>
                  <a:ext cx="276480" cy="200160"/>
                </p14:xfrm>
              </p:contentPart>
            </mc:Choice>
            <mc:Fallback xmlns="">
              <p:pic>
                <p:nvPicPr>
                  <p:cNvPr id="1606" name="Encre 1605">
                    <a:extLst>
                      <a:ext uri="{FF2B5EF4-FFF2-40B4-BE49-F238E27FC236}">
                        <a16:creationId xmlns:a16="http://schemas.microsoft.com/office/drawing/2014/main" id="{D92AD2C3-21F7-25F5-8158-3368A37F0604}"/>
                      </a:ext>
                    </a:extLst>
                  </p:cNvPr>
                  <p:cNvPicPr/>
                  <p:nvPr/>
                </p:nvPicPr>
                <p:blipFill>
                  <a:blip r:embed="rId274"/>
                  <a:stretch>
                    <a:fillRect/>
                  </a:stretch>
                </p:blipFill>
                <p:spPr>
                  <a:xfrm>
                    <a:off x="4022724" y="2693075"/>
                    <a:ext cx="287980" cy="212415"/>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1607" name="Encre 1606">
                    <a:extLst>
                      <a:ext uri="{FF2B5EF4-FFF2-40B4-BE49-F238E27FC236}">
                        <a16:creationId xmlns:a16="http://schemas.microsoft.com/office/drawing/2014/main" id="{2F9AD4EE-87C7-2F45-B134-83C673C95E7C}"/>
                      </a:ext>
                    </a:extLst>
                  </p14:cNvPr>
                  <p14:cNvContentPartPr/>
                  <p14:nvPr/>
                </p14:nvContentPartPr>
                <p14:xfrm>
                  <a:off x="4083914" y="2684802"/>
                  <a:ext cx="465480" cy="274680"/>
                </p14:xfrm>
              </p:contentPart>
            </mc:Choice>
            <mc:Fallback xmlns="">
              <p:pic>
                <p:nvPicPr>
                  <p:cNvPr id="1607" name="Encre 1606">
                    <a:extLst>
                      <a:ext uri="{FF2B5EF4-FFF2-40B4-BE49-F238E27FC236}">
                        <a16:creationId xmlns:a16="http://schemas.microsoft.com/office/drawing/2014/main" id="{2F9AD4EE-87C7-2F45-B134-83C673C95E7C}"/>
                      </a:ext>
                    </a:extLst>
                  </p:cNvPr>
                  <p:cNvPicPr/>
                  <p:nvPr/>
                </p:nvPicPr>
                <p:blipFill>
                  <a:blip r:embed="rId276"/>
                  <a:stretch>
                    <a:fillRect/>
                  </a:stretch>
                </p:blipFill>
                <p:spPr>
                  <a:xfrm>
                    <a:off x="4078155" y="2678664"/>
                    <a:ext cx="476997" cy="286956"/>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1608" name="Encre 1607">
                    <a:extLst>
                      <a:ext uri="{FF2B5EF4-FFF2-40B4-BE49-F238E27FC236}">
                        <a16:creationId xmlns:a16="http://schemas.microsoft.com/office/drawing/2014/main" id="{4F15BE1B-3A63-B1F1-6977-D7A455DF4683}"/>
                      </a:ext>
                    </a:extLst>
                  </p14:cNvPr>
                  <p14:cNvContentPartPr/>
                  <p14:nvPr/>
                </p14:nvContentPartPr>
                <p14:xfrm>
                  <a:off x="4145114" y="2791002"/>
                  <a:ext cx="384120" cy="270360"/>
                </p14:xfrm>
              </p:contentPart>
            </mc:Choice>
            <mc:Fallback xmlns="">
              <p:pic>
                <p:nvPicPr>
                  <p:cNvPr id="1608" name="Encre 1607">
                    <a:extLst>
                      <a:ext uri="{FF2B5EF4-FFF2-40B4-BE49-F238E27FC236}">
                        <a16:creationId xmlns:a16="http://schemas.microsoft.com/office/drawing/2014/main" id="{4F15BE1B-3A63-B1F1-6977-D7A455DF4683}"/>
                      </a:ext>
                    </a:extLst>
                  </p:cNvPr>
                  <p:cNvPicPr/>
                  <p:nvPr/>
                </p:nvPicPr>
                <p:blipFill>
                  <a:blip r:embed="rId278"/>
                  <a:stretch>
                    <a:fillRect/>
                  </a:stretch>
                </p:blipFill>
                <p:spPr>
                  <a:xfrm>
                    <a:off x="4139359" y="2784869"/>
                    <a:ext cx="395629" cy="282626"/>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1609" name="Encre 1608">
                    <a:extLst>
                      <a:ext uri="{FF2B5EF4-FFF2-40B4-BE49-F238E27FC236}">
                        <a16:creationId xmlns:a16="http://schemas.microsoft.com/office/drawing/2014/main" id="{95BF6848-7FD2-8C2A-EF89-9D662F4D1EE0}"/>
                      </a:ext>
                    </a:extLst>
                  </p14:cNvPr>
                  <p14:cNvContentPartPr/>
                  <p14:nvPr/>
                </p14:nvContentPartPr>
                <p14:xfrm>
                  <a:off x="4215674" y="2864802"/>
                  <a:ext cx="353880" cy="267120"/>
                </p14:xfrm>
              </p:contentPart>
            </mc:Choice>
            <mc:Fallback xmlns="">
              <p:pic>
                <p:nvPicPr>
                  <p:cNvPr id="1609" name="Encre 1608">
                    <a:extLst>
                      <a:ext uri="{FF2B5EF4-FFF2-40B4-BE49-F238E27FC236}">
                        <a16:creationId xmlns:a16="http://schemas.microsoft.com/office/drawing/2014/main" id="{95BF6848-7FD2-8C2A-EF89-9D662F4D1EE0}"/>
                      </a:ext>
                    </a:extLst>
                  </p:cNvPr>
                  <p:cNvPicPr/>
                  <p:nvPr/>
                </p:nvPicPr>
                <p:blipFill>
                  <a:blip r:embed="rId280"/>
                  <a:stretch>
                    <a:fillRect/>
                  </a:stretch>
                </p:blipFill>
                <p:spPr>
                  <a:xfrm>
                    <a:off x="4209912" y="2858661"/>
                    <a:ext cx="365404" cy="279401"/>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1610" name="Encre 1609">
                    <a:extLst>
                      <a:ext uri="{FF2B5EF4-FFF2-40B4-BE49-F238E27FC236}">
                        <a16:creationId xmlns:a16="http://schemas.microsoft.com/office/drawing/2014/main" id="{8606A832-94FE-4A9D-FEE9-83661D19F916}"/>
                      </a:ext>
                    </a:extLst>
                  </p14:cNvPr>
                  <p14:cNvContentPartPr/>
                  <p14:nvPr/>
                </p14:nvContentPartPr>
                <p14:xfrm>
                  <a:off x="4279394" y="2893962"/>
                  <a:ext cx="372960" cy="264240"/>
                </p14:xfrm>
              </p:contentPart>
            </mc:Choice>
            <mc:Fallback xmlns="">
              <p:pic>
                <p:nvPicPr>
                  <p:cNvPr id="1610" name="Encre 1609">
                    <a:extLst>
                      <a:ext uri="{FF2B5EF4-FFF2-40B4-BE49-F238E27FC236}">
                        <a16:creationId xmlns:a16="http://schemas.microsoft.com/office/drawing/2014/main" id="{8606A832-94FE-4A9D-FEE9-83661D19F916}"/>
                      </a:ext>
                    </a:extLst>
                  </p:cNvPr>
                  <p:cNvPicPr/>
                  <p:nvPr/>
                </p:nvPicPr>
                <p:blipFill>
                  <a:blip r:embed="rId282"/>
                  <a:stretch>
                    <a:fillRect/>
                  </a:stretch>
                </p:blipFill>
                <p:spPr>
                  <a:xfrm>
                    <a:off x="4273641" y="2887829"/>
                    <a:ext cx="384465" cy="276506"/>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1611" name="Encre 1610">
                    <a:extLst>
                      <a:ext uri="{FF2B5EF4-FFF2-40B4-BE49-F238E27FC236}">
                        <a16:creationId xmlns:a16="http://schemas.microsoft.com/office/drawing/2014/main" id="{92F39874-8AD1-56AA-18C0-D8A20F5AD3AD}"/>
                      </a:ext>
                    </a:extLst>
                  </p14:cNvPr>
                  <p14:cNvContentPartPr/>
                  <p14:nvPr/>
                </p14:nvContentPartPr>
                <p14:xfrm>
                  <a:off x="4274714" y="2924922"/>
                  <a:ext cx="439920" cy="302040"/>
                </p14:xfrm>
              </p:contentPart>
            </mc:Choice>
            <mc:Fallback xmlns="">
              <p:pic>
                <p:nvPicPr>
                  <p:cNvPr id="1611" name="Encre 1610">
                    <a:extLst>
                      <a:ext uri="{FF2B5EF4-FFF2-40B4-BE49-F238E27FC236}">
                        <a16:creationId xmlns:a16="http://schemas.microsoft.com/office/drawing/2014/main" id="{92F39874-8AD1-56AA-18C0-D8A20F5AD3AD}"/>
                      </a:ext>
                    </a:extLst>
                  </p:cNvPr>
                  <p:cNvPicPr/>
                  <p:nvPr/>
                </p:nvPicPr>
                <p:blipFill>
                  <a:blip r:embed="rId284"/>
                  <a:stretch>
                    <a:fillRect/>
                  </a:stretch>
                </p:blipFill>
                <p:spPr>
                  <a:xfrm>
                    <a:off x="4268957" y="2918789"/>
                    <a:ext cx="451434" cy="314306"/>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1612" name="Encre 1611">
                    <a:extLst>
                      <a:ext uri="{FF2B5EF4-FFF2-40B4-BE49-F238E27FC236}">
                        <a16:creationId xmlns:a16="http://schemas.microsoft.com/office/drawing/2014/main" id="{F4CC8FC6-55E7-3E3F-8B76-FF08F6D9907F}"/>
                      </a:ext>
                    </a:extLst>
                  </p14:cNvPr>
                  <p14:cNvContentPartPr/>
                  <p14:nvPr/>
                </p14:nvContentPartPr>
                <p14:xfrm>
                  <a:off x="4401074" y="2890722"/>
                  <a:ext cx="415440" cy="369720"/>
                </p14:xfrm>
              </p:contentPart>
            </mc:Choice>
            <mc:Fallback xmlns="">
              <p:pic>
                <p:nvPicPr>
                  <p:cNvPr id="1612" name="Encre 1611">
                    <a:extLst>
                      <a:ext uri="{FF2B5EF4-FFF2-40B4-BE49-F238E27FC236}">
                        <a16:creationId xmlns:a16="http://schemas.microsoft.com/office/drawing/2014/main" id="{F4CC8FC6-55E7-3E3F-8B76-FF08F6D9907F}"/>
                      </a:ext>
                    </a:extLst>
                  </p:cNvPr>
                  <p:cNvPicPr/>
                  <p:nvPr/>
                </p:nvPicPr>
                <p:blipFill>
                  <a:blip r:embed="rId286"/>
                  <a:stretch>
                    <a:fillRect/>
                  </a:stretch>
                </p:blipFill>
                <p:spPr>
                  <a:xfrm>
                    <a:off x="4395317" y="2884586"/>
                    <a:ext cx="426953" cy="381993"/>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1613" name="Encre 1612">
                    <a:extLst>
                      <a:ext uri="{FF2B5EF4-FFF2-40B4-BE49-F238E27FC236}">
                        <a16:creationId xmlns:a16="http://schemas.microsoft.com/office/drawing/2014/main" id="{60A24B6D-AA54-1D82-336E-C21EC9A61D2E}"/>
                      </a:ext>
                    </a:extLst>
                  </p14:cNvPr>
                  <p14:cNvContentPartPr/>
                  <p14:nvPr/>
                </p14:nvContentPartPr>
                <p14:xfrm>
                  <a:off x="7733234" y="3000882"/>
                  <a:ext cx="142560" cy="22680"/>
                </p14:xfrm>
              </p:contentPart>
            </mc:Choice>
            <mc:Fallback xmlns="">
              <p:pic>
                <p:nvPicPr>
                  <p:cNvPr id="1613" name="Encre 1612">
                    <a:extLst>
                      <a:ext uri="{FF2B5EF4-FFF2-40B4-BE49-F238E27FC236}">
                        <a16:creationId xmlns:a16="http://schemas.microsoft.com/office/drawing/2014/main" id="{60A24B6D-AA54-1D82-336E-C21EC9A61D2E}"/>
                      </a:ext>
                    </a:extLst>
                  </p:cNvPr>
                  <p:cNvPicPr/>
                  <p:nvPr/>
                </p:nvPicPr>
                <p:blipFill>
                  <a:blip r:embed="rId288"/>
                  <a:stretch>
                    <a:fillRect/>
                  </a:stretch>
                </p:blipFill>
                <p:spPr>
                  <a:xfrm>
                    <a:off x="7727474" y="2994834"/>
                    <a:ext cx="154080" cy="34776"/>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1614" name="Encre 1613">
                    <a:extLst>
                      <a:ext uri="{FF2B5EF4-FFF2-40B4-BE49-F238E27FC236}">
                        <a16:creationId xmlns:a16="http://schemas.microsoft.com/office/drawing/2014/main" id="{C0387DC5-5E06-A487-82F8-323B35D31C57}"/>
                      </a:ext>
                    </a:extLst>
                  </p14:cNvPr>
                  <p14:cNvContentPartPr/>
                  <p14:nvPr/>
                </p14:nvContentPartPr>
                <p14:xfrm>
                  <a:off x="7793714" y="2962362"/>
                  <a:ext cx="103680" cy="14760"/>
                </p14:xfrm>
              </p:contentPart>
            </mc:Choice>
            <mc:Fallback xmlns="">
              <p:pic>
                <p:nvPicPr>
                  <p:cNvPr id="1614" name="Encre 1613">
                    <a:extLst>
                      <a:ext uri="{FF2B5EF4-FFF2-40B4-BE49-F238E27FC236}">
                        <a16:creationId xmlns:a16="http://schemas.microsoft.com/office/drawing/2014/main" id="{C0387DC5-5E06-A487-82F8-323B35D31C57}"/>
                      </a:ext>
                    </a:extLst>
                  </p:cNvPr>
                  <p:cNvPicPr/>
                  <p:nvPr/>
                </p:nvPicPr>
                <p:blipFill>
                  <a:blip r:embed="rId290"/>
                  <a:stretch>
                    <a:fillRect/>
                  </a:stretch>
                </p:blipFill>
                <p:spPr>
                  <a:xfrm>
                    <a:off x="7787954" y="2956254"/>
                    <a:ext cx="115200" cy="26975"/>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1615" name="Encre 1614">
                    <a:extLst>
                      <a:ext uri="{FF2B5EF4-FFF2-40B4-BE49-F238E27FC236}">
                        <a16:creationId xmlns:a16="http://schemas.microsoft.com/office/drawing/2014/main" id="{A1E1EB4F-BF20-1D84-36DD-E6E6C0AFB07C}"/>
                      </a:ext>
                    </a:extLst>
                  </p14:cNvPr>
                  <p14:cNvContentPartPr/>
                  <p14:nvPr/>
                </p14:nvContentPartPr>
                <p14:xfrm>
                  <a:off x="7869314" y="2917362"/>
                  <a:ext cx="72000" cy="16920"/>
                </p14:xfrm>
              </p:contentPart>
            </mc:Choice>
            <mc:Fallback xmlns="">
              <p:pic>
                <p:nvPicPr>
                  <p:cNvPr id="1615" name="Encre 1614">
                    <a:extLst>
                      <a:ext uri="{FF2B5EF4-FFF2-40B4-BE49-F238E27FC236}">
                        <a16:creationId xmlns:a16="http://schemas.microsoft.com/office/drawing/2014/main" id="{A1E1EB4F-BF20-1D84-36DD-E6E6C0AFB07C}"/>
                      </a:ext>
                    </a:extLst>
                  </p:cNvPr>
                  <p:cNvPicPr/>
                  <p:nvPr/>
                </p:nvPicPr>
                <p:blipFill>
                  <a:blip r:embed="rId292"/>
                  <a:stretch>
                    <a:fillRect/>
                  </a:stretch>
                </p:blipFill>
                <p:spPr>
                  <a:xfrm>
                    <a:off x="7863554" y="2911209"/>
                    <a:ext cx="83520" cy="29225"/>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1616" name="Encre 1615">
                    <a:extLst>
                      <a:ext uri="{FF2B5EF4-FFF2-40B4-BE49-F238E27FC236}">
                        <a16:creationId xmlns:a16="http://schemas.microsoft.com/office/drawing/2014/main" id="{8293CEF8-70C8-02D1-B418-F691C40D5221}"/>
                      </a:ext>
                    </a:extLst>
                  </p14:cNvPr>
                  <p14:cNvContentPartPr/>
                  <p14:nvPr/>
                </p14:nvContentPartPr>
                <p14:xfrm>
                  <a:off x="7893434" y="2869482"/>
                  <a:ext cx="78480" cy="8640"/>
                </p14:xfrm>
              </p:contentPart>
            </mc:Choice>
            <mc:Fallback xmlns="">
              <p:pic>
                <p:nvPicPr>
                  <p:cNvPr id="1616" name="Encre 1615">
                    <a:extLst>
                      <a:ext uri="{FF2B5EF4-FFF2-40B4-BE49-F238E27FC236}">
                        <a16:creationId xmlns:a16="http://schemas.microsoft.com/office/drawing/2014/main" id="{8293CEF8-70C8-02D1-B418-F691C40D5221}"/>
                      </a:ext>
                    </a:extLst>
                  </p:cNvPr>
                  <p:cNvPicPr/>
                  <p:nvPr/>
                </p:nvPicPr>
                <p:blipFill>
                  <a:blip r:embed="rId294"/>
                  <a:stretch>
                    <a:fillRect/>
                  </a:stretch>
                </p:blipFill>
                <p:spPr>
                  <a:xfrm>
                    <a:off x="7887692" y="2863383"/>
                    <a:ext cx="89965" cy="20838"/>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1617" name="Encre 1616">
                    <a:extLst>
                      <a:ext uri="{FF2B5EF4-FFF2-40B4-BE49-F238E27FC236}">
                        <a16:creationId xmlns:a16="http://schemas.microsoft.com/office/drawing/2014/main" id="{7BAF2658-51E8-FAA1-36D4-E8CDB5AB6EBB}"/>
                      </a:ext>
                    </a:extLst>
                  </p14:cNvPr>
                  <p14:cNvContentPartPr/>
                  <p14:nvPr/>
                </p14:nvContentPartPr>
                <p14:xfrm>
                  <a:off x="7951394" y="2852562"/>
                  <a:ext cx="24840" cy="14760"/>
                </p14:xfrm>
              </p:contentPart>
            </mc:Choice>
            <mc:Fallback xmlns="">
              <p:pic>
                <p:nvPicPr>
                  <p:cNvPr id="1617" name="Encre 1616">
                    <a:extLst>
                      <a:ext uri="{FF2B5EF4-FFF2-40B4-BE49-F238E27FC236}">
                        <a16:creationId xmlns:a16="http://schemas.microsoft.com/office/drawing/2014/main" id="{7BAF2658-51E8-FAA1-36D4-E8CDB5AB6EBB}"/>
                      </a:ext>
                    </a:extLst>
                  </p:cNvPr>
                  <p:cNvPicPr/>
                  <p:nvPr/>
                </p:nvPicPr>
                <p:blipFill>
                  <a:blip r:embed="rId296"/>
                  <a:stretch>
                    <a:fillRect/>
                  </a:stretch>
                </p:blipFill>
                <p:spPr>
                  <a:xfrm>
                    <a:off x="7945662" y="2846454"/>
                    <a:ext cx="36305" cy="26975"/>
                  </a:xfrm>
                  <a:prstGeom prst="rect">
                    <a:avLst/>
                  </a:prstGeom>
                </p:spPr>
              </p:pic>
            </mc:Fallback>
          </mc:AlternateContent>
        </p:grpSp>
        <p:grpSp>
          <p:nvGrpSpPr>
            <p:cNvPr id="1618" name="Groupe 1617">
              <a:extLst>
                <a:ext uri="{FF2B5EF4-FFF2-40B4-BE49-F238E27FC236}">
                  <a16:creationId xmlns:a16="http://schemas.microsoft.com/office/drawing/2014/main" id="{74B5EBF8-1138-83FD-4AD6-0DAF086C93A6}"/>
                </a:ext>
              </a:extLst>
            </p:cNvPr>
            <p:cNvGrpSpPr/>
            <p:nvPr/>
          </p:nvGrpSpPr>
          <p:grpSpPr>
            <a:xfrm>
              <a:off x="11028310" y="5646330"/>
              <a:ext cx="365400" cy="165240"/>
              <a:chOff x="7883714" y="3380322"/>
              <a:chExt cx="365400" cy="165240"/>
            </a:xfrm>
          </p:grpSpPr>
          <mc:AlternateContent xmlns:mc="http://schemas.openxmlformats.org/markup-compatibility/2006" xmlns:p14="http://schemas.microsoft.com/office/powerpoint/2010/main">
            <mc:Choice Requires="p14">
              <p:contentPart p14:bwMode="auto" r:id="rId297">
                <p14:nvContentPartPr>
                  <p14:cNvPr id="1619" name="Encre 1618">
                    <a:extLst>
                      <a:ext uri="{FF2B5EF4-FFF2-40B4-BE49-F238E27FC236}">
                        <a16:creationId xmlns:a16="http://schemas.microsoft.com/office/drawing/2014/main" id="{36D6CCA1-D363-3D4B-47DE-BE87475D6E7C}"/>
                      </a:ext>
                    </a:extLst>
                  </p14:cNvPr>
                  <p14:cNvContentPartPr/>
                  <p14:nvPr/>
                </p14:nvContentPartPr>
                <p14:xfrm>
                  <a:off x="7883714" y="3419922"/>
                  <a:ext cx="189720" cy="125640"/>
                </p14:xfrm>
              </p:contentPart>
            </mc:Choice>
            <mc:Fallback xmlns="">
              <p:pic>
                <p:nvPicPr>
                  <p:cNvPr id="1619" name="Encre 1618">
                    <a:extLst>
                      <a:ext uri="{FF2B5EF4-FFF2-40B4-BE49-F238E27FC236}">
                        <a16:creationId xmlns:a16="http://schemas.microsoft.com/office/drawing/2014/main" id="{36D6CCA1-D363-3D4B-47DE-BE87475D6E7C}"/>
                      </a:ext>
                    </a:extLst>
                  </p:cNvPr>
                  <p:cNvPicPr/>
                  <p:nvPr/>
                </p:nvPicPr>
                <p:blipFill>
                  <a:blip r:embed="rId298"/>
                  <a:stretch>
                    <a:fillRect/>
                  </a:stretch>
                </p:blipFill>
                <p:spPr>
                  <a:xfrm>
                    <a:off x="7877950" y="3413793"/>
                    <a:ext cx="201247" cy="137898"/>
                  </a:xfrm>
                  <a:prstGeom prst="rect">
                    <a:avLst/>
                  </a:prstGeom>
                </p:spPr>
              </p:pic>
            </mc:Fallback>
          </mc:AlternateContent>
          <mc:AlternateContent xmlns:mc="http://schemas.openxmlformats.org/markup-compatibility/2006" xmlns:p14="http://schemas.microsoft.com/office/powerpoint/2010/main">
            <mc:Choice Requires="p14">
              <p:contentPart p14:bwMode="auto" r:id="rId299">
                <p14:nvContentPartPr>
                  <p14:cNvPr id="1620" name="Encre 1619">
                    <a:extLst>
                      <a:ext uri="{FF2B5EF4-FFF2-40B4-BE49-F238E27FC236}">
                        <a16:creationId xmlns:a16="http://schemas.microsoft.com/office/drawing/2014/main" id="{B128D776-94A0-30E4-ADB6-796B69CA9564}"/>
                      </a:ext>
                    </a:extLst>
                  </p14:cNvPr>
                  <p14:cNvContentPartPr/>
                  <p14:nvPr/>
                </p14:nvContentPartPr>
                <p14:xfrm>
                  <a:off x="7989194" y="3415602"/>
                  <a:ext cx="138600" cy="80280"/>
                </p14:xfrm>
              </p:contentPart>
            </mc:Choice>
            <mc:Fallback xmlns="">
              <p:pic>
                <p:nvPicPr>
                  <p:cNvPr id="1620" name="Encre 1619">
                    <a:extLst>
                      <a:ext uri="{FF2B5EF4-FFF2-40B4-BE49-F238E27FC236}">
                        <a16:creationId xmlns:a16="http://schemas.microsoft.com/office/drawing/2014/main" id="{B128D776-94A0-30E4-ADB6-796B69CA9564}"/>
                      </a:ext>
                    </a:extLst>
                  </p:cNvPr>
                  <p:cNvPicPr/>
                  <p:nvPr/>
                </p:nvPicPr>
                <p:blipFill>
                  <a:blip r:embed="rId300"/>
                  <a:stretch>
                    <a:fillRect/>
                  </a:stretch>
                </p:blipFill>
                <p:spPr>
                  <a:xfrm>
                    <a:off x="7983439" y="3409466"/>
                    <a:ext cx="150110" cy="92552"/>
                  </a:xfrm>
                  <a:prstGeom prst="rect">
                    <a:avLst/>
                  </a:prstGeom>
                </p:spPr>
              </p:pic>
            </mc:Fallback>
          </mc:AlternateContent>
          <mc:AlternateContent xmlns:mc="http://schemas.openxmlformats.org/markup-compatibility/2006" xmlns:p14="http://schemas.microsoft.com/office/powerpoint/2010/main">
            <mc:Choice Requires="p14">
              <p:contentPart p14:bwMode="auto" r:id="rId301">
                <p14:nvContentPartPr>
                  <p14:cNvPr id="1621" name="Encre 1620">
                    <a:extLst>
                      <a:ext uri="{FF2B5EF4-FFF2-40B4-BE49-F238E27FC236}">
                        <a16:creationId xmlns:a16="http://schemas.microsoft.com/office/drawing/2014/main" id="{CC1B8A7E-51B1-B032-1159-FFD245552671}"/>
                      </a:ext>
                    </a:extLst>
                  </p14:cNvPr>
                  <p14:cNvContentPartPr/>
                  <p14:nvPr/>
                </p14:nvContentPartPr>
                <p14:xfrm>
                  <a:off x="8025554" y="3380322"/>
                  <a:ext cx="146880" cy="74160"/>
                </p14:xfrm>
              </p:contentPart>
            </mc:Choice>
            <mc:Fallback xmlns="">
              <p:pic>
                <p:nvPicPr>
                  <p:cNvPr id="1621" name="Encre 1620">
                    <a:extLst>
                      <a:ext uri="{FF2B5EF4-FFF2-40B4-BE49-F238E27FC236}">
                        <a16:creationId xmlns:a16="http://schemas.microsoft.com/office/drawing/2014/main" id="{CC1B8A7E-51B1-B032-1159-FFD245552671}"/>
                      </a:ext>
                    </a:extLst>
                  </p:cNvPr>
                  <p:cNvPicPr/>
                  <p:nvPr/>
                </p:nvPicPr>
                <p:blipFill>
                  <a:blip r:embed="rId302"/>
                  <a:stretch>
                    <a:fillRect/>
                  </a:stretch>
                </p:blipFill>
                <p:spPr>
                  <a:xfrm>
                    <a:off x="8019794" y="3374227"/>
                    <a:ext cx="158400" cy="86351"/>
                  </a:xfrm>
                  <a:prstGeom prst="rect">
                    <a:avLst/>
                  </a:prstGeom>
                </p:spPr>
              </p:pic>
            </mc:Fallback>
          </mc:AlternateContent>
          <mc:AlternateContent xmlns:mc="http://schemas.openxmlformats.org/markup-compatibility/2006" xmlns:p14="http://schemas.microsoft.com/office/powerpoint/2010/main">
            <mc:Choice Requires="p14">
              <p:contentPart p14:bwMode="auto" r:id="rId303">
                <p14:nvContentPartPr>
                  <p14:cNvPr id="1622" name="Encre 1621">
                    <a:extLst>
                      <a:ext uri="{FF2B5EF4-FFF2-40B4-BE49-F238E27FC236}">
                        <a16:creationId xmlns:a16="http://schemas.microsoft.com/office/drawing/2014/main" id="{78767031-BD68-E6C0-7982-6747588C0C91}"/>
                      </a:ext>
                    </a:extLst>
                  </p14:cNvPr>
                  <p14:cNvContentPartPr/>
                  <p14:nvPr/>
                </p14:nvContentPartPr>
                <p14:xfrm>
                  <a:off x="8102594" y="3393282"/>
                  <a:ext cx="120600" cy="18000"/>
                </p14:xfrm>
              </p:contentPart>
            </mc:Choice>
            <mc:Fallback xmlns="">
              <p:pic>
                <p:nvPicPr>
                  <p:cNvPr id="1622" name="Encre 1621">
                    <a:extLst>
                      <a:ext uri="{FF2B5EF4-FFF2-40B4-BE49-F238E27FC236}">
                        <a16:creationId xmlns:a16="http://schemas.microsoft.com/office/drawing/2014/main" id="{78767031-BD68-E6C0-7982-6747588C0C91}"/>
                      </a:ext>
                    </a:extLst>
                  </p:cNvPr>
                  <p:cNvPicPr/>
                  <p:nvPr/>
                </p:nvPicPr>
                <p:blipFill>
                  <a:blip r:embed="rId304"/>
                  <a:stretch>
                    <a:fillRect/>
                  </a:stretch>
                </p:blipFill>
                <p:spPr>
                  <a:xfrm>
                    <a:off x="8096828" y="3387282"/>
                    <a:ext cx="132131" cy="30000"/>
                  </a:xfrm>
                  <a:prstGeom prst="rect">
                    <a:avLst/>
                  </a:prstGeom>
                </p:spPr>
              </p:pic>
            </mc:Fallback>
          </mc:AlternateContent>
          <mc:AlternateContent xmlns:mc="http://schemas.openxmlformats.org/markup-compatibility/2006" xmlns:p14="http://schemas.microsoft.com/office/powerpoint/2010/main">
            <mc:Choice Requires="p14">
              <p:contentPart p14:bwMode="auto" r:id="rId305">
                <p14:nvContentPartPr>
                  <p14:cNvPr id="1623" name="Encre 1622">
                    <a:extLst>
                      <a:ext uri="{FF2B5EF4-FFF2-40B4-BE49-F238E27FC236}">
                        <a16:creationId xmlns:a16="http://schemas.microsoft.com/office/drawing/2014/main" id="{D845FE20-4D22-3896-A6C0-2D15EFD78FE2}"/>
                      </a:ext>
                    </a:extLst>
                  </p14:cNvPr>
                  <p14:cNvContentPartPr/>
                  <p14:nvPr/>
                </p14:nvContentPartPr>
                <p14:xfrm>
                  <a:off x="8107274" y="3381762"/>
                  <a:ext cx="141840" cy="18720"/>
                </p14:xfrm>
              </p:contentPart>
            </mc:Choice>
            <mc:Fallback xmlns="">
              <p:pic>
                <p:nvPicPr>
                  <p:cNvPr id="1623" name="Encre 1622">
                    <a:extLst>
                      <a:ext uri="{FF2B5EF4-FFF2-40B4-BE49-F238E27FC236}">
                        <a16:creationId xmlns:a16="http://schemas.microsoft.com/office/drawing/2014/main" id="{D845FE20-4D22-3896-A6C0-2D15EFD78FE2}"/>
                      </a:ext>
                    </a:extLst>
                  </p:cNvPr>
                  <p:cNvPicPr/>
                  <p:nvPr/>
                </p:nvPicPr>
                <p:blipFill>
                  <a:blip r:embed="rId306"/>
                  <a:stretch>
                    <a:fillRect/>
                  </a:stretch>
                </p:blipFill>
                <p:spPr>
                  <a:xfrm>
                    <a:off x="8101524" y="3375691"/>
                    <a:ext cx="153341" cy="30863"/>
                  </a:xfrm>
                  <a:prstGeom prst="rect">
                    <a:avLst/>
                  </a:prstGeom>
                </p:spPr>
              </p:pic>
            </mc:Fallback>
          </mc:AlternateContent>
        </p:grpSp>
      </p:grpSp>
      <p:sp>
        <p:nvSpPr>
          <p:cNvPr id="1625" name="ZoneTexte 1624">
            <a:extLst>
              <a:ext uri="{FF2B5EF4-FFF2-40B4-BE49-F238E27FC236}">
                <a16:creationId xmlns:a16="http://schemas.microsoft.com/office/drawing/2014/main" id="{A65D35A3-7CB2-205C-6B77-625F3FC6CA35}"/>
              </a:ext>
            </a:extLst>
          </p:cNvPr>
          <p:cNvSpPr txBox="1"/>
          <p:nvPr>
            <p:custDataLst>
              <p:tags r:id="rId5"/>
            </p:custDataLst>
          </p:nvPr>
        </p:nvSpPr>
        <p:spPr>
          <a:xfrm>
            <a:off x="225707" y="199846"/>
            <a:ext cx="5935717" cy="1077218"/>
          </a:xfrm>
          <a:prstGeom prst="rect">
            <a:avLst/>
          </a:prstGeom>
          <a:noFill/>
        </p:spPr>
        <p:txBody>
          <a:bodyPr wrap="square" lIns="91440" tIns="45720" rIns="91440" bIns="45720" rtlCol="0" anchor="t">
            <a:spAutoFit/>
          </a:bodyPr>
          <a:lstStyle/>
          <a:p>
            <a:r>
              <a:rPr lang="fr-FR" sz="1600"/>
              <a:t>Les licences Creative Commons permettent aux auteurs d’assouplir leurs droits d’auteur afin qu’un utilisateur puisse partager, modifier ou réutiliser sa ressource. L’auteur a le choix entre plusieurs conditions de partage.</a:t>
            </a:r>
          </a:p>
        </p:txBody>
      </p:sp>
      <p:pic>
        <p:nvPicPr>
          <p:cNvPr id="2" name="Picture 2">
            <a:extLst>
              <a:ext uri="{FF2B5EF4-FFF2-40B4-BE49-F238E27FC236}">
                <a16:creationId xmlns:a16="http://schemas.microsoft.com/office/drawing/2014/main" id="{3881895B-7881-F2A4-61B0-AC7C6DB1D9D4}"/>
              </a:ext>
              <a:ext uri="{C183D7F6-B498-43B3-948B-1728B52AA6E4}">
                <adec:decorative xmlns:adec="http://schemas.microsoft.com/office/drawing/2017/decorative" val="1"/>
              </a:ext>
            </a:extLst>
          </p:cNvPr>
          <p:cNvPicPr>
            <a:picLocks noChangeAspect="1" noChangeArrowheads="1"/>
          </p:cNvPicPr>
          <p:nvPr>
            <p:custDataLst>
              <p:tags r:id="rId6"/>
            </p:custDataLst>
          </p:nvPr>
        </p:nvPicPr>
        <p:blipFill>
          <a:blip r:embed="rId60">
            <a:extLst>
              <a:ext uri="{28A0092B-C50C-407E-A947-70E740481C1C}">
                <a14:useLocalDpi xmlns:a14="http://schemas.microsoft.com/office/drawing/2010/main" val="0"/>
              </a:ext>
            </a:extLst>
          </a:blip>
          <a:srcRect/>
          <a:stretch>
            <a:fillRect/>
          </a:stretch>
        </p:blipFill>
        <p:spPr bwMode="auto">
          <a:xfrm>
            <a:off x="3843472" y="2026858"/>
            <a:ext cx="902033" cy="903707"/>
          </a:xfrm>
          <a:prstGeom prst="rect">
            <a:avLst/>
          </a:prstGeom>
          <a:noFill/>
          <a:scene3d>
            <a:camera prst="isometricOffAxis1Top"/>
            <a:lightRig rig="threePt" dir="t"/>
          </a:scene3d>
          <a:extLst>
            <a:ext uri="{909E8E84-426E-40DD-AFC4-6F175D3DCCD1}">
              <a14:hiddenFill xmlns:a14="http://schemas.microsoft.com/office/drawing/2010/main">
                <a:solidFill>
                  <a:srgbClr val="FFFFFF"/>
                </a:solidFill>
              </a14:hiddenFill>
            </a:ext>
          </a:extLst>
        </p:spPr>
      </p:pic>
      <p:sp>
        <p:nvSpPr>
          <p:cNvPr id="60" name="Ellipse 59">
            <a:extLst>
              <a:ext uri="{FF2B5EF4-FFF2-40B4-BE49-F238E27FC236}">
                <a16:creationId xmlns:a16="http://schemas.microsoft.com/office/drawing/2014/main" id="{2F66D051-4AE5-8BAA-903D-3AF7B9E37BB0}"/>
              </a:ext>
              <a:ext uri="{C183D7F6-B498-43B3-948B-1728B52AA6E4}">
                <adec:decorative xmlns:adec="http://schemas.microsoft.com/office/drawing/2017/decorative" val="1"/>
              </a:ext>
            </a:extLst>
          </p:cNvPr>
          <p:cNvSpPr/>
          <p:nvPr>
            <p:custDataLst>
              <p:tags r:id="rId7"/>
            </p:custDataLst>
          </p:nvPr>
        </p:nvSpPr>
        <p:spPr>
          <a:xfrm>
            <a:off x="4328513" y="3830185"/>
            <a:ext cx="370381" cy="28046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Picture 2">
            <a:extLst>
              <a:ext uri="{FF2B5EF4-FFF2-40B4-BE49-F238E27FC236}">
                <a16:creationId xmlns:a16="http://schemas.microsoft.com/office/drawing/2014/main" id="{1CEBBDF4-E31B-6826-15DC-E973C13035C3}"/>
              </a:ext>
              <a:ext uri="{C183D7F6-B498-43B3-948B-1728B52AA6E4}">
                <adec:decorative xmlns:adec="http://schemas.microsoft.com/office/drawing/2017/decorative" val="1"/>
              </a:ext>
            </a:extLst>
          </p:cNvPr>
          <p:cNvPicPr>
            <a:picLocks noChangeAspect="1" noChangeArrowheads="1"/>
          </p:cNvPicPr>
          <p:nvPr>
            <p:custDataLst>
              <p:tags r:id="rId8"/>
            </p:custDataLst>
          </p:nvPr>
        </p:nvPicPr>
        <p:blipFill>
          <a:blip r:embed="rId60">
            <a:extLst>
              <a:ext uri="{28A0092B-C50C-407E-A947-70E740481C1C}">
                <a14:useLocalDpi xmlns:a14="http://schemas.microsoft.com/office/drawing/2010/main" val="0"/>
              </a:ext>
            </a:extLst>
          </a:blip>
          <a:srcRect/>
          <a:stretch>
            <a:fillRect/>
          </a:stretch>
        </p:blipFill>
        <p:spPr bwMode="auto">
          <a:xfrm>
            <a:off x="8047432" y="2096003"/>
            <a:ext cx="612827" cy="613964"/>
          </a:xfrm>
          <a:prstGeom prst="rect">
            <a:avLst/>
          </a:prstGeom>
          <a:noFill/>
          <a:scene3d>
            <a:camera prst="perspectiveContrastingLeftFacing"/>
            <a:lightRig rig="threePt" dir="t"/>
          </a:scene3d>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0157C0D2-5EBE-35CF-AD40-35EEDF9BCC72}"/>
              </a:ext>
              <a:ext uri="{C183D7F6-B498-43B3-948B-1728B52AA6E4}">
                <adec:decorative xmlns:adec="http://schemas.microsoft.com/office/drawing/2017/decorative" val="1"/>
              </a:ext>
            </a:extLst>
          </p:cNvPr>
          <p:cNvPicPr>
            <a:picLocks noChangeAspect="1" noChangeArrowheads="1"/>
          </p:cNvPicPr>
          <p:nvPr>
            <p:custDataLst>
              <p:tags r:id="rId9"/>
            </p:custDataLst>
          </p:nvPr>
        </p:nvPicPr>
        <p:blipFill>
          <a:blip r:embed="rId60">
            <a:extLst>
              <a:ext uri="{28A0092B-C50C-407E-A947-70E740481C1C}">
                <a14:useLocalDpi xmlns:a14="http://schemas.microsoft.com/office/drawing/2010/main" val="0"/>
              </a:ext>
            </a:extLst>
          </a:blip>
          <a:srcRect/>
          <a:stretch>
            <a:fillRect/>
          </a:stretch>
        </p:blipFill>
        <p:spPr bwMode="auto">
          <a:xfrm>
            <a:off x="4180615" y="3809775"/>
            <a:ext cx="739195" cy="740568"/>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D53FB35A-CDA5-9102-C84E-FD374C338C75}"/>
              </a:ext>
              <a:ext uri="{C183D7F6-B498-43B3-948B-1728B52AA6E4}">
                <adec:decorative xmlns:adec="http://schemas.microsoft.com/office/drawing/2017/decorative" val="1"/>
              </a:ext>
            </a:extLst>
          </p:cNvPr>
          <p:cNvPicPr>
            <a:picLocks noChangeAspect="1" noChangeArrowheads="1"/>
          </p:cNvPicPr>
          <p:nvPr>
            <p:custDataLst>
              <p:tags r:id="rId10"/>
            </p:custDataLst>
          </p:nvPr>
        </p:nvPicPr>
        <p:blipFill>
          <a:blip r:embed="rId60">
            <a:extLst>
              <a:ext uri="{28A0092B-C50C-407E-A947-70E740481C1C}">
                <a14:useLocalDpi xmlns:a14="http://schemas.microsoft.com/office/drawing/2010/main" val="0"/>
              </a:ext>
            </a:extLst>
          </a:blip>
          <a:srcRect/>
          <a:stretch>
            <a:fillRect/>
          </a:stretch>
        </p:blipFill>
        <p:spPr bwMode="auto">
          <a:xfrm>
            <a:off x="6576090" y="2812203"/>
            <a:ext cx="303166" cy="303729"/>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grpSp>
        <p:nvGrpSpPr>
          <p:cNvPr id="58" name="Groupe 57">
            <a:extLst>
              <a:ext uri="{FF2B5EF4-FFF2-40B4-BE49-F238E27FC236}">
                <a16:creationId xmlns:a16="http://schemas.microsoft.com/office/drawing/2014/main" id="{2747D66F-C085-D365-B296-940D58A5BDF0}"/>
              </a:ext>
              <a:ext uri="{C183D7F6-B498-43B3-948B-1728B52AA6E4}">
                <adec:decorative xmlns:adec="http://schemas.microsoft.com/office/drawing/2017/decorative" val="1"/>
              </a:ext>
            </a:extLst>
          </p:cNvPr>
          <p:cNvGrpSpPr/>
          <p:nvPr>
            <p:custDataLst>
              <p:tags r:id="rId11"/>
            </p:custDataLst>
          </p:nvPr>
        </p:nvGrpSpPr>
        <p:grpSpPr>
          <a:xfrm>
            <a:off x="4834104" y="1271914"/>
            <a:ext cx="2860920" cy="1368720"/>
            <a:chOff x="7411050" y="1428930"/>
            <a:chExt cx="2860920" cy="1368720"/>
          </a:xfrm>
        </p:grpSpPr>
        <mc:AlternateContent xmlns:mc="http://schemas.openxmlformats.org/markup-compatibility/2006" xmlns:p14="http://schemas.microsoft.com/office/powerpoint/2010/main">
          <mc:Choice Requires="p14">
            <p:contentPart p14:bwMode="auto" r:id="rId307">
              <p14:nvContentPartPr>
                <p14:cNvPr id="40" name="Encre 39">
                  <a:extLst>
                    <a:ext uri="{FF2B5EF4-FFF2-40B4-BE49-F238E27FC236}">
                      <a16:creationId xmlns:a16="http://schemas.microsoft.com/office/drawing/2014/main" id="{1473F65E-E97B-6889-3409-02A65F6FA50F}"/>
                    </a:ext>
                  </a:extLst>
                </p14:cNvPr>
                <p14:cNvContentPartPr/>
                <p14:nvPr/>
              </p14:nvContentPartPr>
              <p14:xfrm>
                <a:off x="9403290" y="1719810"/>
                <a:ext cx="189720" cy="341280"/>
              </p14:xfrm>
            </p:contentPart>
          </mc:Choice>
          <mc:Fallback xmlns="">
            <p:pic>
              <p:nvPicPr>
                <p:cNvPr id="40" name="Encre 39">
                  <a:extLst>
                    <a:ext uri="{FF2B5EF4-FFF2-40B4-BE49-F238E27FC236}">
                      <a16:creationId xmlns:a16="http://schemas.microsoft.com/office/drawing/2014/main" id="{1473F65E-E97B-6889-3409-02A65F6FA50F}"/>
                    </a:ext>
                  </a:extLst>
                </p:cNvPr>
                <p:cNvPicPr/>
                <p:nvPr/>
              </p:nvPicPr>
              <p:blipFill>
                <a:blip r:embed="rId308"/>
                <a:stretch>
                  <a:fillRect/>
                </a:stretch>
              </p:blipFill>
              <p:spPr>
                <a:xfrm>
                  <a:off x="9385256" y="1701810"/>
                  <a:ext cx="225428" cy="376920"/>
                </a:xfrm>
                <a:prstGeom prst="rect">
                  <a:avLst/>
                </a:prstGeom>
              </p:spPr>
            </p:pic>
          </mc:Fallback>
        </mc:AlternateContent>
        <mc:AlternateContent xmlns:mc="http://schemas.openxmlformats.org/markup-compatibility/2006" xmlns:p14="http://schemas.microsoft.com/office/powerpoint/2010/main">
          <mc:Choice Requires="p14">
            <p:contentPart p14:bwMode="auto" r:id="rId309">
              <p14:nvContentPartPr>
                <p14:cNvPr id="41" name="Encre 40">
                  <a:extLst>
                    <a:ext uri="{FF2B5EF4-FFF2-40B4-BE49-F238E27FC236}">
                      <a16:creationId xmlns:a16="http://schemas.microsoft.com/office/drawing/2014/main" id="{5F44F411-8439-9BAC-F015-9BB59BDE22A6}"/>
                    </a:ext>
                  </a:extLst>
                </p14:cNvPr>
                <p14:cNvContentPartPr/>
                <p14:nvPr/>
              </p14:nvContentPartPr>
              <p14:xfrm>
                <a:off x="9665730" y="1740330"/>
                <a:ext cx="150120" cy="313560"/>
              </p14:xfrm>
            </p:contentPart>
          </mc:Choice>
          <mc:Fallback xmlns="">
            <p:pic>
              <p:nvPicPr>
                <p:cNvPr id="41" name="Encre 40">
                  <a:extLst>
                    <a:ext uri="{FF2B5EF4-FFF2-40B4-BE49-F238E27FC236}">
                      <a16:creationId xmlns:a16="http://schemas.microsoft.com/office/drawing/2014/main" id="{5F44F411-8439-9BAC-F015-9BB59BDE22A6}"/>
                    </a:ext>
                  </a:extLst>
                </p:cNvPr>
                <p:cNvPicPr/>
                <p:nvPr/>
              </p:nvPicPr>
              <p:blipFill>
                <a:blip r:embed="rId310"/>
                <a:stretch>
                  <a:fillRect/>
                </a:stretch>
              </p:blipFill>
              <p:spPr>
                <a:xfrm>
                  <a:off x="9647687" y="1722330"/>
                  <a:ext cx="185846" cy="349200"/>
                </a:xfrm>
                <a:prstGeom prst="rect">
                  <a:avLst/>
                </a:prstGeom>
              </p:spPr>
            </p:pic>
          </mc:Fallback>
        </mc:AlternateContent>
        <mc:AlternateContent xmlns:mc="http://schemas.openxmlformats.org/markup-compatibility/2006" xmlns:p14="http://schemas.microsoft.com/office/powerpoint/2010/main">
          <mc:Choice Requires="p14">
            <p:contentPart p14:bwMode="auto" r:id="rId311">
              <p14:nvContentPartPr>
                <p14:cNvPr id="42" name="Encre 41">
                  <a:extLst>
                    <a:ext uri="{FF2B5EF4-FFF2-40B4-BE49-F238E27FC236}">
                      <a16:creationId xmlns:a16="http://schemas.microsoft.com/office/drawing/2014/main" id="{FE43BEB8-9592-09D4-D2DF-24B7EA738B54}"/>
                    </a:ext>
                  </a:extLst>
                </p14:cNvPr>
                <p14:cNvContentPartPr/>
                <p14:nvPr/>
              </p14:nvContentPartPr>
              <p14:xfrm>
                <a:off x="10092690" y="1624770"/>
                <a:ext cx="179280" cy="324000"/>
              </p14:xfrm>
            </p:contentPart>
          </mc:Choice>
          <mc:Fallback xmlns="">
            <p:pic>
              <p:nvPicPr>
                <p:cNvPr id="42" name="Encre 41">
                  <a:extLst>
                    <a:ext uri="{FF2B5EF4-FFF2-40B4-BE49-F238E27FC236}">
                      <a16:creationId xmlns:a16="http://schemas.microsoft.com/office/drawing/2014/main" id="{FE43BEB8-9592-09D4-D2DF-24B7EA738B54}"/>
                    </a:ext>
                  </a:extLst>
                </p:cNvPr>
                <p:cNvPicPr/>
                <p:nvPr/>
              </p:nvPicPr>
              <p:blipFill>
                <a:blip r:embed="rId312"/>
                <a:stretch>
                  <a:fillRect/>
                </a:stretch>
              </p:blipFill>
              <p:spPr>
                <a:xfrm>
                  <a:off x="10074690" y="1606770"/>
                  <a:ext cx="214920" cy="359640"/>
                </a:xfrm>
                <a:prstGeom prst="rect">
                  <a:avLst/>
                </a:prstGeom>
              </p:spPr>
            </p:pic>
          </mc:Fallback>
        </mc:AlternateContent>
        <mc:AlternateContent xmlns:mc="http://schemas.openxmlformats.org/markup-compatibility/2006" xmlns:p14="http://schemas.microsoft.com/office/powerpoint/2010/main">
          <mc:Choice Requires="p14">
            <p:contentPart p14:bwMode="auto" r:id="rId313">
              <p14:nvContentPartPr>
                <p14:cNvPr id="43" name="Encre 42">
                  <a:extLst>
                    <a:ext uri="{FF2B5EF4-FFF2-40B4-BE49-F238E27FC236}">
                      <a16:creationId xmlns:a16="http://schemas.microsoft.com/office/drawing/2014/main" id="{4011724E-B602-3886-B284-2FB3EE3127B4}"/>
                    </a:ext>
                  </a:extLst>
                </p14:cNvPr>
                <p14:cNvContentPartPr/>
                <p14:nvPr/>
              </p14:nvContentPartPr>
              <p14:xfrm>
                <a:off x="9973890" y="2030850"/>
                <a:ext cx="119520" cy="158760"/>
              </p14:xfrm>
            </p:contentPart>
          </mc:Choice>
          <mc:Fallback xmlns="">
            <p:pic>
              <p:nvPicPr>
                <p:cNvPr id="43" name="Encre 42">
                  <a:extLst>
                    <a:ext uri="{FF2B5EF4-FFF2-40B4-BE49-F238E27FC236}">
                      <a16:creationId xmlns:a16="http://schemas.microsoft.com/office/drawing/2014/main" id="{4011724E-B602-3886-B284-2FB3EE3127B4}"/>
                    </a:ext>
                  </a:extLst>
                </p:cNvPr>
                <p:cNvPicPr/>
                <p:nvPr/>
              </p:nvPicPr>
              <p:blipFill>
                <a:blip r:embed="rId314"/>
                <a:stretch>
                  <a:fillRect/>
                </a:stretch>
              </p:blipFill>
              <p:spPr>
                <a:xfrm>
                  <a:off x="9955890" y="2012891"/>
                  <a:ext cx="155160" cy="194319"/>
                </a:xfrm>
                <a:prstGeom prst="rect">
                  <a:avLst/>
                </a:prstGeom>
              </p:spPr>
            </p:pic>
          </mc:Fallback>
        </mc:AlternateContent>
        <mc:AlternateContent xmlns:mc="http://schemas.openxmlformats.org/markup-compatibility/2006" xmlns:p14="http://schemas.microsoft.com/office/powerpoint/2010/main">
          <mc:Choice Requires="p14">
            <p:contentPart p14:bwMode="auto" r:id="rId315">
              <p14:nvContentPartPr>
                <p14:cNvPr id="23" name="Encre 22">
                  <a:extLst>
                    <a:ext uri="{FF2B5EF4-FFF2-40B4-BE49-F238E27FC236}">
                      <a16:creationId xmlns:a16="http://schemas.microsoft.com/office/drawing/2014/main" id="{B2612375-FE72-74EA-18EF-298F683FC721}"/>
                    </a:ext>
                  </a:extLst>
                </p14:cNvPr>
                <p14:cNvContentPartPr/>
                <p14:nvPr/>
              </p14:nvContentPartPr>
              <p14:xfrm>
                <a:off x="7615530" y="1745730"/>
                <a:ext cx="162000" cy="216720"/>
              </p14:xfrm>
            </p:contentPart>
          </mc:Choice>
          <mc:Fallback xmlns="">
            <p:pic>
              <p:nvPicPr>
                <p:cNvPr id="23" name="Encre 22">
                  <a:extLst>
                    <a:ext uri="{FF2B5EF4-FFF2-40B4-BE49-F238E27FC236}">
                      <a16:creationId xmlns:a16="http://schemas.microsoft.com/office/drawing/2014/main" id="{B2612375-FE72-74EA-18EF-298F683FC721}"/>
                    </a:ext>
                  </a:extLst>
                </p:cNvPr>
                <p:cNvPicPr/>
                <p:nvPr/>
              </p:nvPicPr>
              <p:blipFill>
                <a:blip r:embed="rId316"/>
                <a:stretch>
                  <a:fillRect/>
                </a:stretch>
              </p:blipFill>
              <p:spPr>
                <a:xfrm>
                  <a:off x="7597530" y="1727700"/>
                  <a:ext cx="197640" cy="252419"/>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24" name="Encre 23">
                  <a:extLst>
                    <a:ext uri="{FF2B5EF4-FFF2-40B4-BE49-F238E27FC236}">
                      <a16:creationId xmlns:a16="http://schemas.microsoft.com/office/drawing/2014/main" id="{0B2AE007-6309-88F4-EBC5-FFCBF8B84614}"/>
                    </a:ext>
                  </a:extLst>
                </p14:cNvPr>
                <p14:cNvContentPartPr/>
                <p14:nvPr/>
              </p14:nvContentPartPr>
              <p14:xfrm>
                <a:off x="7858890" y="1799370"/>
                <a:ext cx="64800" cy="115560"/>
              </p14:xfrm>
            </p:contentPart>
          </mc:Choice>
          <mc:Fallback xmlns="">
            <p:pic>
              <p:nvPicPr>
                <p:cNvPr id="24" name="Encre 23">
                  <a:extLst>
                    <a:ext uri="{FF2B5EF4-FFF2-40B4-BE49-F238E27FC236}">
                      <a16:creationId xmlns:a16="http://schemas.microsoft.com/office/drawing/2014/main" id="{0B2AE007-6309-88F4-EBC5-FFCBF8B84614}"/>
                    </a:ext>
                  </a:extLst>
                </p:cNvPr>
                <p:cNvPicPr/>
                <p:nvPr/>
              </p:nvPicPr>
              <p:blipFill>
                <a:blip r:embed="rId318"/>
                <a:stretch>
                  <a:fillRect/>
                </a:stretch>
              </p:blipFill>
              <p:spPr>
                <a:xfrm>
                  <a:off x="7840890" y="1781314"/>
                  <a:ext cx="100440" cy="151311"/>
                </a:xfrm>
                <a:prstGeom prst="rect">
                  <a:avLst/>
                </a:prstGeom>
              </p:spPr>
            </p:pic>
          </mc:Fallback>
        </mc:AlternateContent>
        <mc:AlternateContent xmlns:mc="http://schemas.openxmlformats.org/markup-compatibility/2006" xmlns:p14="http://schemas.microsoft.com/office/powerpoint/2010/main">
          <mc:Choice Requires="p14">
            <p:contentPart p14:bwMode="auto" r:id="rId319">
              <p14:nvContentPartPr>
                <p14:cNvPr id="25" name="Encre 24">
                  <a:extLst>
                    <a:ext uri="{FF2B5EF4-FFF2-40B4-BE49-F238E27FC236}">
                      <a16:creationId xmlns:a16="http://schemas.microsoft.com/office/drawing/2014/main" id="{59062FB0-9FE9-170B-538F-BF334A152006}"/>
                    </a:ext>
                  </a:extLst>
                </p14:cNvPr>
                <p14:cNvContentPartPr/>
                <p14:nvPr/>
              </p14:nvContentPartPr>
              <p14:xfrm>
                <a:off x="7864290" y="1705410"/>
                <a:ext cx="12600" cy="7560"/>
              </p14:xfrm>
            </p:contentPart>
          </mc:Choice>
          <mc:Fallback xmlns="">
            <p:pic>
              <p:nvPicPr>
                <p:cNvPr id="25" name="Encre 24">
                  <a:extLst>
                    <a:ext uri="{FF2B5EF4-FFF2-40B4-BE49-F238E27FC236}">
                      <a16:creationId xmlns:a16="http://schemas.microsoft.com/office/drawing/2014/main" id="{59062FB0-9FE9-170B-538F-BF334A152006}"/>
                    </a:ext>
                  </a:extLst>
                </p:cNvPr>
                <p:cNvPicPr/>
                <p:nvPr/>
              </p:nvPicPr>
              <p:blipFill>
                <a:blip r:embed="rId320"/>
                <a:stretch>
                  <a:fillRect/>
                </a:stretch>
              </p:blipFill>
              <p:spPr>
                <a:xfrm>
                  <a:off x="7845761" y="1686510"/>
                  <a:ext cx="49288" cy="44982"/>
                </a:xfrm>
                <a:prstGeom prst="rect">
                  <a:avLst/>
                </a:prstGeom>
              </p:spPr>
            </p:pic>
          </mc:Fallback>
        </mc:AlternateContent>
        <mc:AlternateContent xmlns:mc="http://schemas.openxmlformats.org/markup-compatibility/2006" xmlns:p14="http://schemas.microsoft.com/office/powerpoint/2010/main">
          <mc:Choice Requires="p14">
            <p:contentPart p14:bwMode="auto" r:id="rId321">
              <p14:nvContentPartPr>
                <p14:cNvPr id="26" name="Encre 25">
                  <a:extLst>
                    <a:ext uri="{FF2B5EF4-FFF2-40B4-BE49-F238E27FC236}">
                      <a16:creationId xmlns:a16="http://schemas.microsoft.com/office/drawing/2014/main" id="{D48A2097-DC39-6D5B-99DF-B6A24CE2797C}"/>
                    </a:ext>
                  </a:extLst>
                </p14:cNvPr>
                <p14:cNvContentPartPr/>
                <p14:nvPr/>
              </p14:nvContentPartPr>
              <p14:xfrm>
                <a:off x="7947450" y="1679850"/>
                <a:ext cx="123120" cy="210240"/>
              </p14:xfrm>
            </p:contentPart>
          </mc:Choice>
          <mc:Fallback xmlns="">
            <p:pic>
              <p:nvPicPr>
                <p:cNvPr id="26" name="Encre 25">
                  <a:extLst>
                    <a:ext uri="{FF2B5EF4-FFF2-40B4-BE49-F238E27FC236}">
                      <a16:creationId xmlns:a16="http://schemas.microsoft.com/office/drawing/2014/main" id="{D48A2097-DC39-6D5B-99DF-B6A24CE2797C}"/>
                    </a:ext>
                  </a:extLst>
                </p:cNvPr>
                <p:cNvPicPr/>
                <p:nvPr/>
              </p:nvPicPr>
              <p:blipFill>
                <a:blip r:embed="rId322"/>
                <a:stretch>
                  <a:fillRect/>
                </a:stretch>
              </p:blipFill>
              <p:spPr>
                <a:xfrm>
                  <a:off x="7929450" y="1661819"/>
                  <a:ext cx="158760" cy="245941"/>
                </a:xfrm>
                <a:prstGeom prst="rect">
                  <a:avLst/>
                </a:prstGeom>
              </p:spPr>
            </p:pic>
          </mc:Fallback>
        </mc:AlternateContent>
        <mc:AlternateContent xmlns:mc="http://schemas.openxmlformats.org/markup-compatibility/2006" xmlns:p14="http://schemas.microsoft.com/office/powerpoint/2010/main">
          <mc:Choice Requires="p14">
            <p:contentPart p14:bwMode="auto" r:id="rId323">
              <p14:nvContentPartPr>
                <p14:cNvPr id="27" name="Encre 26">
                  <a:extLst>
                    <a:ext uri="{FF2B5EF4-FFF2-40B4-BE49-F238E27FC236}">
                      <a16:creationId xmlns:a16="http://schemas.microsoft.com/office/drawing/2014/main" id="{76BFB9A4-D7FE-F263-C196-6C6F61B18703}"/>
                    </a:ext>
                  </a:extLst>
                </p14:cNvPr>
                <p14:cNvContentPartPr/>
                <p14:nvPr/>
              </p14:nvContentPartPr>
              <p14:xfrm>
                <a:off x="8128170" y="1678770"/>
                <a:ext cx="140760" cy="168480"/>
              </p14:xfrm>
            </p:contentPart>
          </mc:Choice>
          <mc:Fallback xmlns="">
            <p:pic>
              <p:nvPicPr>
                <p:cNvPr id="27" name="Encre 26">
                  <a:extLst>
                    <a:ext uri="{FF2B5EF4-FFF2-40B4-BE49-F238E27FC236}">
                      <a16:creationId xmlns:a16="http://schemas.microsoft.com/office/drawing/2014/main" id="{76BFB9A4-D7FE-F263-C196-6C6F61B18703}"/>
                    </a:ext>
                  </a:extLst>
                </p:cNvPr>
                <p:cNvPicPr/>
                <p:nvPr/>
              </p:nvPicPr>
              <p:blipFill>
                <a:blip r:embed="rId324"/>
                <a:stretch>
                  <a:fillRect/>
                </a:stretch>
              </p:blipFill>
              <p:spPr>
                <a:xfrm>
                  <a:off x="8110216" y="1660808"/>
                  <a:ext cx="176309" cy="204044"/>
                </a:xfrm>
                <a:prstGeom prst="rect">
                  <a:avLst/>
                </a:prstGeom>
              </p:spPr>
            </p:pic>
          </mc:Fallback>
        </mc:AlternateContent>
        <mc:AlternateContent xmlns:mc="http://schemas.openxmlformats.org/markup-compatibility/2006" xmlns:p14="http://schemas.microsoft.com/office/powerpoint/2010/main">
          <mc:Choice Requires="p14">
            <p:contentPart p14:bwMode="auto" r:id="rId325">
              <p14:nvContentPartPr>
                <p14:cNvPr id="29" name="Encre 28">
                  <a:extLst>
                    <a:ext uri="{FF2B5EF4-FFF2-40B4-BE49-F238E27FC236}">
                      <a16:creationId xmlns:a16="http://schemas.microsoft.com/office/drawing/2014/main" id="{1D1DC7AB-B17F-F11C-55D7-FA65F002AD55}"/>
                    </a:ext>
                  </a:extLst>
                </p14:cNvPr>
                <p14:cNvContentPartPr/>
                <p14:nvPr/>
              </p14:nvContentPartPr>
              <p14:xfrm>
                <a:off x="8562330" y="1428930"/>
                <a:ext cx="113040" cy="317520"/>
              </p14:xfrm>
            </p:contentPart>
          </mc:Choice>
          <mc:Fallback xmlns="">
            <p:pic>
              <p:nvPicPr>
                <p:cNvPr id="29" name="Encre 28">
                  <a:extLst>
                    <a:ext uri="{FF2B5EF4-FFF2-40B4-BE49-F238E27FC236}">
                      <a16:creationId xmlns:a16="http://schemas.microsoft.com/office/drawing/2014/main" id="{1D1DC7AB-B17F-F11C-55D7-FA65F002AD55}"/>
                    </a:ext>
                  </a:extLst>
                </p:cNvPr>
                <p:cNvPicPr/>
                <p:nvPr/>
              </p:nvPicPr>
              <p:blipFill>
                <a:blip r:embed="rId326"/>
                <a:stretch>
                  <a:fillRect/>
                </a:stretch>
              </p:blipFill>
              <p:spPr>
                <a:xfrm>
                  <a:off x="8544330" y="1410930"/>
                  <a:ext cx="148680" cy="353160"/>
                </a:xfrm>
                <a:prstGeom prst="rect">
                  <a:avLst/>
                </a:prstGeom>
              </p:spPr>
            </p:pic>
          </mc:Fallback>
        </mc:AlternateContent>
        <mc:AlternateContent xmlns:mc="http://schemas.openxmlformats.org/markup-compatibility/2006" xmlns:p14="http://schemas.microsoft.com/office/powerpoint/2010/main">
          <mc:Choice Requires="p14">
            <p:contentPart p14:bwMode="auto" r:id="rId327">
              <p14:nvContentPartPr>
                <p14:cNvPr id="30" name="Encre 29">
                  <a:extLst>
                    <a:ext uri="{FF2B5EF4-FFF2-40B4-BE49-F238E27FC236}">
                      <a16:creationId xmlns:a16="http://schemas.microsoft.com/office/drawing/2014/main" id="{2BE8A31D-21F3-2332-75C3-26499ED0BAA8}"/>
                    </a:ext>
                  </a:extLst>
                </p14:cNvPr>
                <p14:cNvContentPartPr/>
                <p14:nvPr/>
              </p14:nvContentPartPr>
              <p14:xfrm>
                <a:off x="8738370" y="1579050"/>
                <a:ext cx="252360" cy="129600"/>
              </p14:xfrm>
            </p:contentPart>
          </mc:Choice>
          <mc:Fallback xmlns="">
            <p:pic>
              <p:nvPicPr>
                <p:cNvPr id="30" name="Encre 29">
                  <a:extLst>
                    <a:ext uri="{FF2B5EF4-FFF2-40B4-BE49-F238E27FC236}">
                      <a16:creationId xmlns:a16="http://schemas.microsoft.com/office/drawing/2014/main" id="{2BE8A31D-21F3-2332-75C3-26499ED0BAA8}"/>
                    </a:ext>
                  </a:extLst>
                </p:cNvPr>
                <p:cNvPicPr/>
                <p:nvPr/>
              </p:nvPicPr>
              <p:blipFill>
                <a:blip r:embed="rId328"/>
                <a:stretch>
                  <a:fillRect/>
                </a:stretch>
              </p:blipFill>
              <p:spPr>
                <a:xfrm>
                  <a:off x="8720370" y="1561050"/>
                  <a:ext cx="28800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329">
              <p14:nvContentPartPr>
                <p14:cNvPr id="32" name="Encre 31">
                  <a:extLst>
                    <a:ext uri="{FF2B5EF4-FFF2-40B4-BE49-F238E27FC236}">
                      <a16:creationId xmlns:a16="http://schemas.microsoft.com/office/drawing/2014/main" id="{5AB62EC9-3B8A-070F-8915-9E33B49C7DA4}"/>
                    </a:ext>
                  </a:extLst>
                </p14:cNvPr>
                <p14:cNvContentPartPr/>
                <p14:nvPr/>
              </p14:nvContentPartPr>
              <p14:xfrm>
                <a:off x="7816770" y="2139570"/>
                <a:ext cx="124920" cy="273600"/>
              </p14:xfrm>
            </p:contentPart>
          </mc:Choice>
          <mc:Fallback xmlns="">
            <p:pic>
              <p:nvPicPr>
                <p:cNvPr id="32" name="Encre 31">
                  <a:extLst>
                    <a:ext uri="{FF2B5EF4-FFF2-40B4-BE49-F238E27FC236}">
                      <a16:creationId xmlns:a16="http://schemas.microsoft.com/office/drawing/2014/main" id="{5AB62EC9-3B8A-070F-8915-9E33B49C7DA4}"/>
                    </a:ext>
                  </a:extLst>
                </p:cNvPr>
                <p:cNvPicPr/>
                <p:nvPr/>
              </p:nvPicPr>
              <p:blipFill>
                <a:blip r:embed="rId330"/>
                <a:stretch>
                  <a:fillRect/>
                </a:stretch>
              </p:blipFill>
              <p:spPr>
                <a:xfrm>
                  <a:off x="7798770" y="2121570"/>
                  <a:ext cx="160560" cy="309240"/>
                </a:xfrm>
                <a:prstGeom prst="rect">
                  <a:avLst/>
                </a:prstGeom>
              </p:spPr>
            </p:pic>
          </mc:Fallback>
        </mc:AlternateContent>
        <mc:AlternateContent xmlns:mc="http://schemas.openxmlformats.org/markup-compatibility/2006" xmlns:p14="http://schemas.microsoft.com/office/powerpoint/2010/main">
          <mc:Choice Requires="p14">
            <p:contentPart p14:bwMode="auto" r:id="rId331">
              <p14:nvContentPartPr>
                <p14:cNvPr id="33" name="Encre 32">
                  <a:extLst>
                    <a:ext uri="{FF2B5EF4-FFF2-40B4-BE49-F238E27FC236}">
                      <a16:creationId xmlns:a16="http://schemas.microsoft.com/office/drawing/2014/main" id="{FAC228BD-D6C9-BFE8-9128-0105715CF4BE}"/>
                    </a:ext>
                  </a:extLst>
                </p14:cNvPr>
                <p14:cNvContentPartPr/>
                <p14:nvPr/>
              </p14:nvContentPartPr>
              <p14:xfrm>
                <a:off x="7955730" y="2265930"/>
                <a:ext cx="101160" cy="106560"/>
              </p14:xfrm>
            </p:contentPart>
          </mc:Choice>
          <mc:Fallback xmlns="">
            <p:pic>
              <p:nvPicPr>
                <p:cNvPr id="33" name="Encre 32">
                  <a:extLst>
                    <a:ext uri="{FF2B5EF4-FFF2-40B4-BE49-F238E27FC236}">
                      <a16:creationId xmlns:a16="http://schemas.microsoft.com/office/drawing/2014/main" id="{FAC228BD-D6C9-BFE8-9128-0105715CF4BE}"/>
                    </a:ext>
                  </a:extLst>
                </p:cNvPr>
                <p:cNvPicPr/>
                <p:nvPr/>
              </p:nvPicPr>
              <p:blipFill>
                <a:blip r:embed="rId332"/>
                <a:stretch>
                  <a:fillRect/>
                </a:stretch>
              </p:blipFill>
              <p:spPr>
                <a:xfrm>
                  <a:off x="7937730" y="2247869"/>
                  <a:ext cx="136800" cy="142321"/>
                </a:xfrm>
                <a:prstGeom prst="rect">
                  <a:avLst/>
                </a:prstGeom>
              </p:spPr>
            </p:pic>
          </mc:Fallback>
        </mc:AlternateContent>
        <mc:AlternateContent xmlns:mc="http://schemas.openxmlformats.org/markup-compatibility/2006" xmlns:p14="http://schemas.microsoft.com/office/powerpoint/2010/main">
          <mc:Choice Requires="p14">
            <p:contentPart p14:bwMode="auto" r:id="rId333">
              <p14:nvContentPartPr>
                <p14:cNvPr id="34" name="Encre 33">
                  <a:extLst>
                    <a:ext uri="{FF2B5EF4-FFF2-40B4-BE49-F238E27FC236}">
                      <a16:creationId xmlns:a16="http://schemas.microsoft.com/office/drawing/2014/main" id="{46106EA5-0D6A-CC90-C407-D49D7B168D64}"/>
                    </a:ext>
                  </a:extLst>
                </p14:cNvPr>
                <p14:cNvContentPartPr/>
                <p14:nvPr/>
              </p14:nvContentPartPr>
              <p14:xfrm>
                <a:off x="7979850" y="2204370"/>
                <a:ext cx="15840" cy="4680"/>
              </p14:xfrm>
            </p:contentPart>
          </mc:Choice>
          <mc:Fallback xmlns="">
            <p:pic>
              <p:nvPicPr>
                <p:cNvPr id="34" name="Encre 33">
                  <a:extLst>
                    <a:ext uri="{FF2B5EF4-FFF2-40B4-BE49-F238E27FC236}">
                      <a16:creationId xmlns:a16="http://schemas.microsoft.com/office/drawing/2014/main" id="{46106EA5-0D6A-CC90-C407-D49D7B168D64}"/>
                    </a:ext>
                  </a:extLst>
                </p:cNvPr>
                <p:cNvPicPr/>
                <p:nvPr/>
              </p:nvPicPr>
              <p:blipFill>
                <a:blip r:embed="rId334"/>
                <a:stretch>
                  <a:fillRect/>
                </a:stretch>
              </p:blipFill>
              <p:spPr>
                <a:xfrm>
                  <a:off x="7961850" y="2186370"/>
                  <a:ext cx="5148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335">
              <p14:nvContentPartPr>
                <p14:cNvPr id="35" name="Encre 34">
                  <a:extLst>
                    <a:ext uri="{FF2B5EF4-FFF2-40B4-BE49-F238E27FC236}">
                      <a16:creationId xmlns:a16="http://schemas.microsoft.com/office/drawing/2014/main" id="{F93E1DDB-4CE4-858D-90CE-9FBC55D4A846}"/>
                    </a:ext>
                  </a:extLst>
                </p14:cNvPr>
                <p14:cNvContentPartPr/>
                <p14:nvPr/>
              </p14:nvContentPartPr>
              <p14:xfrm>
                <a:off x="8110170" y="2230290"/>
                <a:ext cx="101880" cy="144360"/>
              </p14:xfrm>
            </p:contentPart>
          </mc:Choice>
          <mc:Fallback xmlns="">
            <p:pic>
              <p:nvPicPr>
                <p:cNvPr id="35" name="Encre 34">
                  <a:extLst>
                    <a:ext uri="{FF2B5EF4-FFF2-40B4-BE49-F238E27FC236}">
                      <a16:creationId xmlns:a16="http://schemas.microsoft.com/office/drawing/2014/main" id="{F93E1DDB-4CE4-858D-90CE-9FBC55D4A846}"/>
                    </a:ext>
                  </a:extLst>
                </p:cNvPr>
                <p:cNvPicPr/>
                <p:nvPr/>
              </p:nvPicPr>
              <p:blipFill>
                <a:blip r:embed="rId336"/>
                <a:stretch>
                  <a:fillRect/>
                </a:stretch>
              </p:blipFill>
              <p:spPr>
                <a:xfrm>
                  <a:off x="8092170" y="2212245"/>
                  <a:ext cx="137520" cy="180089"/>
                </a:xfrm>
                <a:prstGeom prst="rect">
                  <a:avLst/>
                </a:prstGeom>
              </p:spPr>
            </p:pic>
          </mc:Fallback>
        </mc:AlternateContent>
        <mc:AlternateContent xmlns:mc="http://schemas.openxmlformats.org/markup-compatibility/2006" xmlns:p14="http://schemas.microsoft.com/office/powerpoint/2010/main">
          <mc:Choice Requires="p14">
            <p:contentPart p14:bwMode="auto" r:id="rId337">
              <p14:nvContentPartPr>
                <p14:cNvPr id="36" name="Encre 35">
                  <a:extLst>
                    <a:ext uri="{FF2B5EF4-FFF2-40B4-BE49-F238E27FC236}">
                      <a16:creationId xmlns:a16="http://schemas.microsoft.com/office/drawing/2014/main" id="{30C007FD-29BF-6A3F-531B-735135F8219D}"/>
                    </a:ext>
                  </a:extLst>
                </p14:cNvPr>
                <p14:cNvContentPartPr/>
                <p14:nvPr/>
              </p14:nvContentPartPr>
              <p14:xfrm>
                <a:off x="8251650" y="2232090"/>
                <a:ext cx="113760" cy="113040"/>
              </p14:xfrm>
            </p:contentPart>
          </mc:Choice>
          <mc:Fallback xmlns="">
            <p:pic>
              <p:nvPicPr>
                <p:cNvPr id="36" name="Encre 35">
                  <a:extLst>
                    <a:ext uri="{FF2B5EF4-FFF2-40B4-BE49-F238E27FC236}">
                      <a16:creationId xmlns:a16="http://schemas.microsoft.com/office/drawing/2014/main" id="{30C007FD-29BF-6A3F-531B-735135F8219D}"/>
                    </a:ext>
                  </a:extLst>
                </p:cNvPr>
                <p:cNvPicPr/>
                <p:nvPr/>
              </p:nvPicPr>
              <p:blipFill>
                <a:blip r:embed="rId338"/>
                <a:stretch>
                  <a:fillRect/>
                </a:stretch>
              </p:blipFill>
              <p:spPr>
                <a:xfrm>
                  <a:off x="8233650" y="2214090"/>
                  <a:ext cx="14940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339">
              <p14:nvContentPartPr>
                <p14:cNvPr id="37" name="Encre 36">
                  <a:extLst>
                    <a:ext uri="{FF2B5EF4-FFF2-40B4-BE49-F238E27FC236}">
                      <a16:creationId xmlns:a16="http://schemas.microsoft.com/office/drawing/2014/main" id="{A5DA9686-FCE4-3A48-C7A8-338E15D1EE02}"/>
                    </a:ext>
                  </a:extLst>
                </p14:cNvPr>
                <p14:cNvContentPartPr/>
                <p14:nvPr/>
              </p14:nvContentPartPr>
              <p14:xfrm>
                <a:off x="8438850" y="2139210"/>
                <a:ext cx="206280" cy="159480"/>
              </p14:xfrm>
            </p:contentPart>
          </mc:Choice>
          <mc:Fallback xmlns="">
            <p:pic>
              <p:nvPicPr>
                <p:cNvPr id="37" name="Encre 36">
                  <a:extLst>
                    <a:ext uri="{FF2B5EF4-FFF2-40B4-BE49-F238E27FC236}">
                      <a16:creationId xmlns:a16="http://schemas.microsoft.com/office/drawing/2014/main" id="{A5DA9686-FCE4-3A48-C7A8-338E15D1EE02}"/>
                    </a:ext>
                  </a:extLst>
                </p:cNvPr>
                <p:cNvPicPr/>
                <p:nvPr/>
              </p:nvPicPr>
              <p:blipFill>
                <a:blip r:embed="rId340"/>
                <a:stretch>
                  <a:fillRect/>
                </a:stretch>
              </p:blipFill>
              <p:spPr>
                <a:xfrm>
                  <a:off x="8420850" y="2121210"/>
                  <a:ext cx="24192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341">
              <p14:nvContentPartPr>
                <p14:cNvPr id="38" name="Encre 37">
                  <a:extLst>
                    <a:ext uri="{FF2B5EF4-FFF2-40B4-BE49-F238E27FC236}">
                      <a16:creationId xmlns:a16="http://schemas.microsoft.com/office/drawing/2014/main" id="{1591A775-E34D-2C58-BC20-09315F6385A6}"/>
                    </a:ext>
                  </a:extLst>
                </p14:cNvPr>
                <p14:cNvContentPartPr/>
                <p14:nvPr/>
              </p14:nvContentPartPr>
              <p14:xfrm>
                <a:off x="8743770" y="2058210"/>
                <a:ext cx="81720" cy="153000"/>
              </p14:xfrm>
            </p:contentPart>
          </mc:Choice>
          <mc:Fallback xmlns="">
            <p:pic>
              <p:nvPicPr>
                <p:cNvPr id="38" name="Encre 37">
                  <a:extLst>
                    <a:ext uri="{FF2B5EF4-FFF2-40B4-BE49-F238E27FC236}">
                      <a16:creationId xmlns:a16="http://schemas.microsoft.com/office/drawing/2014/main" id="{1591A775-E34D-2C58-BC20-09315F6385A6}"/>
                    </a:ext>
                  </a:extLst>
                </p:cNvPr>
                <p:cNvPicPr/>
                <p:nvPr/>
              </p:nvPicPr>
              <p:blipFill>
                <a:blip r:embed="rId342"/>
                <a:stretch>
                  <a:fillRect/>
                </a:stretch>
              </p:blipFill>
              <p:spPr>
                <a:xfrm>
                  <a:off x="8725770" y="2040168"/>
                  <a:ext cx="117360" cy="188724"/>
                </a:xfrm>
                <a:prstGeom prst="rect">
                  <a:avLst/>
                </a:prstGeom>
              </p:spPr>
            </p:pic>
          </mc:Fallback>
        </mc:AlternateContent>
        <mc:AlternateContent xmlns:mc="http://schemas.openxmlformats.org/markup-compatibility/2006" xmlns:p14="http://schemas.microsoft.com/office/powerpoint/2010/main">
          <mc:Choice Requires="p14">
            <p:contentPart p14:bwMode="auto" r:id="rId343">
              <p14:nvContentPartPr>
                <p14:cNvPr id="39" name="Encre 38">
                  <a:extLst>
                    <a:ext uri="{FF2B5EF4-FFF2-40B4-BE49-F238E27FC236}">
                      <a16:creationId xmlns:a16="http://schemas.microsoft.com/office/drawing/2014/main" id="{384580BE-D5A5-783C-44D7-22ADC03F3DE8}"/>
                    </a:ext>
                  </a:extLst>
                </p14:cNvPr>
                <p14:cNvContentPartPr/>
                <p14:nvPr/>
              </p14:nvContentPartPr>
              <p14:xfrm>
                <a:off x="8865450" y="2020410"/>
                <a:ext cx="249480" cy="150120"/>
              </p14:xfrm>
            </p:contentPart>
          </mc:Choice>
          <mc:Fallback xmlns="">
            <p:pic>
              <p:nvPicPr>
                <p:cNvPr id="39" name="Encre 38">
                  <a:extLst>
                    <a:ext uri="{FF2B5EF4-FFF2-40B4-BE49-F238E27FC236}">
                      <a16:creationId xmlns:a16="http://schemas.microsoft.com/office/drawing/2014/main" id="{384580BE-D5A5-783C-44D7-22ADC03F3DE8}"/>
                    </a:ext>
                  </a:extLst>
                </p:cNvPr>
                <p:cNvPicPr/>
                <p:nvPr/>
              </p:nvPicPr>
              <p:blipFill>
                <a:blip r:embed="rId344"/>
                <a:stretch>
                  <a:fillRect/>
                </a:stretch>
              </p:blipFill>
              <p:spPr>
                <a:xfrm>
                  <a:off x="8847476" y="2002453"/>
                  <a:ext cx="285069" cy="185675"/>
                </a:xfrm>
                <a:prstGeom prst="rect">
                  <a:avLst/>
                </a:prstGeom>
              </p:spPr>
            </p:pic>
          </mc:Fallback>
        </mc:AlternateContent>
        <mc:AlternateContent xmlns:mc="http://schemas.openxmlformats.org/markup-compatibility/2006" xmlns:p14="http://schemas.microsoft.com/office/powerpoint/2010/main">
          <mc:Choice Requires="p14">
            <p:contentPart p14:bwMode="auto" r:id="rId345">
              <p14:nvContentPartPr>
                <p14:cNvPr id="54" name="Encre 53">
                  <a:extLst>
                    <a:ext uri="{FF2B5EF4-FFF2-40B4-BE49-F238E27FC236}">
                      <a16:creationId xmlns:a16="http://schemas.microsoft.com/office/drawing/2014/main" id="{BCC6C16D-53E4-47AA-B118-BE09404FCCBA}"/>
                    </a:ext>
                  </a:extLst>
                </p14:cNvPr>
                <p14:cNvContentPartPr/>
                <p14:nvPr/>
              </p14:nvContentPartPr>
              <p14:xfrm>
                <a:off x="7895250" y="2594610"/>
                <a:ext cx="204120" cy="203040"/>
              </p14:xfrm>
            </p:contentPart>
          </mc:Choice>
          <mc:Fallback xmlns="">
            <p:pic>
              <p:nvPicPr>
                <p:cNvPr id="54" name="Encre 53">
                  <a:extLst>
                    <a:ext uri="{FF2B5EF4-FFF2-40B4-BE49-F238E27FC236}">
                      <a16:creationId xmlns:a16="http://schemas.microsoft.com/office/drawing/2014/main" id="{BCC6C16D-53E4-47AA-B118-BE09404FCCBA}"/>
                    </a:ext>
                  </a:extLst>
                </p:cNvPr>
                <p:cNvPicPr/>
                <p:nvPr/>
              </p:nvPicPr>
              <p:blipFill>
                <a:blip r:embed="rId346"/>
                <a:stretch>
                  <a:fillRect/>
                </a:stretch>
              </p:blipFill>
              <p:spPr>
                <a:xfrm>
                  <a:off x="7877250" y="2576610"/>
                  <a:ext cx="23976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347">
              <p14:nvContentPartPr>
                <p14:cNvPr id="55" name="Encre 54">
                  <a:extLst>
                    <a:ext uri="{FF2B5EF4-FFF2-40B4-BE49-F238E27FC236}">
                      <a16:creationId xmlns:a16="http://schemas.microsoft.com/office/drawing/2014/main" id="{B92E45B7-CA1C-4BF9-DCA3-18EF13C99A0B}"/>
                    </a:ext>
                  </a:extLst>
                </p14:cNvPr>
                <p14:cNvContentPartPr/>
                <p14:nvPr/>
              </p14:nvContentPartPr>
              <p14:xfrm>
                <a:off x="7411050" y="1977930"/>
                <a:ext cx="443160" cy="658440"/>
              </p14:xfrm>
            </p:contentPart>
          </mc:Choice>
          <mc:Fallback xmlns="">
            <p:pic>
              <p:nvPicPr>
                <p:cNvPr id="55" name="Encre 54">
                  <a:extLst>
                    <a:ext uri="{FF2B5EF4-FFF2-40B4-BE49-F238E27FC236}">
                      <a16:creationId xmlns:a16="http://schemas.microsoft.com/office/drawing/2014/main" id="{B92E45B7-CA1C-4BF9-DCA3-18EF13C99A0B}"/>
                    </a:ext>
                  </a:extLst>
                </p:cNvPr>
                <p:cNvPicPr/>
                <p:nvPr/>
              </p:nvPicPr>
              <p:blipFill>
                <a:blip r:embed="rId348"/>
                <a:stretch>
                  <a:fillRect/>
                </a:stretch>
              </p:blipFill>
              <p:spPr>
                <a:xfrm>
                  <a:off x="7393050" y="1959930"/>
                  <a:ext cx="478800" cy="694080"/>
                </a:xfrm>
                <a:prstGeom prst="rect">
                  <a:avLst/>
                </a:prstGeom>
              </p:spPr>
            </p:pic>
          </mc:Fallback>
        </mc:AlternateContent>
        <mc:AlternateContent xmlns:mc="http://schemas.openxmlformats.org/markup-compatibility/2006" xmlns:p14="http://schemas.microsoft.com/office/powerpoint/2010/main">
          <mc:Choice Requires="p14">
            <p:contentPart p14:bwMode="auto" r:id="rId349">
              <p14:nvContentPartPr>
                <p14:cNvPr id="57" name="Encre 56">
                  <a:extLst>
                    <a:ext uri="{FF2B5EF4-FFF2-40B4-BE49-F238E27FC236}">
                      <a16:creationId xmlns:a16="http://schemas.microsoft.com/office/drawing/2014/main" id="{5F1A0A8E-20D5-8D1D-E4D2-35D9087362AA}"/>
                    </a:ext>
                  </a:extLst>
                </p14:cNvPr>
                <p14:cNvContentPartPr/>
                <p14:nvPr/>
              </p14:nvContentPartPr>
              <p14:xfrm>
                <a:off x="8126010" y="2420730"/>
                <a:ext cx="1079640" cy="226080"/>
              </p14:xfrm>
            </p:contentPart>
          </mc:Choice>
          <mc:Fallback xmlns="">
            <p:pic>
              <p:nvPicPr>
                <p:cNvPr id="57" name="Encre 56">
                  <a:extLst>
                    <a:ext uri="{FF2B5EF4-FFF2-40B4-BE49-F238E27FC236}">
                      <a16:creationId xmlns:a16="http://schemas.microsoft.com/office/drawing/2014/main" id="{5F1A0A8E-20D5-8D1D-E4D2-35D9087362AA}"/>
                    </a:ext>
                  </a:extLst>
                </p:cNvPr>
                <p:cNvPicPr/>
                <p:nvPr/>
              </p:nvPicPr>
              <p:blipFill>
                <a:blip r:embed="rId350"/>
                <a:stretch>
                  <a:fillRect/>
                </a:stretch>
              </p:blipFill>
              <p:spPr>
                <a:xfrm>
                  <a:off x="8108004" y="2402730"/>
                  <a:ext cx="1115292" cy="261720"/>
                </a:xfrm>
                <a:prstGeom prst="rect">
                  <a:avLst/>
                </a:prstGeom>
              </p:spPr>
            </p:pic>
          </mc:Fallback>
        </mc:AlternateContent>
      </p:grpSp>
      <p:sp>
        <p:nvSpPr>
          <p:cNvPr id="6" name="ZoneTexte 5">
            <a:extLst>
              <a:ext uri="{FF2B5EF4-FFF2-40B4-BE49-F238E27FC236}">
                <a16:creationId xmlns:a16="http://schemas.microsoft.com/office/drawing/2014/main" id="{73FCE3AA-78AC-29EB-C5C6-1962F0369D59}"/>
              </a:ext>
            </a:extLst>
          </p:cNvPr>
          <p:cNvSpPr txBox="1"/>
          <p:nvPr>
            <p:custDataLst>
              <p:tags r:id="rId12"/>
            </p:custDataLst>
          </p:nvPr>
        </p:nvSpPr>
        <p:spPr>
          <a:xfrm>
            <a:off x="6319730" y="211171"/>
            <a:ext cx="4843024" cy="830997"/>
          </a:xfrm>
          <a:prstGeom prst="rect">
            <a:avLst/>
          </a:prstGeom>
          <a:noFill/>
        </p:spPr>
        <p:txBody>
          <a:bodyPr wrap="square" rtlCol="0">
            <a:spAutoFit/>
          </a:bodyPr>
          <a:lstStyle/>
          <a:p>
            <a:r>
              <a:rPr lang="fr-FR" sz="1600"/>
              <a:t>Ces outils juridiques sont mis à disposition par Creative Commons, une organisation américaine à but non lucratif.  </a:t>
            </a:r>
            <a:endParaRPr lang="fr-BE" sz="1600"/>
          </a:p>
        </p:txBody>
      </p:sp>
      <p:cxnSp>
        <p:nvCxnSpPr>
          <p:cNvPr id="8" name="Connecteur droit 7">
            <a:extLst>
              <a:ext uri="{FF2B5EF4-FFF2-40B4-BE49-F238E27FC236}">
                <a16:creationId xmlns:a16="http://schemas.microsoft.com/office/drawing/2014/main" id="{39F7B157-BB51-94D8-D223-75304B25E0E9}"/>
              </a:ext>
              <a:ext uri="{C183D7F6-B498-43B3-948B-1728B52AA6E4}">
                <adec:decorative xmlns:adec="http://schemas.microsoft.com/office/drawing/2017/decorative" val="1"/>
              </a:ext>
            </a:extLst>
          </p:cNvPr>
          <p:cNvCxnSpPr>
            <a:cxnSpLocks/>
            <a:stCxn id="20" idx="1"/>
            <a:endCxn id="7" idx="3"/>
          </p:cNvCxnSpPr>
          <p:nvPr>
            <p:custDataLst>
              <p:tags r:id="rId13"/>
            </p:custDataLst>
          </p:nvPr>
        </p:nvCxnSpPr>
        <p:spPr>
          <a:xfrm flipH="1">
            <a:off x="2735652" y="3155588"/>
            <a:ext cx="1399985" cy="3311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ZoneTexte 13">
            <a:extLst>
              <a:ext uri="{FF2B5EF4-FFF2-40B4-BE49-F238E27FC236}">
                <a16:creationId xmlns:a16="http://schemas.microsoft.com/office/drawing/2014/main" id="{B416A471-A54F-B9BE-002B-ADFCA5476FE5}"/>
              </a:ext>
            </a:extLst>
          </p:cNvPr>
          <p:cNvSpPr txBox="1"/>
          <p:nvPr>
            <p:custDataLst>
              <p:tags r:id="rId14"/>
            </p:custDataLst>
          </p:nvPr>
        </p:nvSpPr>
        <p:spPr>
          <a:xfrm>
            <a:off x="227470" y="2003892"/>
            <a:ext cx="2743188" cy="646331"/>
          </a:xfrm>
          <a:prstGeom prst="rect">
            <a:avLst/>
          </a:prstGeom>
          <a:noFill/>
        </p:spPr>
        <p:txBody>
          <a:bodyPr wrap="square" lIns="91440" tIns="45720" rIns="91440" bIns="45720" rtlCol="0" anchor="t">
            <a:spAutoFit/>
          </a:bodyPr>
          <a:lstStyle/>
          <a:p>
            <a:r>
              <a:rPr lang="fr-FR"/>
              <a:t>Choix des droits d’exploitation</a:t>
            </a:r>
            <a:endParaRPr lang="fr-BE"/>
          </a:p>
        </p:txBody>
      </p:sp>
      <p:sp>
        <p:nvSpPr>
          <p:cNvPr id="7" name="ZoneTexte 6">
            <a:extLst>
              <a:ext uri="{FF2B5EF4-FFF2-40B4-BE49-F238E27FC236}">
                <a16:creationId xmlns:a16="http://schemas.microsoft.com/office/drawing/2014/main" id="{30DAAB19-E073-1D34-56F1-26A6160BB72D}"/>
              </a:ext>
            </a:extLst>
          </p:cNvPr>
          <p:cNvSpPr txBox="1"/>
          <p:nvPr>
            <p:custDataLst>
              <p:tags r:id="rId15"/>
            </p:custDataLst>
          </p:nvPr>
        </p:nvSpPr>
        <p:spPr>
          <a:xfrm>
            <a:off x="1100002" y="2865534"/>
            <a:ext cx="1635650" cy="646331"/>
          </a:xfrm>
          <a:prstGeom prst="rect">
            <a:avLst/>
          </a:prstGeom>
          <a:noFill/>
        </p:spPr>
        <p:txBody>
          <a:bodyPr wrap="square" rtlCol="0">
            <a:spAutoFit/>
          </a:bodyPr>
          <a:lstStyle/>
          <a:p>
            <a:r>
              <a:rPr lang="fr-FR"/>
              <a:t>Ouverture de la ressource</a:t>
            </a:r>
            <a:endParaRPr lang="fr-BE"/>
          </a:p>
        </p:txBody>
      </p:sp>
      <p:cxnSp>
        <p:nvCxnSpPr>
          <p:cNvPr id="9" name="Connecteur droit 8">
            <a:extLst>
              <a:ext uri="{FF2B5EF4-FFF2-40B4-BE49-F238E27FC236}">
                <a16:creationId xmlns:a16="http://schemas.microsoft.com/office/drawing/2014/main" id="{5FBC379B-9A08-4C1B-DABC-923656AB425A}"/>
              </a:ext>
              <a:ext uri="{C183D7F6-B498-43B3-948B-1728B52AA6E4}">
                <adec:decorative xmlns:adec="http://schemas.microsoft.com/office/drawing/2017/decorative" val="1"/>
              </a:ext>
            </a:extLst>
          </p:cNvPr>
          <p:cNvCxnSpPr>
            <a:cxnSpLocks/>
            <a:endCxn id="1483" idx="1"/>
          </p:cNvCxnSpPr>
          <p:nvPr>
            <p:custDataLst>
              <p:tags r:id="rId16"/>
            </p:custDataLst>
          </p:nvPr>
        </p:nvCxnSpPr>
        <p:spPr>
          <a:xfrm flipV="1">
            <a:off x="7945120" y="3575941"/>
            <a:ext cx="1707329" cy="1740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Picture 2">
            <a:extLst>
              <a:ext uri="{FF2B5EF4-FFF2-40B4-BE49-F238E27FC236}">
                <a16:creationId xmlns:a16="http://schemas.microsoft.com/office/drawing/2014/main" id="{3D38BDD8-CD7B-97DF-F9F9-894BD0A03872}"/>
              </a:ext>
              <a:ext uri="{C183D7F6-B498-43B3-948B-1728B52AA6E4}">
                <adec:decorative xmlns:adec="http://schemas.microsoft.com/office/drawing/2017/decorative" val="1"/>
              </a:ext>
            </a:extLst>
          </p:cNvPr>
          <p:cNvPicPr>
            <a:picLocks noChangeAspect="1" noChangeArrowheads="1"/>
          </p:cNvPicPr>
          <p:nvPr>
            <p:custDataLst>
              <p:tags r:id="rId17"/>
            </p:custDataLst>
          </p:nvPr>
        </p:nvPicPr>
        <p:blipFill>
          <a:blip r:embed="rId60">
            <a:extLst>
              <a:ext uri="{28A0092B-C50C-407E-A947-70E740481C1C}">
                <a14:useLocalDpi xmlns:a14="http://schemas.microsoft.com/office/drawing/2010/main" val="0"/>
              </a:ext>
            </a:extLst>
          </a:blip>
          <a:srcRect/>
          <a:stretch>
            <a:fillRect/>
          </a:stretch>
        </p:blipFill>
        <p:spPr bwMode="auto">
          <a:xfrm>
            <a:off x="7615534" y="3507634"/>
            <a:ext cx="431898" cy="432700"/>
          </a:xfrm>
          <a:prstGeom prst="rect">
            <a:avLst/>
          </a:prstGeom>
          <a:noFill/>
          <a:scene3d>
            <a:camera prst="isometricOffAxis2Right"/>
            <a:lightRig rig="threePt" dir="t"/>
          </a:scene3d>
          <a:extLst>
            <a:ext uri="{909E8E84-426E-40DD-AFC4-6F175D3DCCD1}">
              <a14:hiddenFill xmlns:a14="http://schemas.microsoft.com/office/drawing/2010/main">
                <a:solidFill>
                  <a:srgbClr val="FFFFFF"/>
                </a:solidFill>
              </a14:hiddenFill>
            </a:ext>
          </a:extLst>
        </p:spPr>
      </p:pic>
      <p:cxnSp>
        <p:nvCxnSpPr>
          <p:cNvPr id="15" name="Connecteur droit 14">
            <a:extLst>
              <a:ext uri="{FF2B5EF4-FFF2-40B4-BE49-F238E27FC236}">
                <a16:creationId xmlns:a16="http://schemas.microsoft.com/office/drawing/2014/main" id="{6E6124EC-55BD-8428-B71D-A41215E459F8}"/>
              </a:ext>
              <a:ext uri="{C183D7F6-B498-43B3-948B-1728B52AA6E4}">
                <adec:decorative xmlns:adec="http://schemas.microsoft.com/office/drawing/2017/decorative" val="1"/>
              </a:ext>
            </a:extLst>
          </p:cNvPr>
          <p:cNvCxnSpPr>
            <a:cxnSpLocks/>
            <a:stCxn id="2" idx="1"/>
            <a:endCxn id="14" idx="3"/>
          </p:cNvCxnSpPr>
          <p:nvPr>
            <p:custDataLst>
              <p:tags r:id="rId18"/>
            </p:custDataLst>
          </p:nvPr>
        </p:nvCxnSpPr>
        <p:spPr>
          <a:xfrm flipH="1" flipV="1">
            <a:off x="2970658" y="2327058"/>
            <a:ext cx="872814" cy="15165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61" name="Picture 2">
            <a:extLst>
              <a:ext uri="{FF2B5EF4-FFF2-40B4-BE49-F238E27FC236}">
                <a16:creationId xmlns:a16="http://schemas.microsoft.com/office/drawing/2014/main" id="{1CF64CA0-7149-06F9-4771-D30F5699272A}"/>
              </a:ext>
              <a:ext uri="{C183D7F6-B498-43B3-948B-1728B52AA6E4}">
                <adec:decorative xmlns:adec="http://schemas.microsoft.com/office/drawing/2017/decorative" val="1"/>
              </a:ext>
            </a:extLst>
          </p:cNvPr>
          <p:cNvPicPr>
            <a:picLocks noChangeAspect="1" noChangeArrowheads="1"/>
          </p:cNvPicPr>
          <p:nvPr>
            <p:custDataLst>
              <p:tags r:id="rId19"/>
            </p:custDataLst>
          </p:nvPr>
        </p:nvPicPr>
        <p:blipFill>
          <a:blip r:embed="rId60">
            <a:extLst>
              <a:ext uri="{28A0092B-C50C-407E-A947-70E740481C1C}">
                <a14:useLocalDpi xmlns:a14="http://schemas.microsoft.com/office/drawing/2010/main" val="0"/>
              </a:ext>
            </a:extLst>
          </a:blip>
          <a:srcRect/>
          <a:stretch>
            <a:fillRect/>
          </a:stretch>
        </p:blipFill>
        <p:spPr bwMode="auto">
          <a:xfrm rot="19194939">
            <a:off x="6467527" y="4254308"/>
            <a:ext cx="303166" cy="303729"/>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sp>
        <p:nvSpPr>
          <p:cNvPr id="62" name="ZoneTexte 61">
            <a:extLst>
              <a:ext uri="{FF2B5EF4-FFF2-40B4-BE49-F238E27FC236}">
                <a16:creationId xmlns:a16="http://schemas.microsoft.com/office/drawing/2014/main" id="{FB30A42C-BE57-CA9C-2BD2-4D256E686555}"/>
              </a:ext>
            </a:extLst>
          </p:cNvPr>
          <p:cNvSpPr txBox="1"/>
          <p:nvPr>
            <p:custDataLst>
              <p:tags r:id="rId20"/>
            </p:custDataLst>
          </p:nvPr>
        </p:nvSpPr>
        <p:spPr>
          <a:xfrm>
            <a:off x="465498" y="4199262"/>
            <a:ext cx="2520679" cy="646331"/>
          </a:xfrm>
          <a:prstGeom prst="rect">
            <a:avLst/>
          </a:prstGeom>
          <a:noFill/>
        </p:spPr>
        <p:txBody>
          <a:bodyPr wrap="square" lIns="91440" tIns="45720" rIns="91440" bIns="45720" rtlCol="0" anchor="t">
            <a:spAutoFit/>
          </a:bodyPr>
          <a:lstStyle/>
          <a:p>
            <a:r>
              <a:rPr lang="fr-FR"/>
              <a:t>Approbation implicite de l’auteur</a:t>
            </a:r>
            <a:endParaRPr lang="fr-BE"/>
          </a:p>
        </p:txBody>
      </p:sp>
      <p:cxnSp>
        <p:nvCxnSpPr>
          <p:cNvPr id="1475" name="Connecteur droit 1474">
            <a:extLst>
              <a:ext uri="{FF2B5EF4-FFF2-40B4-BE49-F238E27FC236}">
                <a16:creationId xmlns:a16="http://schemas.microsoft.com/office/drawing/2014/main" id="{53E51F0A-D7F5-ED3B-8457-7840AD05B9C4}"/>
              </a:ext>
              <a:ext uri="{C183D7F6-B498-43B3-948B-1728B52AA6E4}">
                <adec:decorative xmlns:adec="http://schemas.microsoft.com/office/drawing/2017/decorative" val="1"/>
              </a:ext>
            </a:extLst>
          </p:cNvPr>
          <p:cNvCxnSpPr>
            <a:cxnSpLocks/>
            <a:stCxn id="4" idx="1"/>
            <a:endCxn id="62" idx="3"/>
          </p:cNvCxnSpPr>
          <p:nvPr>
            <p:custDataLst>
              <p:tags r:id="rId21"/>
            </p:custDataLst>
          </p:nvPr>
        </p:nvCxnSpPr>
        <p:spPr>
          <a:xfrm flipH="1">
            <a:off x="2986177" y="4180059"/>
            <a:ext cx="1194438" cy="3423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77" name="Connecteur droit 1476">
            <a:extLst>
              <a:ext uri="{FF2B5EF4-FFF2-40B4-BE49-F238E27FC236}">
                <a16:creationId xmlns:a16="http://schemas.microsoft.com/office/drawing/2014/main" id="{0ED416D7-6AA9-6A96-7B47-4B1992CAE2E3}"/>
              </a:ext>
              <a:ext uri="{C183D7F6-B498-43B3-948B-1728B52AA6E4}">
                <adec:decorative xmlns:adec="http://schemas.microsoft.com/office/drawing/2017/decorative" val="1"/>
              </a:ext>
            </a:extLst>
          </p:cNvPr>
          <p:cNvCxnSpPr>
            <a:cxnSpLocks/>
            <a:endCxn id="61" idx="2"/>
          </p:cNvCxnSpPr>
          <p:nvPr>
            <p:custDataLst>
              <p:tags r:id="rId22"/>
            </p:custDataLst>
          </p:nvPr>
        </p:nvCxnSpPr>
        <p:spPr>
          <a:xfrm flipH="1" flipV="1">
            <a:off x="6716898" y="4522364"/>
            <a:ext cx="2024344" cy="4518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80" name="ZoneTexte 1479">
            <a:extLst>
              <a:ext uri="{FF2B5EF4-FFF2-40B4-BE49-F238E27FC236}">
                <a16:creationId xmlns:a16="http://schemas.microsoft.com/office/drawing/2014/main" id="{42485AEE-DFBE-1F25-A015-261D3D70B5FB}"/>
              </a:ext>
            </a:extLst>
          </p:cNvPr>
          <p:cNvSpPr txBox="1"/>
          <p:nvPr>
            <p:custDataLst>
              <p:tags r:id="rId23"/>
            </p:custDataLst>
          </p:nvPr>
        </p:nvSpPr>
        <p:spPr>
          <a:xfrm>
            <a:off x="8850679" y="4761582"/>
            <a:ext cx="2334935" cy="369332"/>
          </a:xfrm>
          <a:prstGeom prst="rect">
            <a:avLst/>
          </a:prstGeom>
          <a:noFill/>
        </p:spPr>
        <p:txBody>
          <a:bodyPr wrap="square" rtlCol="0">
            <a:spAutoFit/>
          </a:bodyPr>
          <a:lstStyle/>
          <a:p>
            <a:r>
              <a:rPr lang="fr-FR"/>
              <a:t>Critères de recherche</a:t>
            </a:r>
            <a:endParaRPr lang="fr-BE"/>
          </a:p>
        </p:txBody>
      </p:sp>
      <p:sp>
        <p:nvSpPr>
          <p:cNvPr id="1483" name="ZoneTexte 1482">
            <a:extLst>
              <a:ext uri="{FF2B5EF4-FFF2-40B4-BE49-F238E27FC236}">
                <a16:creationId xmlns:a16="http://schemas.microsoft.com/office/drawing/2014/main" id="{65375BDB-D5EB-4D5D-1EA8-2C042EEE9380}"/>
              </a:ext>
            </a:extLst>
          </p:cNvPr>
          <p:cNvSpPr txBox="1"/>
          <p:nvPr>
            <p:custDataLst>
              <p:tags r:id="rId24"/>
            </p:custDataLst>
          </p:nvPr>
        </p:nvSpPr>
        <p:spPr>
          <a:xfrm>
            <a:off x="9652449" y="3114276"/>
            <a:ext cx="2145881" cy="923330"/>
          </a:xfrm>
          <a:prstGeom prst="rect">
            <a:avLst/>
          </a:prstGeom>
          <a:noFill/>
        </p:spPr>
        <p:txBody>
          <a:bodyPr wrap="square" lIns="91440" tIns="45720" rIns="91440" bIns="45720" rtlCol="0" anchor="t">
            <a:spAutoFit/>
          </a:bodyPr>
          <a:lstStyle/>
          <a:p>
            <a:r>
              <a:rPr lang="fr-FR"/>
              <a:t>Gratuité pour les utilisateurs</a:t>
            </a:r>
          </a:p>
          <a:p>
            <a:endParaRPr lang="fr-FR">
              <a:solidFill>
                <a:srgbClr val="FF0000"/>
              </a:solidFill>
            </a:endParaRPr>
          </a:p>
        </p:txBody>
      </p:sp>
      <p:cxnSp>
        <p:nvCxnSpPr>
          <p:cNvPr id="1494" name="Connecteur droit 1493">
            <a:extLst>
              <a:ext uri="{FF2B5EF4-FFF2-40B4-BE49-F238E27FC236}">
                <a16:creationId xmlns:a16="http://schemas.microsoft.com/office/drawing/2014/main" id="{AEEFC7A2-B7C2-54DF-3EA7-57793F396C1A}"/>
              </a:ext>
              <a:ext uri="{C183D7F6-B498-43B3-948B-1728B52AA6E4}">
                <adec:decorative xmlns:adec="http://schemas.microsoft.com/office/drawing/2017/decorative" val="1"/>
              </a:ext>
            </a:extLst>
          </p:cNvPr>
          <p:cNvCxnSpPr>
            <a:cxnSpLocks/>
          </p:cNvCxnSpPr>
          <p:nvPr>
            <p:custDataLst>
              <p:tags r:id="rId25"/>
            </p:custDataLst>
          </p:nvPr>
        </p:nvCxnSpPr>
        <p:spPr>
          <a:xfrm flipH="1">
            <a:off x="8575040" y="1913750"/>
            <a:ext cx="679581" cy="41142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27" name="ZoneTexte 1626">
            <a:extLst>
              <a:ext uri="{FF2B5EF4-FFF2-40B4-BE49-F238E27FC236}">
                <a16:creationId xmlns:a16="http://schemas.microsoft.com/office/drawing/2014/main" id="{3E78EBCA-452B-4E4A-6904-4CACFB730643}"/>
              </a:ext>
            </a:extLst>
          </p:cNvPr>
          <p:cNvSpPr txBox="1"/>
          <p:nvPr>
            <p:custDataLst>
              <p:tags r:id="rId26"/>
            </p:custDataLst>
          </p:nvPr>
        </p:nvSpPr>
        <p:spPr>
          <a:xfrm>
            <a:off x="9438841" y="1678841"/>
            <a:ext cx="2578988" cy="646331"/>
          </a:xfrm>
          <a:prstGeom prst="rect">
            <a:avLst/>
          </a:prstGeom>
          <a:noFill/>
        </p:spPr>
        <p:txBody>
          <a:bodyPr wrap="square" lIns="91440" tIns="45720" rIns="91440" bIns="45720" rtlCol="0" anchor="t">
            <a:spAutoFit/>
          </a:bodyPr>
          <a:lstStyle/>
          <a:p>
            <a:r>
              <a:rPr lang="fr-FR"/>
              <a:t>Propriété intellectuelle garantie</a:t>
            </a:r>
            <a:endParaRPr lang="fr-BE"/>
          </a:p>
        </p:txBody>
      </p:sp>
      <p:pic>
        <p:nvPicPr>
          <p:cNvPr id="1629" name="Image 1628">
            <a:extLst>
              <a:ext uri="{FF2B5EF4-FFF2-40B4-BE49-F238E27FC236}">
                <a16:creationId xmlns:a16="http://schemas.microsoft.com/office/drawing/2014/main" id="{2600FCF6-D9ED-59A1-C7B9-26839E0EB15F}"/>
              </a:ext>
              <a:ext uri="{C183D7F6-B498-43B3-948B-1728B52AA6E4}">
                <adec:decorative xmlns:adec="http://schemas.microsoft.com/office/drawing/2017/decorative" val="1"/>
              </a:ext>
            </a:extLst>
          </p:cNvPr>
          <p:cNvPicPr>
            <a:picLocks noChangeAspect="1"/>
          </p:cNvPicPr>
          <p:nvPr/>
        </p:nvPicPr>
        <p:blipFill>
          <a:blip r:embed="rId351"/>
          <a:srcRect l="62839" t="5952" r="1856" b="62585"/>
          <a:stretch/>
        </p:blipFill>
        <p:spPr>
          <a:xfrm rot="19987560">
            <a:off x="342854" y="4858995"/>
            <a:ext cx="2421240" cy="2157721"/>
          </a:xfrm>
          <a:prstGeom prst="rect">
            <a:avLst/>
          </a:prstGeom>
        </p:spPr>
      </p:pic>
      <p:grpSp>
        <p:nvGrpSpPr>
          <p:cNvPr id="1645" name="Groupe 1644">
            <a:extLst>
              <a:ext uri="{FF2B5EF4-FFF2-40B4-BE49-F238E27FC236}">
                <a16:creationId xmlns:a16="http://schemas.microsoft.com/office/drawing/2014/main" id="{5341E73C-0B2B-763D-1531-E51B1691D961}"/>
              </a:ext>
              <a:ext uri="{C183D7F6-B498-43B3-948B-1728B52AA6E4}">
                <adec:decorative xmlns:adec="http://schemas.microsoft.com/office/drawing/2017/decorative" val="1"/>
              </a:ext>
            </a:extLst>
          </p:cNvPr>
          <p:cNvGrpSpPr/>
          <p:nvPr/>
        </p:nvGrpSpPr>
        <p:grpSpPr>
          <a:xfrm>
            <a:off x="725298" y="6796735"/>
            <a:ext cx="434160" cy="809280"/>
            <a:chOff x="8487167" y="2528732"/>
            <a:chExt cx="434160" cy="809280"/>
          </a:xfrm>
        </p:grpSpPr>
        <mc:AlternateContent xmlns:mc="http://schemas.openxmlformats.org/markup-compatibility/2006" xmlns:p14="http://schemas.microsoft.com/office/powerpoint/2010/main">
          <mc:Choice Requires="p14">
            <p:contentPart p14:bwMode="auto" r:id="rId352">
              <p14:nvContentPartPr>
                <p14:cNvPr id="1665" name="Encre 1664">
                  <a:extLst>
                    <a:ext uri="{FF2B5EF4-FFF2-40B4-BE49-F238E27FC236}">
                      <a16:creationId xmlns:a16="http://schemas.microsoft.com/office/drawing/2014/main" id="{C0E2469B-ABCA-88BA-418D-E2683187495B}"/>
                    </a:ext>
                  </a:extLst>
                </p14:cNvPr>
                <p14:cNvContentPartPr/>
                <p14:nvPr/>
              </p14:nvContentPartPr>
              <p14:xfrm>
                <a:off x="8632607" y="2552132"/>
                <a:ext cx="241560" cy="152280"/>
              </p14:xfrm>
            </p:contentPart>
          </mc:Choice>
          <mc:Fallback xmlns="">
            <p:pic>
              <p:nvPicPr>
                <p:cNvPr id="1665" name="Encre 1664">
                  <a:extLst>
                    <a:ext uri="{FF2B5EF4-FFF2-40B4-BE49-F238E27FC236}">
                      <a16:creationId xmlns:a16="http://schemas.microsoft.com/office/drawing/2014/main" id="{C0E2469B-ABCA-88BA-418D-E2683187495B}"/>
                    </a:ext>
                  </a:extLst>
                </p:cNvPr>
                <p:cNvPicPr/>
                <p:nvPr/>
              </p:nvPicPr>
              <p:blipFill>
                <a:blip r:embed="rId353"/>
                <a:stretch>
                  <a:fillRect/>
                </a:stretch>
              </p:blipFill>
              <p:spPr>
                <a:xfrm>
                  <a:off x="8614607" y="2534174"/>
                  <a:ext cx="277200" cy="187836"/>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1666" name="Encre 1665">
                  <a:extLst>
                    <a:ext uri="{FF2B5EF4-FFF2-40B4-BE49-F238E27FC236}">
                      <a16:creationId xmlns:a16="http://schemas.microsoft.com/office/drawing/2014/main" id="{EEB8CE9E-6BAF-720B-F7A5-6DD5D63C5D08}"/>
                    </a:ext>
                  </a:extLst>
                </p14:cNvPr>
                <p14:cNvContentPartPr/>
                <p14:nvPr/>
              </p14:nvContentPartPr>
              <p14:xfrm>
                <a:off x="8487167" y="2528732"/>
                <a:ext cx="139680" cy="809280"/>
              </p14:xfrm>
            </p:contentPart>
          </mc:Choice>
          <mc:Fallback xmlns="">
            <p:pic>
              <p:nvPicPr>
                <p:cNvPr id="1666" name="Encre 1665">
                  <a:extLst>
                    <a:ext uri="{FF2B5EF4-FFF2-40B4-BE49-F238E27FC236}">
                      <a16:creationId xmlns:a16="http://schemas.microsoft.com/office/drawing/2014/main" id="{EEB8CE9E-6BAF-720B-F7A5-6DD5D63C5D08}"/>
                    </a:ext>
                  </a:extLst>
                </p:cNvPr>
                <p:cNvPicPr/>
                <p:nvPr/>
              </p:nvPicPr>
              <p:blipFill>
                <a:blip r:embed="rId355"/>
                <a:stretch>
                  <a:fillRect/>
                </a:stretch>
              </p:blipFill>
              <p:spPr>
                <a:xfrm>
                  <a:off x="8469167" y="2510732"/>
                  <a:ext cx="175320" cy="844920"/>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1667" name="Encre 1666">
                  <a:extLst>
                    <a:ext uri="{FF2B5EF4-FFF2-40B4-BE49-F238E27FC236}">
                      <a16:creationId xmlns:a16="http://schemas.microsoft.com/office/drawing/2014/main" id="{CC75202D-5165-7A4C-D76B-240C5B302B33}"/>
                    </a:ext>
                  </a:extLst>
                </p14:cNvPr>
                <p14:cNvContentPartPr/>
                <p14:nvPr/>
              </p14:nvContentPartPr>
              <p14:xfrm>
                <a:off x="8631167" y="2698652"/>
                <a:ext cx="32760" cy="123840"/>
              </p14:xfrm>
            </p:contentPart>
          </mc:Choice>
          <mc:Fallback xmlns="">
            <p:pic>
              <p:nvPicPr>
                <p:cNvPr id="1667" name="Encre 1666">
                  <a:extLst>
                    <a:ext uri="{FF2B5EF4-FFF2-40B4-BE49-F238E27FC236}">
                      <a16:creationId xmlns:a16="http://schemas.microsoft.com/office/drawing/2014/main" id="{CC75202D-5165-7A4C-D76B-240C5B302B33}"/>
                    </a:ext>
                  </a:extLst>
                </p:cNvPr>
                <p:cNvPicPr/>
                <p:nvPr/>
              </p:nvPicPr>
              <p:blipFill>
                <a:blip r:embed="rId357"/>
                <a:stretch>
                  <a:fillRect/>
                </a:stretch>
              </p:blipFill>
              <p:spPr>
                <a:xfrm>
                  <a:off x="8612967" y="2680652"/>
                  <a:ext cx="68796"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1668" name="Encre 1667">
                  <a:extLst>
                    <a:ext uri="{FF2B5EF4-FFF2-40B4-BE49-F238E27FC236}">
                      <a16:creationId xmlns:a16="http://schemas.microsoft.com/office/drawing/2014/main" id="{3AE2865A-4900-D95B-47CA-A4E79CB8FAF8}"/>
                    </a:ext>
                  </a:extLst>
                </p14:cNvPr>
                <p14:cNvContentPartPr/>
                <p14:nvPr/>
              </p14:nvContentPartPr>
              <p14:xfrm>
                <a:off x="8727647" y="2749772"/>
                <a:ext cx="45360" cy="159120"/>
              </p14:xfrm>
            </p:contentPart>
          </mc:Choice>
          <mc:Fallback xmlns="">
            <p:pic>
              <p:nvPicPr>
                <p:cNvPr id="1668" name="Encre 1667">
                  <a:extLst>
                    <a:ext uri="{FF2B5EF4-FFF2-40B4-BE49-F238E27FC236}">
                      <a16:creationId xmlns:a16="http://schemas.microsoft.com/office/drawing/2014/main" id="{3AE2865A-4900-D95B-47CA-A4E79CB8FAF8}"/>
                    </a:ext>
                  </a:extLst>
                </p:cNvPr>
                <p:cNvPicPr/>
                <p:nvPr/>
              </p:nvPicPr>
              <p:blipFill>
                <a:blip r:embed="rId359"/>
                <a:stretch>
                  <a:fillRect/>
                </a:stretch>
              </p:blipFill>
              <p:spPr>
                <a:xfrm>
                  <a:off x="8709647" y="2731772"/>
                  <a:ext cx="8100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360">
              <p14:nvContentPartPr>
                <p14:cNvPr id="1669" name="Encre 1668">
                  <a:extLst>
                    <a:ext uri="{FF2B5EF4-FFF2-40B4-BE49-F238E27FC236}">
                      <a16:creationId xmlns:a16="http://schemas.microsoft.com/office/drawing/2014/main" id="{4C22E627-D5FD-5B7D-7786-8327EB3627D5}"/>
                    </a:ext>
                  </a:extLst>
                </p14:cNvPr>
                <p14:cNvContentPartPr/>
                <p14:nvPr/>
              </p14:nvContentPartPr>
              <p14:xfrm>
                <a:off x="8827367" y="2818172"/>
                <a:ext cx="37800" cy="87480"/>
              </p14:xfrm>
            </p:contentPart>
          </mc:Choice>
          <mc:Fallback xmlns="">
            <p:pic>
              <p:nvPicPr>
                <p:cNvPr id="1669" name="Encre 1668">
                  <a:extLst>
                    <a:ext uri="{FF2B5EF4-FFF2-40B4-BE49-F238E27FC236}">
                      <a16:creationId xmlns:a16="http://schemas.microsoft.com/office/drawing/2014/main" id="{4C22E627-D5FD-5B7D-7786-8327EB3627D5}"/>
                    </a:ext>
                  </a:extLst>
                </p:cNvPr>
                <p:cNvPicPr/>
                <p:nvPr/>
              </p:nvPicPr>
              <p:blipFill>
                <a:blip r:embed="rId361"/>
                <a:stretch>
                  <a:fillRect/>
                </a:stretch>
              </p:blipFill>
              <p:spPr>
                <a:xfrm>
                  <a:off x="8809537" y="2800172"/>
                  <a:ext cx="73104"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362">
              <p14:nvContentPartPr>
                <p14:cNvPr id="1670" name="Encre 1669">
                  <a:extLst>
                    <a:ext uri="{FF2B5EF4-FFF2-40B4-BE49-F238E27FC236}">
                      <a16:creationId xmlns:a16="http://schemas.microsoft.com/office/drawing/2014/main" id="{379926EB-6462-5D27-ED16-74011C3AC5B5}"/>
                    </a:ext>
                  </a:extLst>
                </p14:cNvPr>
                <p14:cNvContentPartPr/>
                <p14:nvPr/>
              </p14:nvContentPartPr>
              <p14:xfrm>
                <a:off x="8889647" y="2926532"/>
                <a:ext cx="31680" cy="94680"/>
              </p14:xfrm>
            </p:contentPart>
          </mc:Choice>
          <mc:Fallback xmlns="">
            <p:pic>
              <p:nvPicPr>
                <p:cNvPr id="1670" name="Encre 1669">
                  <a:extLst>
                    <a:ext uri="{FF2B5EF4-FFF2-40B4-BE49-F238E27FC236}">
                      <a16:creationId xmlns:a16="http://schemas.microsoft.com/office/drawing/2014/main" id="{379926EB-6462-5D27-ED16-74011C3AC5B5}"/>
                    </a:ext>
                  </a:extLst>
                </p:cNvPr>
                <p:cNvPicPr/>
                <p:nvPr/>
              </p:nvPicPr>
              <p:blipFill>
                <a:blip r:embed="rId363"/>
                <a:stretch>
                  <a:fillRect/>
                </a:stretch>
              </p:blipFill>
              <p:spPr>
                <a:xfrm>
                  <a:off x="8871647" y="2908600"/>
                  <a:ext cx="67320" cy="130185"/>
                </a:xfrm>
                <a:prstGeom prst="rect">
                  <a:avLst/>
                </a:prstGeom>
              </p:spPr>
            </p:pic>
          </mc:Fallback>
        </mc:AlternateContent>
      </p:grpSp>
      <p:grpSp>
        <p:nvGrpSpPr>
          <p:cNvPr id="16" name="Groupe 15">
            <a:extLst>
              <a:ext uri="{FF2B5EF4-FFF2-40B4-BE49-F238E27FC236}">
                <a16:creationId xmlns:a16="http://schemas.microsoft.com/office/drawing/2014/main" id="{047184F6-CE9E-98E6-E6CE-4987D628C47F}"/>
              </a:ext>
              <a:ext uri="{C183D7F6-B498-43B3-948B-1728B52AA6E4}">
                <adec:decorative xmlns:adec="http://schemas.microsoft.com/office/drawing/2017/decorative" val="1"/>
              </a:ext>
            </a:extLst>
          </p:cNvPr>
          <p:cNvGrpSpPr/>
          <p:nvPr/>
        </p:nvGrpSpPr>
        <p:grpSpPr>
          <a:xfrm>
            <a:off x="731778" y="5178895"/>
            <a:ext cx="2702520" cy="2037600"/>
            <a:chOff x="731778" y="5178895"/>
            <a:chExt cx="2702520" cy="2037600"/>
          </a:xfrm>
        </p:grpSpPr>
        <mc:AlternateContent xmlns:mc="http://schemas.openxmlformats.org/markup-compatibility/2006" xmlns:p14="http://schemas.microsoft.com/office/powerpoint/2010/main">
          <mc:Choice Requires="p14">
            <p:contentPart p14:bwMode="auto" r:id="rId364">
              <p14:nvContentPartPr>
                <p14:cNvPr id="1632" name="Encre 1631">
                  <a:extLst>
                    <a:ext uri="{FF2B5EF4-FFF2-40B4-BE49-F238E27FC236}">
                      <a16:creationId xmlns:a16="http://schemas.microsoft.com/office/drawing/2014/main" id="{CEAD95A0-6B50-3146-5F15-0650AAE3ADF4}"/>
                    </a:ext>
                  </a:extLst>
                </p14:cNvPr>
                <p14:cNvContentPartPr/>
                <p14:nvPr/>
              </p14:nvContentPartPr>
              <p14:xfrm>
                <a:off x="1666710" y="6407536"/>
                <a:ext cx="254520" cy="74880"/>
              </p14:xfrm>
            </p:contentPart>
          </mc:Choice>
          <mc:Fallback xmlns="">
            <p:pic>
              <p:nvPicPr>
                <p:cNvPr id="1632" name="Encre 1631">
                  <a:extLst>
                    <a:ext uri="{FF2B5EF4-FFF2-40B4-BE49-F238E27FC236}">
                      <a16:creationId xmlns:a16="http://schemas.microsoft.com/office/drawing/2014/main" id="{CEAD95A0-6B50-3146-5F15-0650AAE3ADF4}"/>
                    </a:ext>
                  </a:extLst>
                </p:cNvPr>
                <p:cNvPicPr/>
                <p:nvPr/>
              </p:nvPicPr>
              <p:blipFill>
                <a:blip r:embed="rId365"/>
                <a:stretch>
                  <a:fillRect/>
                </a:stretch>
              </p:blipFill>
              <p:spPr>
                <a:xfrm>
                  <a:off x="1657710" y="6398536"/>
                  <a:ext cx="27216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366">
              <p14:nvContentPartPr>
                <p14:cNvPr id="1633" name="Encre 1632">
                  <a:extLst>
                    <a:ext uri="{FF2B5EF4-FFF2-40B4-BE49-F238E27FC236}">
                      <a16:creationId xmlns:a16="http://schemas.microsoft.com/office/drawing/2014/main" id="{0BD0EBFD-3313-5DF8-432C-263892D2D4BC}"/>
                    </a:ext>
                  </a:extLst>
                </p14:cNvPr>
                <p14:cNvContentPartPr/>
                <p14:nvPr/>
              </p14:nvContentPartPr>
              <p14:xfrm>
                <a:off x="1658430" y="6358936"/>
                <a:ext cx="271800" cy="129240"/>
              </p14:xfrm>
            </p:contentPart>
          </mc:Choice>
          <mc:Fallback xmlns="">
            <p:pic>
              <p:nvPicPr>
                <p:cNvPr id="1633" name="Encre 1632">
                  <a:extLst>
                    <a:ext uri="{FF2B5EF4-FFF2-40B4-BE49-F238E27FC236}">
                      <a16:creationId xmlns:a16="http://schemas.microsoft.com/office/drawing/2014/main" id="{0BD0EBFD-3313-5DF8-432C-263892D2D4BC}"/>
                    </a:ext>
                  </a:extLst>
                </p:cNvPr>
                <p:cNvPicPr/>
                <p:nvPr/>
              </p:nvPicPr>
              <p:blipFill>
                <a:blip r:embed="rId367"/>
                <a:stretch>
                  <a:fillRect/>
                </a:stretch>
              </p:blipFill>
              <p:spPr>
                <a:xfrm>
                  <a:off x="1649430" y="6349911"/>
                  <a:ext cx="289440" cy="146929"/>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1634" name="Encre 1633">
                  <a:extLst>
                    <a:ext uri="{FF2B5EF4-FFF2-40B4-BE49-F238E27FC236}">
                      <a16:creationId xmlns:a16="http://schemas.microsoft.com/office/drawing/2014/main" id="{10645151-F800-1199-B3B8-1923DED17284}"/>
                    </a:ext>
                  </a:extLst>
                </p14:cNvPr>
                <p14:cNvContentPartPr/>
                <p14:nvPr/>
              </p14:nvContentPartPr>
              <p14:xfrm>
                <a:off x="1406070" y="5755216"/>
                <a:ext cx="616680" cy="48600"/>
              </p14:xfrm>
            </p:contentPart>
          </mc:Choice>
          <mc:Fallback xmlns="">
            <p:pic>
              <p:nvPicPr>
                <p:cNvPr id="1634" name="Encre 1633">
                  <a:extLst>
                    <a:ext uri="{FF2B5EF4-FFF2-40B4-BE49-F238E27FC236}">
                      <a16:creationId xmlns:a16="http://schemas.microsoft.com/office/drawing/2014/main" id="{10645151-F800-1199-B3B8-1923DED17284}"/>
                    </a:ext>
                  </a:extLst>
                </p:cNvPr>
                <p:cNvPicPr/>
                <p:nvPr/>
              </p:nvPicPr>
              <p:blipFill>
                <a:blip r:embed="rId369"/>
                <a:stretch>
                  <a:fillRect/>
                </a:stretch>
              </p:blipFill>
              <p:spPr>
                <a:xfrm>
                  <a:off x="1388070" y="5737216"/>
                  <a:ext cx="65232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370">
              <p14:nvContentPartPr>
                <p14:cNvPr id="1635" name="Encre 1634">
                  <a:extLst>
                    <a:ext uri="{FF2B5EF4-FFF2-40B4-BE49-F238E27FC236}">
                      <a16:creationId xmlns:a16="http://schemas.microsoft.com/office/drawing/2014/main" id="{A4C0ACC5-3A8B-A8C9-DA3C-D7CDCAF35486}"/>
                    </a:ext>
                  </a:extLst>
                </p14:cNvPr>
                <p14:cNvContentPartPr/>
                <p14:nvPr/>
              </p14:nvContentPartPr>
              <p14:xfrm>
                <a:off x="1355310" y="5730016"/>
                <a:ext cx="668880" cy="72360"/>
              </p14:xfrm>
            </p:contentPart>
          </mc:Choice>
          <mc:Fallback xmlns="">
            <p:pic>
              <p:nvPicPr>
                <p:cNvPr id="1635" name="Encre 1634">
                  <a:extLst>
                    <a:ext uri="{FF2B5EF4-FFF2-40B4-BE49-F238E27FC236}">
                      <a16:creationId xmlns:a16="http://schemas.microsoft.com/office/drawing/2014/main" id="{A4C0ACC5-3A8B-A8C9-DA3C-D7CDCAF35486}"/>
                    </a:ext>
                  </a:extLst>
                </p:cNvPr>
                <p:cNvPicPr/>
                <p:nvPr/>
              </p:nvPicPr>
              <p:blipFill>
                <a:blip r:embed="rId371"/>
                <a:stretch>
                  <a:fillRect/>
                </a:stretch>
              </p:blipFill>
              <p:spPr>
                <a:xfrm>
                  <a:off x="1337310" y="5711926"/>
                  <a:ext cx="704520" cy="108178"/>
                </a:xfrm>
                <a:prstGeom prst="rect">
                  <a:avLst/>
                </a:prstGeom>
              </p:spPr>
            </p:pic>
          </mc:Fallback>
        </mc:AlternateContent>
        <mc:AlternateContent xmlns:mc="http://schemas.openxmlformats.org/markup-compatibility/2006" xmlns:p14="http://schemas.microsoft.com/office/powerpoint/2010/main">
          <mc:Choice Requires="p14">
            <p:contentPart p14:bwMode="auto" r:id="rId372">
              <p14:nvContentPartPr>
                <p14:cNvPr id="1636" name="Encre 1635">
                  <a:extLst>
                    <a:ext uri="{FF2B5EF4-FFF2-40B4-BE49-F238E27FC236}">
                      <a16:creationId xmlns:a16="http://schemas.microsoft.com/office/drawing/2014/main" id="{E284781D-B109-0269-A5D9-94DB25A277E4}"/>
                    </a:ext>
                  </a:extLst>
                </p14:cNvPr>
                <p14:cNvContentPartPr/>
                <p14:nvPr/>
              </p14:nvContentPartPr>
              <p14:xfrm>
                <a:off x="991784" y="5208856"/>
                <a:ext cx="1170000" cy="797400"/>
              </p14:xfrm>
            </p:contentPart>
          </mc:Choice>
          <mc:Fallback xmlns="">
            <p:pic>
              <p:nvPicPr>
                <p:cNvPr id="1636" name="Encre 1635">
                  <a:extLst>
                    <a:ext uri="{FF2B5EF4-FFF2-40B4-BE49-F238E27FC236}">
                      <a16:creationId xmlns:a16="http://schemas.microsoft.com/office/drawing/2014/main" id="{E284781D-B109-0269-A5D9-94DB25A277E4}"/>
                    </a:ext>
                  </a:extLst>
                </p:cNvPr>
                <p:cNvPicPr/>
                <p:nvPr/>
              </p:nvPicPr>
              <p:blipFill>
                <a:blip r:embed="rId373"/>
                <a:stretch>
                  <a:fillRect/>
                </a:stretch>
              </p:blipFill>
              <p:spPr>
                <a:xfrm>
                  <a:off x="973784" y="5190856"/>
                  <a:ext cx="1205640" cy="833040"/>
                </a:xfrm>
                <a:prstGeom prst="rect">
                  <a:avLst/>
                </a:prstGeom>
              </p:spPr>
            </p:pic>
          </mc:Fallback>
        </mc:AlternateContent>
        <mc:AlternateContent xmlns:mc="http://schemas.openxmlformats.org/markup-compatibility/2006" xmlns:p14="http://schemas.microsoft.com/office/powerpoint/2010/main">
          <mc:Choice Requires="p14">
            <p:contentPart p14:bwMode="auto" r:id="rId374">
              <p14:nvContentPartPr>
                <p14:cNvPr id="1637" name="Encre 1636">
                  <a:extLst>
                    <a:ext uri="{FF2B5EF4-FFF2-40B4-BE49-F238E27FC236}">
                      <a16:creationId xmlns:a16="http://schemas.microsoft.com/office/drawing/2014/main" id="{9474D328-040B-88A1-EE0F-D1E1BCC25B22}"/>
                    </a:ext>
                  </a:extLst>
                </p14:cNvPr>
                <p14:cNvContentPartPr/>
                <p14:nvPr/>
              </p14:nvContentPartPr>
              <p14:xfrm>
                <a:off x="1396283" y="5870611"/>
                <a:ext cx="150120" cy="104040"/>
              </p14:xfrm>
            </p:contentPart>
          </mc:Choice>
          <mc:Fallback xmlns="">
            <p:pic>
              <p:nvPicPr>
                <p:cNvPr id="1637" name="Encre 1636">
                  <a:extLst>
                    <a:ext uri="{FF2B5EF4-FFF2-40B4-BE49-F238E27FC236}">
                      <a16:creationId xmlns:a16="http://schemas.microsoft.com/office/drawing/2014/main" id="{9474D328-040B-88A1-EE0F-D1E1BCC25B22}"/>
                    </a:ext>
                  </a:extLst>
                </p:cNvPr>
                <p:cNvPicPr/>
                <p:nvPr/>
              </p:nvPicPr>
              <p:blipFill>
                <a:blip r:embed="rId375"/>
                <a:stretch>
                  <a:fillRect/>
                </a:stretch>
              </p:blipFill>
              <p:spPr>
                <a:xfrm>
                  <a:off x="1378283" y="5852611"/>
                  <a:ext cx="18576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376">
              <p14:nvContentPartPr>
                <p14:cNvPr id="1638" name="Encre 1637">
                  <a:extLst>
                    <a:ext uri="{FF2B5EF4-FFF2-40B4-BE49-F238E27FC236}">
                      <a16:creationId xmlns:a16="http://schemas.microsoft.com/office/drawing/2014/main" id="{65121221-D70E-4452-3FA7-F608BE72B0CB}"/>
                    </a:ext>
                  </a:extLst>
                </p14:cNvPr>
                <p14:cNvContentPartPr/>
                <p14:nvPr/>
              </p14:nvContentPartPr>
              <p14:xfrm>
                <a:off x="1893443" y="5867011"/>
                <a:ext cx="131040" cy="95400"/>
              </p14:xfrm>
            </p:contentPart>
          </mc:Choice>
          <mc:Fallback xmlns="">
            <p:pic>
              <p:nvPicPr>
                <p:cNvPr id="1638" name="Encre 1637">
                  <a:extLst>
                    <a:ext uri="{FF2B5EF4-FFF2-40B4-BE49-F238E27FC236}">
                      <a16:creationId xmlns:a16="http://schemas.microsoft.com/office/drawing/2014/main" id="{65121221-D70E-4452-3FA7-F608BE72B0CB}"/>
                    </a:ext>
                  </a:extLst>
                </p:cNvPr>
                <p:cNvPicPr/>
                <p:nvPr/>
              </p:nvPicPr>
              <p:blipFill>
                <a:blip r:embed="rId377"/>
                <a:stretch>
                  <a:fillRect/>
                </a:stretch>
              </p:blipFill>
              <p:spPr>
                <a:xfrm>
                  <a:off x="1875443" y="5849011"/>
                  <a:ext cx="16668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378">
              <p14:nvContentPartPr>
                <p14:cNvPr id="1639" name="Encre 1638">
                  <a:extLst>
                    <a:ext uri="{FF2B5EF4-FFF2-40B4-BE49-F238E27FC236}">
                      <a16:creationId xmlns:a16="http://schemas.microsoft.com/office/drawing/2014/main" id="{A4561584-3A14-CF41-B39B-613D98CF60DD}"/>
                    </a:ext>
                  </a:extLst>
                </p14:cNvPr>
                <p14:cNvContentPartPr/>
                <p14:nvPr/>
              </p14:nvContentPartPr>
              <p14:xfrm>
                <a:off x="1741523" y="6017491"/>
                <a:ext cx="146520" cy="145440"/>
              </p14:xfrm>
            </p:contentPart>
          </mc:Choice>
          <mc:Fallback xmlns="">
            <p:pic>
              <p:nvPicPr>
                <p:cNvPr id="1639" name="Encre 1638">
                  <a:extLst>
                    <a:ext uri="{FF2B5EF4-FFF2-40B4-BE49-F238E27FC236}">
                      <a16:creationId xmlns:a16="http://schemas.microsoft.com/office/drawing/2014/main" id="{A4561584-3A14-CF41-B39B-613D98CF60DD}"/>
                    </a:ext>
                  </a:extLst>
                </p:cNvPr>
                <p:cNvPicPr/>
                <p:nvPr/>
              </p:nvPicPr>
              <p:blipFill>
                <a:blip r:embed="rId379"/>
                <a:stretch>
                  <a:fillRect/>
                </a:stretch>
              </p:blipFill>
              <p:spPr>
                <a:xfrm>
                  <a:off x="1723567" y="5999491"/>
                  <a:ext cx="182073"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380">
              <p14:nvContentPartPr>
                <p14:cNvPr id="1640" name="Encre 1639">
                  <a:extLst>
                    <a:ext uri="{FF2B5EF4-FFF2-40B4-BE49-F238E27FC236}">
                      <a16:creationId xmlns:a16="http://schemas.microsoft.com/office/drawing/2014/main" id="{673E969B-62DC-5546-8E64-F516CDE7B568}"/>
                    </a:ext>
                  </a:extLst>
                </p14:cNvPr>
                <p14:cNvContentPartPr/>
                <p14:nvPr/>
              </p14:nvContentPartPr>
              <p14:xfrm>
                <a:off x="1088130" y="5838106"/>
                <a:ext cx="1101240" cy="878400"/>
              </p14:xfrm>
            </p:contentPart>
          </mc:Choice>
          <mc:Fallback xmlns="">
            <p:pic>
              <p:nvPicPr>
                <p:cNvPr id="1640" name="Encre 1639">
                  <a:extLst>
                    <a:ext uri="{FF2B5EF4-FFF2-40B4-BE49-F238E27FC236}">
                      <a16:creationId xmlns:a16="http://schemas.microsoft.com/office/drawing/2014/main" id="{673E969B-62DC-5546-8E64-F516CDE7B568}"/>
                    </a:ext>
                  </a:extLst>
                </p:cNvPr>
                <p:cNvPicPr/>
                <p:nvPr/>
              </p:nvPicPr>
              <p:blipFill>
                <a:blip r:embed="rId381"/>
                <a:stretch>
                  <a:fillRect/>
                </a:stretch>
              </p:blipFill>
              <p:spPr>
                <a:xfrm>
                  <a:off x="1070130" y="5820099"/>
                  <a:ext cx="1136880" cy="914055"/>
                </a:xfrm>
                <a:prstGeom prst="rect">
                  <a:avLst/>
                </a:prstGeom>
              </p:spPr>
            </p:pic>
          </mc:Fallback>
        </mc:AlternateContent>
        <mc:AlternateContent xmlns:mc="http://schemas.openxmlformats.org/markup-compatibility/2006" xmlns:p14="http://schemas.microsoft.com/office/powerpoint/2010/main">
          <mc:Choice Requires="p14">
            <p:contentPart p14:bwMode="auto" r:id="rId382">
              <p14:nvContentPartPr>
                <p14:cNvPr id="1641" name="Encre 1640">
                  <a:extLst>
                    <a:ext uri="{FF2B5EF4-FFF2-40B4-BE49-F238E27FC236}">
                      <a16:creationId xmlns:a16="http://schemas.microsoft.com/office/drawing/2014/main" id="{784817DA-F3C9-2F8C-6412-3D7ADF1E277C}"/>
                    </a:ext>
                  </a:extLst>
                </p14:cNvPr>
                <p14:cNvContentPartPr/>
                <p14:nvPr/>
              </p14:nvContentPartPr>
              <p14:xfrm>
                <a:off x="1007850" y="6013426"/>
                <a:ext cx="130680" cy="236520"/>
              </p14:xfrm>
            </p:contentPart>
          </mc:Choice>
          <mc:Fallback xmlns="">
            <p:pic>
              <p:nvPicPr>
                <p:cNvPr id="1641" name="Encre 1640">
                  <a:extLst>
                    <a:ext uri="{FF2B5EF4-FFF2-40B4-BE49-F238E27FC236}">
                      <a16:creationId xmlns:a16="http://schemas.microsoft.com/office/drawing/2014/main" id="{784817DA-F3C9-2F8C-6412-3D7ADF1E277C}"/>
                    </a:ext>
                  </a:extLst>
                </p:cNvPr>
                <p:cNvPicPr/>
                <p:nvPr/>
              </p:nvPicPr>
              <p:blipFill>
                <a:blip r:embed="rId383"/>
                <a:stretch>
                  <a:fillRect/>
                </a:stretch>
              </p:blipFill>
              <p:spPr>
                <a:xfrm>
                  <a:off x="989850" y="5995426"/>
                  <a:ext cx="16632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384">
              <p14:nvContentPartPr>
                <p14:cNvPr id="1642" name="Encre 1641">
                  <a:extLst>
                    <a:ext uri="{FF2B5EF4-FFF2-40B4-BE49-F238E27FC236}">
                      <a16:creationId xmlns:a16="http://schemas.microsoft.com/office/drawing/2014/main" id="{786E17C4-EBE7-D733-0DB6-4CDC8751FB12}"/>
                    </a:ext>
                  </a:extLst>
                </p14:cNvPr>
                <p14:cNvContentPartPr/>
                <p14:nvPr/>
              </p14:nvContentPartPr>
              <p14:xfrm>
                <a:off x="1961984" y="5865856"/>
                <a:ext cx="51840" cy="72000"/>
              </p14:xfrm>
            </p:contentPart>
          </mc:Choice>
          <mc:Fallback xmlns="">
            <p:pic>
              <p:nvPicPr>
                <p:cNvPr id="1642" name="Encre 1641">
                  <a:extLst>
                    <a:ext uri="{FF2B5EF4-FFF2-40B4-BE49-F238E27FC236}">
                      <a16:creationId xmlns:a16="http://schemas.microsoft.com/office/drawing/2014/main" id="{786E17C4-EBE7-D733-0DB6-4CDC8751FB12}"/>
                    </a:ext>
                  </a:extLst>
                </p:cNvPr>
                <p:cNvPicPr/>
                <p:nvPr/>
              </p:nvPicPr>
              <p:blipFill>
                <a:blip r:embed="rId385"/>
                <a:stretch>
                  <a:fillRect/>
                </a:stretch>
              </p:blipFill>
              <p:spPr>
                <a:xfrm>
                  <a:off x="1943984" y="5847856"/>
                  <a:ext cx="8748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386">
              <p14:nvContentPartPr>
                <p14:cNvPr id="1643" name="Encre 1642">
                  <a:extLst>
                    <a:ext uri="{FF2B5EF4-FFF2-40B4-BE49-F238E27FC236}">
                      <a16:creationId xmlns:a16="http://schemas.microsoft.com/office/drawing/2014/main" id="{AB1D5A0A-B864-F122-B109-02856900878E}"/>
                    </a:ext>
                  </a:extLst>
                </p14:cNvPr>
                <p14:cNvContentPartPr/>
                <p14:nvPr/>
              </p14:nvContentPartPr>
              <p14:xfrm>
                <a:off x="1627979" y="6310198"/>
                <a:ext cx="276480" cy="115560"/>
              </p14:xfrm>
            </p:contentPart>
          </mc:Choice>
          <mc:Fallback xmlns="">
            <p:pic>
              <p:nvPicPr>
                <p:cNvPr id="1643" name="Encre 1642">
                  <a:extLst>
                    <a:ext uri="{FF2B5EF4-FFF2-40B4-BE49-F238E27FC236}">
                      <a16:creationId xmlns:a16="http://schemas.microsoft.com/office/drawing/2014/main" id="{AB1D5A0A-B864-F122-B109-02856900878E}"/>
                    </a:ext>
                  </a:extLst>
                </p:cNvPr>
                <p:cNvPicPr/>
                <p:nvPr/>
              </p:nvPicPr>
              <p:blipFill>
                <a:blip r:embed="rId387"/>
                <a:stretch>
                  <a:fillRect/>
                </a:stretch>
              </p:blipFill>
              <p:spPr>
                <a:xfrm>
                  <a:off x="1609979" y="6292198"/>
                  <a:ext cx="31212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388">
              <p14:nvContentPartPr>
                <p14:cNvPr id="1644" name="Encre 1643">
                  <a:extLst>
                    <a:ext uri="{FF2B5EF4-FFF2-40B4-BE49-F238E27FC236}">
                      <a16:creationId xmlns:a16="http://schemas.microsoft.com/office/drawing/2014/main" id="{D55B9ED4-4444-DAAE-D0B3-B31400DF8E42}"/>
                    </a:ext>
                  </a:extLst>
                </p14:cNvPr>
                <p14:cNvContentPartPr/>
                <p14:nvPr/>
              </p14:nvContentPartPr>
              <p14:xfrm>
                <a:off x="731778" y="6419455"/>
                <a:ext cx="407880" cy="797040"/>
              </p14:xfrm>
            </p:contentPart>
          </mc:Choice>
          <mc:Fallback xmlns="">
            <p:pic>
              <p:nvPicPr>
                <p:cNvPr id="1644" name="Encre 1643">
                  <a:extLst>
                    <a:ext uri="{FF2B5EF4-FFF2-40B4-BE49-F238E27FC236}">
                      <a16:creationId xmlns:a16="http://schemas.microsoft.com/office/drawing/2014/main" id="{D55B9ED4-4444-DAAE-D0B3-B31400DF8E42}"/>
                    </a:ext>
                  </a:extLst>
                </p:cNvPr>
                <p:cNvPicPr/>
                <p:nvPr/>
              </p:nvPicPr>
              <p:blipFill>
                <a:blip r:embed="rId389"/>
                <a:stretch>
                  <a:fillRect/>
                </a:stretch>
              </p:blipFill>
              <p:spPr>
                <a:xfrm>
                  <a:off x="713778" y="6401455"/>
                  <a:ext cx="443520" cy="832680"/>
                </a:xfrm>
                <a:prstGeom prst="rect">
                  <a:avLst/>
                </a:prstGeom>
              </p:spPr>
            </p:pic>
          </mc:Fallback>
        </mc:AlternateContent>
        <mc:AlternateContent xmlns:mc="http://schemas.openxmlformats.org/markup-compatibility/2006" xmlns:p14="http://schemas.microsoft.com/office/powerpoint/2010/main">
          <mc:Choice Requires="p14">
            <p:contentPart p14:bwMode="auto" r:id="rId390">
              <p14:nvContentPartPr>
                <p14:cNvPr id="1646" name="Encre 1645">
                  <a:extLst>
                    <a:ext uri="{FF2B5EF4-FFF2-40B4-BE49-F238E27FC236}">
                      <a16:creationId xmlns:a16="http://schemas.microsoft.com/office/drawing/2014/main" id="{9D379CF5-B535-A2AA-E79C-6AD4ADA2B2B8}"/>
                    </a:ext>
                  </a:extLst>
                </p14:cNvPr>
                <p14:cNvContentPartPr/>
                <p14:nvPr/>
              </p14:nvContentPartPr>
              <p14:xfrm>
                <a:off x="913218" y="5178895"/>
                <a:ext cx="393480" cy="649080"/>
              </p14:xfrm>
            </p:contentPart>
          </mc:Choice>
          <mc:Fallback xmlns="">
            <p:pic>
              <p:nvPicPr>
                <p:cNvPr id="1646" name="Encre 1645">
                  <a:extLst>
                    <a:ext uri="{FF2B5EF4-FFF2-40B4-BE49-F238E27FC236}">
                      <a16:creationId xmlns:a16="http://schemas.microsoft.com/office/drawing/2014/main" id="{9D379CF5-B535-A2AA-E79C-6AD4ADA2B2B8}"/>
                    </a:ext>
                  </a:extLst>
                </p:cNvPr>
                <p:cNvPicPr/>
                <p:nvPr/>
              </p:nvPicPr>
              <p:blipFill>
                <a:blip r:embed="rId391"/>
                <a:stretch>
                  <a:fillRect/>
                </a:stretch>
              </p:blipFill>
              <p:spPr>
                <a:xfrm>
                  <a:off x="895218" y="5160895"/>
                  <a:ext cx="429120" cy="684720"/>
                </a:xfrm>
                <a:prstGeom prst="rect">
                  <a:avLst/>
                </a:prstGeom>
              </p:spPr>
            </p:pic>
          </mc:Fallback>
        </mc:AlternateContent>
        <p:grpSp>
          <p:nvGrpSpPr>
            <p:cNvPr id="1647" name="Groupe 1646">
              <a:extLst>
                <a:ext uri="{FF2B5EF4-FFF2-40B4-BE49-F238E27FC236}">
                  <a16:creationId xmlns:a16="http://schemas.microsoft.com/office/drawing/2014/main" id="{D54D1611-5838-6DB5-FBCA-6C29F5FE5C4D}"/>
                </a:ext>
              </a:extLst>
            </p:cNvPr>
            <p:cNvGrpSpPr/>
            <p:nvPr/>
          </p:nvGrpSpPr>
          <p:grpSpPr>
            <a:xfrm>
              <a:off x="1632150" y="6311416"/>
              <a:ext cx="1802148" cy="897879"/>
              <a:chOff x="9394019" y="2043413"/>
              <a:chExt cx="1802148" cy="897879"/>
            </a:xfrm>
          </p:grpSpPr>
          <mc:AlternateContent xmlns:mc="http://schemas.openxmlformats.org/markup-compatibility/2006" xmlns:p14="http://schemas.microsoft.com/office/powerpoint/2010/main">
            <mc:Choice Requires="p14">
              <p:contentPart p14:bwMode="auto" r:id="rId392">
                <p14:nvContentPartPr>
                  <p14:cNvPr id="1648" name="Encre 1647">
                    <a:extLst>
                      <a:ext uri="{FF2B5EF4-FFF2-40B4-BE49-F238E27FC236}">
                        <a16:creationId xmlns:a16="http://schemas.microsoft.com/office/drawing/2014/main" id="{B5EE559B-23F9-B207-EACD-3441F15C2287}"/>
                      </a:ext>
                    </a:extLst>
                  </p14:cNvPr>
                  <p14:cNvContentPartPr/>
                  <p14:nvPr/>
                </p14:nvContentPartPr>
                <p14:xfrm>
                  <a:off x="9394019" y="2043413"/>
                  <a:ext cx="337320" cy="245520"/>
                </p14:xfrm>
              </p:contentPart>
            </mc:Choice>
            <mc:Fallback xmlns="">
              <p:pic>
                <p:nvPicPr>
                  <p:cNvPr id="1648" name="Encre 1647">
                    <a:extLst>
                      <a:ext uri="{FF2B5EF4-FFF2-40B4-BE49-F238E27FC236}">
                        <a16:creationId xmlns:a16="http://schemas.microsoft.com/office/drawing/2014/main" id="{B5EE559B-23F9-B207-EACD-3441F15C2287}"/>
                      </a:ext>
                    </a:extLst>
                  </p:cNvPr>
                  <p:cNvPicPr/>
                  <p:nvPr/>
                </p:nvPicPr>
                <p:blipFill>
                  <a:blip r:embed="rId393"/>
                  <a:stretch>
                    <a:fillRect/>
                  </a:stretch>
                </p:blipFill>
                <p:spPr>
                  <a:xfrm>
                    <a:off x="9385019" y="2034413"/>
                    <a:ext cx="354960" cy="263160"/>
                  </a:xfrm>
                  <a:prstGeom prst="rect">
                    <a:avLst/>
                  </a:prstGeom>
                </p:spPr>
              </p:pic>
            </mc:Fallback>
          </mc:AlternateContent>
          <mc:AlternateContent xmlns:mc="http://schemas.openxmlformats.org/markup-compatibility/2006" xmlns:p14="http://schemas.microsoft.com/office/powerpoint/2010/main">
            <mc:Choice Requires="p14">
              <p:contentPart p14:bwMode="auto" r:id="rId394">
                <p14:nvContentPartPr>
                  <p14:cNvPr id="1649" name="Encre 1648">
                    <a:extLst>
                      <a:ext uri="{FF2B5EF4-FFF2-40B4-BE49-F238E27FC236}">
                        <a16:creationId xmlns:a16="http://schemas.microsoft.com/office/drawing/2014/main" id="{545A9DFB-2BF9-D7E1-96F7-51AEAFBE8B04}"/>
                      </a:ext>
                    </a:extLst>
                  </p14:cNvPr>
                  <p14:cNvContentPartPr/>
                  <p14:nvPr/>
                </p14:nvContentPartPr>
                <p14:xfrm>
                  <a:off x="9644219" y="2091653"/>
                  <a:ext cx="47160" cy="118800"/>
                </p14:xfrm>
              </p:contentPart>
            </mc:Choice>
            <mc:Fallback xmlns="">
              <p:pic>
                <p:nvPicPr>
                  <p:cNvPr id="1649" name="Encre 1648">
                    <a:extLst>
                      <a:ext uri="{FF2B5EF4-FFF2-40B4-BE49-F238E27FC236}">
                        <a16:creationId xmlns:a16="http://schemas.microsoft.com/office/drawing/2014/main" id="{545A9DFB-2BF9-D7E1-96F7-51AEAFBE8B04}"/>
                      </a:ext>
                    </a:extLst>
                  </p:cNvPr>
                  <p:cNvPicPr/>
                  <p:nvPr/>
                </p:nvPicPr>
                <p:blipFill>
                  <a:blip r:embed="rId395"/>
                  <a:stretch>
                    <a:fillRect/>
                  </a:stretch>
                </p:blipFill>
                <p:spPr>
                  <a:xfrm>
                    <a:off x="9635287" y="2082653"/>
                    <a:ext cx="64666"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396">
                <p14:nvContentPartPr>
                  <p14:cNvPr id="1650" name="Encre 1649">
                    <a:extLst>
                      <a:ext uri="{FF2B5EF4-FFF2-40B4-BE49-F238E27FC236}">
                        <a16:creationId xmlns:a16="http://schemas.microsoft.com/office/drawing/2014/main" id="{6AF28A95-3BB2-86CC-BF22-A09A8B64E1E1}"/>
                      </a:ext>
                    </a:extLst>
                  </p14:cNvPr>
                  <p14:cNvContentPartPr/>
                  <p14:nvPr/>
                </p14:nvContentPartPr>
                <p14:xfrm>
                  <a:off x="9409859" y="2155733"/>
                  <a:ext cx="175680" cy="75960"/>
                </p14:xfrm>
              </p:contentPart>
            </mc:Choice>
            <mc:Fallback xmlns="">
              <p:pic>
                <p:nvPicPr>
                  <p:cNvPr id="1650" name="Encre 1649">
                    <a:extLst>
                      <a:ext uri="{FF2B5EF4-FFF2-40B4-BE49-F238E27FC236}">
                        <a16:creationId xmlns:a16="http://schemas.microsoft.com/office/drawing/2014/main" id="{6AF28A95-3BB2-86CC-BF22-A09A8B64E1E1}"/>
                      </a:ext>
                    </a:extLst>
                  </p:cNvPr>
                  <p:cNvPicPr/>
                  <p:nvPr/>
                </p:nvPicPr>
                <p:blipFill>
                  <a:blip r:embed="rId397"/>
                  <a:stretch>
                    <a:fillRect/>
                  </a:stretch>
                </p:blipFill>
                <p:spPr>
                  <a:xfrm>
                    <a:off x="9400859" y="2146733"/>
                    <a:ext cx="19332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398">
                <p14:nvContentPartPr>
                  <p14:cNvPr id="1651" name="Encre 1650">
                    <a:extLst>
                      <a:ext uri="{FF2B5EF4-FFF2-40B4-BE49-F238E27FC236}">
                        <a16:creationId xmlns:a16="http://schemas.microsoft.com/office/drawing/2014/main" id="{62B7664C-3D36-C46F-3CCB-0D1AEAFB9CC0}"/>
                      </a:ext>
                    </a:extLst>
                  </p14:cNvPr>
                  <p14:cNvContentPartPr/>
                  <p14:nvPr/>
                </p14:nvContentPartPr>
                <p14:xfrm>
                  <a:off x="9472859" y="2123333"/>
                  <a:ext cx="207720" cy="42120"/>
                </p14:xfrm>
              </p:contentPart>
            </mc:Choice>
            <mc:Fallback xmlns="">
              <p:pic>
                <p:nvPicPr>
                  <p:cNvPr id="1651" name="Encre 1650">
                    <a:extLst>
                      <a:ext uri="{FF2B5EF4-FFF2-40B4-BE49-F238E27FC236}">
                        <a16:creationId xmlns:a16="http://schemas.microsoft.com/office/drawing/2014/main" id="{62B7664C-3D36-C46F-3CCB-0D1AEAFB9CC0}"/>
                      </a:ext>
                    </a:extLst>
                  </p:cNvPr>
                  <p:cNvPicPr/>
                  <p:nvPr/>
                </p:nvPicPr>
                <p:blipFill>
                  <a:blip r:embed="rId399"/>
                  <a:stretch>
                    <a:fillRect/>
                  </a:stretch>
                </p:blipFill>
                <p:spPr>
                  <a:xfrm>
                    <a:off x="9463859" y="2114409"/>
                    <a:ext cx="225360" cy="59611"/>
                  </a:xfrm>
                  <a:prstGeom prst="rect">
                    <a:avLst/>
                  </a:prstGeom>
                </p:spPr>
              </p:pic>
            </mc:Fallback>
          </mc:AlternateContent>
          <mc:AlternateContent xmlns:mc="http://schemas.openxmlformats.org/markup-compatibility/2006" xmlns:p14="http://schemas.microsoft.com/office/powerpoint/2010/main">
            <mc:Choice Requires="p14">
              <p:contentPart p14:bwMode="auto" r:id="rId400">
                <p14:nvContentPartPr>
                  <p14:cNvPr id="1652" name="Encre 1651">
                    <a:extLst>
                      <a:ext uri="{FF2B5EF4-FFF2-40B4-BE49-F238E27FC236}">
                        <a16:creationId xmlns:a16="http://schemas.microsoft.com/office/drawing/2014/main" id="{FB91C0D3-0E6F-B343-6917-E98E41FD1C1D}"/>
                      </a:ext>
                    </a:extLst>
                  </p14:cNvPr>
                  <p14:cNvContentPartPr/>
                  <p14:nvPr/>
                </p14:nvContentPartPr>
                <p14:xfrm>
                  <a:off x="10099473" y="2051495"/>
                  <a:ext cx="268560" cy="335520"/>
                </p14:xfrm>
              </p:contentPart>
            </mc:Choice>
            <mc:Fallback xmlns="">
              <p:pic>
                <p:nvPicPr>
                  <p:cNvPr id="1652" name="Encre 1651">
                    <a:extLst>
                      <a:ext uri="{FF2B5EF4-FFF2-40B4-BE49-F238E27FC236}">
                        <a16:creationId xmlns:a16="http://schemas.microsoft.com/office/drawing/2014/main" id="{FB91C0D3-0E6F-B343-6917-E98E41FD1C1D}"/>
                      </a:ext>
                    </a:extLst>
                  </p:cNvPr>
                  <p:cNvPicPr/>
                  <p:nvPr/>
                </p:nvPicPr>
                <p:blipFill>
                  <a:blip r:embed="rId401"/>
                  <a:stretch>
                    <a:fillRect/>
                  </a:stretch>
                </p:blipFill>
                <p:spPr>
                  <a:xfrm>
                    <a:off x="10081473" y="2033495"/>
                    <a:ext cx="304200" cy="371160"/>
                  </a:xfrm>
                  <a:prstGeom prst="rect">
                    <a:avLst/>
                  </a:prstGeom>
                </p:spPr>
              </p:pic>
            </mc:Fallback>
          </mc:AlternateContent>
          <mc:AlternateContent xmlns:mc="http://schemas.openxmlformats.org/markup-compatibility/2006" xmlns:p14="http://schemas.microsoft.com/office/powerpoint/2010/main">
            <mc:Choice Requires="p14">
              <p:contentPart p14:bwMode="auto" r:id="rId402">
                <p14:nvContentPartPr>
                  <p14:cNvPr id="1653" name="Encre 1652">
                    <a:extLst>
                      <a:ext uri="{FF2B5EF4-FFF2-40B4-BE49-F238E27FC236}">
                        <a16:creationId xmlns:a16="http://schemas.microsoft.com/office/drawing/2014/main" id="{097DCB57-9B84-54BA-C64C-1B2744B6E41C}"/>
                      </a:ext>
                    </a:extLst>
                  </p14:cNvPr>
                  <p14:cNvContentPartPr/>
                  <p14:nvPr/>
                </p14:nvContentPartPr>
                <p14:xfrm>
                  <a:off x="10341393" y="2281895"/>
                  <a:ext cx="72360" cy="135000"/>
                </p14:xfrm>
              </p:contentPart>
            </mc:Choice>
            <mc:Fallback xmlns="">
              <p:pic>
                <p:nvPicPr>
                  <p:cNvPr id="1653" name="Encre 1652">
                    <a:extLst>
                      <a:ext uri="{FF2B5EF4-FFF2-40B4-BE49-F238E27FC236}">
                        <a16:creationId xmlns:a16="http://schemas.microsoft.com/office/drawing/2014/main" id="{097DCB57-9B84-54BA-C64C-1B2744B6E41C}"/>
                      </a:ext>
                    </a:extLst>
                  </p:cNvPr>
                  <p:cNvPicPr/>
                  <p:nvPr/>
                </p:nvPicPr>
                <p:blipFill>
                  <a:blip r:embed="rId403"/>
                  <a:stretch>
                    <a:fillRect/>
                  </a:stretch>
                </p:blipFill>
                <p:spPr>
                  <a:xfrm>
                    <a:off x="10323393" y="2263943"/>
                    <a:ext cx="108000" cy="170545"/>
                  </a:xfrm>
                  <a:prstGeom prst="rect">
                    <a:avLst/>
                  </a:prstGeom>
                </p:spPr>
              </p:pic>
            </mc:Fallback>
          </mc:AlternateContent>
          <mc:AlternateContent xmlns:mc="http://schemas.openxmlformats.org/markup-compatibility/2006" xmlns:p14="http://schemas.microsoft.com/office/powerpoint/2010/main">
            <mc:Choice Requires="p14">
              <p:contentPart p14:bwMode="auto" r:id="rId404">
                <p14:nvContentPartPr>
                  <p14:cNvPr id="1654" name="Encre 1653">
                    <a:extLst>
                      <a:ext uri="{FF2B5EF4-FFF2-40B4-BE49-F238E27FC236}">
                        <a16:creationId xmlns:a16="http://schemas.microsoft.com/office/drawing/2014/main" id="{B41570D0-FD5C-B428-1593-DECA879CE2DA}"/>
                      </a:ext>
                    </a:extLst>
                  </p14:cNvPr>
                  <p14:cNvContentPartPr/>
                  <p14:nvPr/>
                </p14:nvContentPartPr>
                <p14:xfrm>
                  <a:off x="10377393" y="2130695"/>
                  <a:ext cx="530640" cy="75240"/>
                </p14:xfrm>
              </p:contentPart>
            </mc:Choice>
            <mc:Fallback xmlns="">
              <p:pic>
                <p:nvPicPr>
                  <p:cNvPr id="1654" name="Encre 1653">
                    <a:extLst>
                      <a:ext uri="{FF2B5EF4-FFF2-40B4-BE49-F238E27FC236}">
                        <a16:creationId xmlns:a16="http://schemas.microsoft.com/office/drawing/2014/main" id="{B41570D0-FD5C-B428-1593-DECA879CE2DA}"/>
                      </a:ext>
                    </a:extLst>
                  </p:cNvPr>
                  <p:cNvPicPr/>
                  <p:nvPr/>
                </p:nvPicPr>
                <p:blipFill>
                  <a:blip r:embed="rId405"/>
                  <a:stretch>
                    <a:fillRect/>
                  </a:stretch>
                </p:blipFill>
                <p:spPr>
                  <a:xfrm>
                    <a:off x="10359393" y="2112695"/>
                    <a:ext cx="56628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406">
                <p14:nvContentPartPr>
                  <p14:cNvPr id="1655" name="Encre 1654">
                    <a:extLst>
                      <a:ext uri="{FF2B5EF4-FFF2-40B4-BE49-F238E27FC236}">
                        <a16:creationId xmlns:a16="http://schemas.microsoft.com/office/drawing/2014/main" id="{E1DDE04F-7A99-4FDF-5C21-35215A0919FA}"/>
                      </a:ext>
                    </a:extLst>
                  </p14:cNvPr>
                  <p14:cNvContentPartPr/>
                  <p14:nvPr/>
                </p14:nvContentPartPr>
                <p14:xfrm>
                  <a:off x="10587407" y="2189972"/>
                  <a:ext cx="608760" cy="250200"/>
                </p14:xfrm>
              </p:contentPart>
            </mc:Choice>
            <mc:Fallback xmlns="">
              <p:pic>
                <p:nvPicPr>
                  <p:cNvPr id="1655" name="Encre 1654">
                    <a:extLst>
                      <a:ext uri="{FF2B5EF4-FFF2-40B4-BE49-F238E27FC236}">
                        <a16:creationId xmlns:a16="http://schemas.microsoft.com/office/drawing/2014/main" id="{E1DDE04F-7A99-4FDF-5C21-35215A0919FA}"/>
                      </a:ext>
                    </a:extLst>
                  </p:cNvPr>
                  <p:cNvPicPr/>
                  <p:nvPr/>
                </p:nvPicPr>
                <p:blipFill>
                  <a:blip r:embed="rId407"/>
                  <a:stretch>
                    <a:fillRect/>
                  </a:stretch>
                </p:blipFill>
                <p:spPr>
                  <a:xfrm>
                    <a:off x="10569407" y="2171972"/>
                    <a:ext cx="644400" cy="285840"/>
                  </a:xfrm>
                  <a:prstGeom prst="rect">
                    <a:avLst/>
                  </a:prstGeom>
                </p:spPr>
              </p:pic>
            </mc:Fallback>
          </mc:AlternateContent>
          <mc:AlternateContent xmlns:mc="http://schemas.openxmlformats.org/markup-compatibility/2006" xmlns:p14="http://schemas.microsoft.com/office/powerpoint/2010/main">
            <mc:Choice Requires="p14">
              <p:contentPart p14:bwMode="auto" r:id="rId408">
                <p14:nvContentPartPr>
                  <p14:cNvPr id="1656" name="Encre 1655">
                    <a:extLst>
                      <a:ext uri="{FF2B5EF4-FFF2-40B4-BE49-F238E27FC236}">
                        <a16:creationId xmlns:a16="http://schemas.microsoft.com/office/drawing/2014/main" id="{28643A3C-5BF7-2A2D-0539-2A9D125F65FA}"/>
                      </a:ext>
                    </a:extLst>
                  </p14:cNvPr>
                  <p14:cNvContentPartPr/>
                  <p14:nvPr/>
                </p14:nvContentPartPr>
                <p14:xfrm>
                  <a:off x="10890167" y="2133812"/>
                  <a:ext cx="72720" cy="98280"/>
                </p14:xfrm>
              </p:contentPart>
            </mc:Choice>
            <mc:Fallback xmlns="">
              <p:pic>
                <p:nvPicPr>
                  <p:cNvPr id="1656" name="Encre 1655">
                    <a:extLst>
                      <a:ext uri="{FF2B5EF4-FFF2-40B4-BE49-F238E27FC236}">
                        <a16:creationId xmlns:a16="http://schemas.microsoft.com/office/drawing/2014/main" id="{28643A3C-5BF7-2A2D-0539-2A9D125F65FA}"/>
                      </a:ext>
                    </a:extLst>
                  </p:cNvPr>
                  <p:cNvPicPr/>
                  <p:nvPr/>
                </p:nvPicPr>
                <p:blipFill>
                  <a:blip r:embed="rId409"/>
                  <a:stretch>
                    <a:fillRect/>
                  </a:stretch>
                </p:blipFill>
                <p:spPr>
                  <a:xfrm>
                    <a:off x="10872167" y="2115812"/>
                    <a:ext cx="10836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410">
                <p14:nvContentPartPr>
                  <p14:cNvPr id="1657" name="Encre 1656">
                    <a:extLst>
                      <a:ext uri="{FF2B5EF4-FFF2-40B4-BE49-F238E27FC236}">
                        <a16:creationId xmlns:a16="http://schemas.microsoft.com/office/drawing/2014/main" id="{1379DD65-6B92-882E-02A4-CBCF374C99FE}"/>
                      </a:ext>
                    </a:extLst>
                  </p14:cNvPr>
                  <p14:cNvContentPartPr/>
                  <p14:nvPr/>
                </p14:nvContentPartPr>
                <p14:xfrm>
                  <a:off x="10965407" y="2174852"/>
                  <a:ext cx="69480" cy="47880"/>
                </p14:xfrm>
              </p:contentPart>
            </mc:Choice>
            <mc:Fallback xmlns="">
              <p:pic>
                <p:nvPicPr>
                  <p:cNvPr id="1657" name="Encre 1656">
                    <a:extLst>
                      <a:ext uri="{FF2B5EF4-FFF2-40B4-BE49-F238E27FC236}">
                        <a16:creationId xmlns:a16="http://schemas.microsoft.com/office/drawing/2014/main" id="{1379DD65-6B92-882E-02A4-CBCF374C99FE}"/>
                      </a:ext>
                    </a:extLst>
                  </p:cNvPr>
                  <p:cNvPicPr/>
                  <p:nvPr/>
                </p:nvPicPr>
                <p:blipFill>
                  <a:blip r:embed="rId411"/>
                  <a:stretch>
                    <a:fillRect/>
                  </a:stretch>
                </p:blipFill>
                <p:spPr>
                  <a:xfrm>
                    <a:off x="10947407" y="2156852"/>
                    <a:ext cx="10512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412">
                <p14:nvContentPartPr>
                  <p14:cNvPr id="1658" name="Encre 1657">
                    <a:extLst>
                      <a:ext uri="{FF2B5EF4-FFF2-40B4-BE49-F238E27FC236}">
                        <a16:creationId xmlns:a16="http://schemas.microsoft.com/office/drawing/2014/main" id="{79C2850B-B7A2-1563-09D3-EC6658E5578A}"/>
                      </a:ext>
                    </a:extLst>
                  </p14:cNvPr>
                  <p14:cNvContentPartPr/>
                  <p14:nvPr/>
                </p14:nvContentPartPr>
                <p14:xfrm>
                  <a:off x="10602527" y="2254772"/>
                  <a:ext cx="259560" cy="29880"/>
                </p14:xfrm>
              </p:contentPart>
            </mc:Choice>
            <mc:Fallback xmlns="">
              <p:pic>
                <p:nvPicPr>
                  <p:cNvPr id="1658" name="Encre 1657">
                    <a:extLst>
                      <a:ext uri="{FF2B5EF4-FFF2-40B4-BE49-F238E27FC236}">
                        <a16:creationId xmlns:a16="http://schemas.microsoft.com/office/drawing/2014/main" id="{79C2850B-B7A2-1563-09D3-EC6658E5578A}"/>
                      </a:ext>
                    </a:extLst>
                  </p:cNvPr>
                  <p:cNvPicPr/>
                  <p:nvPr/>
                </p:nvPicPr>
                <p:blipFill>
                  <a:blip r:embed="rId413"/>
                  <a:stretch>
                    <a:fillRect/>
                  </a:stretch>
                </p:blipFill>
                <p:spPr>
                  <a:xfrm>
                    <a:off x="10584527" y="2236986"/>
                    <a:ext cx="295200" cy="65096"/>
                  </a:xfrm>
                  <a:prstGeom prst="rect">
                    <a:avLst/>
                  </a:prstGeom>
                </p:spPr>
              </p:pic>
            </mc:Fallback>
          </mc:AlternateContent>
          <mc:AlternateContent xmlns:mc="http://schemas.openxmlformats.org/markup-compatibility/2006" xmlns:p14="http://schemas.microsoft.com/office/powerpoint/2010/main">
            <mc:Choice Requires="p14">
              <p:contentPart p14:bwMode="auto" r:id="rId414">
                <p14:nvContentPartPr>
                  <p14:cNvPr id="1659" name="Encre 1658">
                    <a:extLst>
                      <a:ext uri="{FF2B5EF4-FFF2-40B4-BE49-F238E27FC236}">
                        <a16:creationId xmlns:a16="http://schemas.microsoft.com/office/drawing/2014/main" id="{203A2A63-F610-74C7-7D97-EF008A8A08F4}"/>
                      </a:ext>
                    </a:extLst>
                  </p14:cNvPr>
                  <p14:cNvContentPartPr/>
                  <p14:nvPr/>
                </p14:nvContentPartPr>
                <p14:xfrm>
                  <a:off x="10620527" y="2292212"/>
                  <a:ext cx="112680" cy="24840"/>
                </p14:xfrm>
              </p:contentPart>
            </mc:Choice>
            <mc:Fallback xmlns="">
              <p:pic>
                <p:nvPicPr>
                  <p:cNvPr id="1659" name="Encre 1658">
                    <a:extLst>
                      <a:ext uri="{FF2B5EF4-FFF2-40B4-BE49-F238E27FC236}">
                        <a16:creationId xmlns:a16="http://schemas.microsoft.com/office/drawing/2014/main" id="{203A2A63-F610-74C7-7D97-EF008A8A08F4}"/>
                      </a:ext>
                    </a:extLst>
                  </p:cNvPr>
                  <p:cNvPicPr/>
                  <p:nvPr/>
                </p:nvPicPr>
                <p:blipFill>
                  <a:blip r:embed="rId415"/>
                  <a:stretch>
                    <a:fillRect/>
                  </a:stretch>
                </p:blipFill>
                <p:spPr>
                  <a:xfrm>
                    <a:off x="10602527" y="2273947"/>
                    <a:ext cx="148320" cy="61004"/>
                  </a:xfrm>
                  <a:prstGeom prst="rect">
                    <a:avLst/>
                  </a:prstGeom>
                </p:spPr>
              </p:pic>
            </mc:Fallback>
          </mc:AlternateContent>
          <mc:AlternateContent xmlns:mc="http://schemas.openxmlformats.org/markup-compatibility/2006" xmlns:p14="http://schemas.microsoft.com/office/powerpoint/2010/main">
            <mc:Choice Requires="p14">
              <p:contentPart p14:bwMode="auto" r:id="rId416">
                <p14:nvContentPartPr>
                  <p14:cNvPr id="1660" name="Encre 1659">
                    <a:extLst>
                      <a:ext uri="{FF2B5EF4-FFF2-40B4-BE49-F238E27FC236}">
                        <a16:creationId xmlns:a16="http://schemas.microsoft.com/office/drawing/2014/main" id="{B5703483-86EA-A6BB-F163-96B4ED7D7AE9}"/>
                      </a:ext>
                    </a:extLst>
                  </p14:cNvPr>
                  <p14:cNvContentPartPr/>
                  <p14:nvPr/>
                </p14:nvContentPartPr>
                <p14:xfrm>
                  <a:off x="10409927" y="2461052"/>
                  <a:ext cx="507240" cy="137520"/>
                </p14:xfrm>
              </p:contentPart>
            </mc:Choice>
            <mc:Fallback xmlns="">
              <p:pic>
                <p:nvPicPr>
                  <p:cNvPr id="1660" name="Encre 1659">
                    <a:extLst>
                      <a:ext uri="{FF2B5EF4-FFF2-40B4-BE49-F238E27FC236}">
                        <a16:creationId xmlns:a16="http://schemas.microsoft.com/office/drawing/2014/main" id="{B5703483-86EA-A6BB-F163-96B4ED7D7AE9}"/>
                      </a:ext>
                    </a:extLst>
                  </p:cNvPr>
                  <p:cNvPicPr/>
                  <p:nvPr/>
                </p:nvPicPr>
                <p:blipFill>
                  <a:blip r:embed="rId417"/>
                  <a:stretch>
                    <a:fillRect/>
                  </a:stretch>
                </p:blipFill>
                <p:spPr>
                  <a:xfrm>
                    <a:off x="10391927" y="2443052"/>
                    <a:ext cx="54288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418">
                <p14:nvContentPartPr>
                  <p14:cNvPr id="1661" name="Encre 1660">
                    <a:extLst>
                      <a:ext uri="{FF2B5EF4-FFF2-40B4-BE49-F238E27FC236}">
                        <a16:creationId xmlns:a16="http://schemas.microsoft.com/office/drawing/2014/main" id="{683CDB3B-16AE-BC67-B981-AF4AC6B4A2E0}"/>
                      </a:ext>
                    </a:extLst>
                  </p14:cNvPr>
                  <p14:cNvContentPartPr/>
                  <p14:nvPr/>
                </p14:nvContentPartPr>
                <p14:xfrm>
                  <a:off x="10064327" y="2373572"/>
                  <a:ext cx="59040" cy="260280"/>
                </p14:xfrm>
              </p:contentPart>
            </mc:Choice>
            <mc:Fallback xmlns="">
              <p:pic>
                <p:nvPicPr>
                  <p:cNvPr id="1661" name="Encre 1660">
                    <a:extLst>
                      <a:ext uri="{FF2B5EF4-FFF2-40B4-BE49-F238E27FC236}">
                        <a16:creationId xmlns:a16="http://schemas.microsoft.com/office/drawing/2014/main" id="{683CDB3B-16AE-BC67-B981-AF4AC6B4A2E0}"/>
                      </a:ext>
                    </a:extLst>
                  </p:cNvPr>
                  <p:cNvPicPr/>
                  <p:nvPr/>
                </p:nvPicPr>
                <p:blipFill>
                  <a:blip r:embed="rId419"/>
                  <a:stretch>
                    <a:fillRect/>
                  </a:stretch>
                </p:blipFill>
                <p:spPr>
                  <a:xfrm>
                    <a:off x="10046327" y="2355572"/>
                    <a:ext cx="94680" cy="295920"/>
                  </a:xfrm>
                  <a:prstGeom prst="rect">
                    <a:avLst/>
                  </a:prstGeom>
                </p:spPr>
              </p:pic>
            </mc:Fallback>
          </mc:AlternateContent>
          <mc:AlternateContent xmlns:mc="http://schemas.openxmlformats.org/markup-compatibility/2006" xmlns:p14="http://schemas.microsoft.com/office/powerpoint/2010/main">
            <mc:Choice Requires="p14">
              <p:contentPart p14:bwMode="auto" r:id="rId420">
                <p14:nvContentPartPr>
                  <p14:cNvPr id="1662" name="Encre 1661">
                    <a:extLst>
                      <a:ext uri="{FF2B5EF4-FFF2-40B4-BE49-F238E27FC236}">
                        <a16:creationId xmlns:a16="http://schemas.microsoft.com/office/drawing/2014/main" id="{312FA39E-3CEB-1BE2-FCC2-AB480D6179AF}"/>
                      </a:ext>
                    </a:extLst>
                  </p14:cNvPr>
                  <p14:cNvContentPartPr/>
                  <p14:nvPr/>
                </p14:nvContentPartPr>
                <p14:xfrm>
                  <a:off x="10090607" y="2569412"/>
                  <a:ext cx="79560" cy="371880"/>
                </p14:xfrm>
              </p:contentPart>
            </mc:Choice>
            <mc:Fallback xmlns="">
              <p:pic>
                <p:nvPicPr>
                  <p:cNvPr id="1662" name="Encre 1661">
                    <a:extLst>
                      <a:ext uri="{FF2B5EF4-FFF2-40B4-BE49-F238E27FC236}">
                        <a16:creationId xmlns:a16="http://schemas.microsoft.com/office/drawing/2014/main" id="{312FA39E-3CEB-1BE2-FCC2-AB480D6179AF}"/>
                      </a:ext>
                    </a:extLst>
                  </p:cNvPr>
                  <p:cNvPicPr/>
                  <p:nvPr/>
                </p:nvPicPr>
                <p:blipFill>
                  <a:blip r:embed="rId421"/>
                  <a:stretch>
                    <a:fillRect/>
                  </a:stretch>
                </p:blipFill>
                <p:spPr>
                  <a:xfrm>
                    <a:off x="10072607" y="2551412"/>
                    <a:ext cx="115200" cy="407520"/>
                  </a:xfrm>
                  <a:prstGeom prst="rect">
                    <a:avLst/>
                  </a:prstGeom>
                </p:spPr>
              </p:pic>
            </mc:Fallback>
          </mc:AlternateContent>
          <mc:AlternateContent xmlns:mc="http://schemas.openxmlformats.org/markup-compatibility/2006" xmlns:p14="http://schemas.microsoft.com/office/powerpoint/2010/main">
            <mc:Choice Requires="p14">
              <p:contentPart p14:bwMode="auto" r:id="rId422">
                <p14:nvContentPartPr>
                  <p14:cNvPr id="1663" name="Encre 1662">
                    <a:extLst>
                      <a:ext uri="{FF2B5EF4-FFF2-40B4-BE49-F238E27FC236}">
                        <a16:creationId xmlns:a16="http://schemas.microsoft.com/office/drawing/2014/main" id="{128812AD-74E9-B1D3-6D89-1A25A044ABF1}"/>
                      </a:ext>
                    </a:extLst>
                  </p14:cNvPr>
                  <p14:cNvContentPartPr/>
                  <p14:nvPr/>
                </p14:nvContentPartPr>
                <p14:xfrm>
                  <a:off x="10372847" y="2619452"/>
                  <a:ext cx="136440" cy="272880"/>
                </p14:xfrm>
              </p:contentPart>
            </mc:Choice>
            <mc:Fallback xmlns="">
              <p:pic>
                <p:nvPicPr>
                  <p:cNvPr id="1663" name="Encre 1662">
                    <a:extLst>
                      <a:ext uri="{FF2B5EF4-FFF2-40B4-BE49-F238E27FC236}">
                        <a16:creationId xmlns:a16="http://schemas.microsoft.com/office/drawing/2014/main" id="{128812AD-74E9-B1D3-6D89-1A25A044ABF1}"/>
                      </a:ext>
                    </a:extLst>
                  </p:cNvPr>
                  <p:cNvPicPr/>
                  <p:nvPr/>
                </p:nvPicPr>
                <p:blipFill>
                  <a:blip r:embed="rId423"/>
                  <a:stretch>
                    <a:fillRect/>
                  </a:stretch>
                </p:blipFill>
                <p:spPr>
                  <a:xfrm>
                    <a:off x="10354799" y="2601452"/>
                    <a:ext cx="172174" cy="308520"/>
                  </a:xfrm>
                  <a:prstGeom prst="rect">
                    <a:avLst/>
                  </a:prstGeom>
                </p:spPr>
              </p:pic>
            </mc:Fallback>
          </mc:AlternateContent>
          <mc:AlternateContent xmlns:mc="http://schemas.openxmlformats.org/markup-compatibility/2006" xmlns:p14="http://schemas.microsoft.com/office/powerpoint/2010/main">
            <mc:Choice Requires="p14">
              <p:contentPart p14:bwMode="auto" r:id="rId424">
                <p14:nvContentPartPr>
                  <p14:cNvPr id="1664" name="Encre 1663">
                    <a:extLst>
                      <a:ext uri="{FF2B5EF4-FFF2-40B4-BE49-F238E27FC236}">
                        <a16:creationId xmlns:a16="http://schemas.microsoft.com/office/drawing/2014/main" id="{6DD65E4E-1C56-9FE8-CACA-FE09049AAD98}"/>
                      </a:ext>
                    </a:extLst>
                  </p14:cNvPr>
                  <p14:cNvContentPartPr/>
                  <p14:nvPr/>
                </p14:nvContentPartPr>
                <p14:xfrm>
                  <a:off x="9730697" y="2552983"/>
                  <a:ext cx="341640" cy="142200"/>
                </p14:xfrm>
              </p:contentPart>
            </mc:Choice>
            <mc:Fallback xmlns="">
              <p:pic>
                <p:nvPicPr>
                  <p:cNvPr id="1664" name="Encre 1663">
                    <a:extLst>
                      <a:ext uri="{FF2B5EF4-FFF2-40B4-BE49-F238E27FC236}">
                        <a16:creationId xmlns:a16="http://schemas.microsoft.com/office/drawing/2014/main" id="{6DD65E4E-1C56-9FE8-CACA-FE09049AAD98}"/>
                      </a:ext>
                    </a:extLst>
                  </p:cNvPr>
                  <p:cNvPicPr/>
                  <p:nvPr/>
                </p:nvPicPr>
                <p:blipFill>
                  <a:blip r:embed="rId425"/>
                  <a:stretch>
                    <a:fillRect/>
                  </a:stretch>
                </p:blipFill>
                <p:spPr>
                  <a:xfrm>
                    <a:off x="9712678" y="2534983"/>
                    <a:ext cx="377318" cy="177840"/>
                  </a:xfrm>
                  <a:prstGeom prst="rect">
                    <a:avLst/>
                  </a:prstGeom>
                </p:spPr>
              </p:pic>
            </mc:Fallback>
          </mc:AlternateContent>
        </p:grpSp>
      </p:grpSp>
      <p:grpSp>
        <p:nvGrpSpPr>
          <p:cNvPr id="13" name="Groupe 12" descr="Idée reçue n°3">
            <a:extLst>
              <a:ext uri="{FF2B5EF4-FFF2-40B4-BE49-F238E27FC236}">
                <a16:creationId xmlns:a16="http://schemas.microsoft.com/office/drawing/2014/main" id="{C749F743-6E20-1199-AE72-C2D1E6A6E405}"/>
              </a:ext>
            </a:extLst>
          </p:cNvPr>
          <p:cNvGrpSpPr/>
          <p:nvPr/>
        </p:nvGrpSpPr>
        <p:grpSpPr>
          <a:xfrm>
            <a:off x="3211318" y="5132999"/>
            <a:ext cx="2869196" cy="508486"/>
            <a:chOff x="3211318" y="5132999"/>
            <a:chExt cx="2869196" cy="508486"/>
          </a:xfrm>
        </p:grpSpPr>
        <mc:AlternateContent xmlns:mc="http://schemas.openxmlformats.org/markup-compatibility/2006" xmlns:p14="http://schemas.microsoft.com/office/powerpoint/2010/main">
          <mc:Choice Requires="p14">
            <p:contentPart p14:bwMode="auto" r:id="rId426">
              <p14:nvContentPartPr>
                <p14:cNvPr id="1671" name="Encre 1670">
                  <a:extLst>
                    <a:ext uri="{FF2B5EF4-FFF2-40B4-BE49-F238E27FC236}">
                      <a16:creationId xmlns:a16="http://schemas.microsoft.com/office/drawing/2014/main" id="{4B8AF192-B04A-9100-053C-644F486B5ADC}"/>
                    </a:ext>
                  </a:extLst>
                </p14:cNvPr>
                <p14:cNvContentPartPr/>
                <p14:nvPr>
                  <p:custDataLst>
                    <p:tags r:id="rId32"/>
                  </p:custDataLst>
                </p14:nvPr>
              </p14:nvContentPartPr>
              <p14:xfrm rot="21440180">
                <a:off x="3313574" y="5326280"/>
                <a:ext cx="12240" cy="183240"/>
              </p14:xfrm>
            </p:contentPart>
          </mc:Choice>
          <mc:Fallback xmlns="">
            <p:pic>
              <p:nvPicPr>
                <p:cNvPr id="1671" name="Encre 1670">
                  <a:extLst>
                    <a:ext uri="{FF2B5EF4-FFF2-40B4-BE49-F238E27FC236}">
                      <a16:creationId xmlns:a16="http://schemas.microsoft.com/office/drawing/2014/main" id="{4B8AF192-B04A-9100-053C-644F486B5ADC}"/>
                    </a:ext>
                  </a:extLst>
                </p:cNvPr>
                <p:cNvPicPr/>
                <p:nvPr/>
              </p:nvPicPr>
              <p:blipFill>
                <a:blip r:embed="rId427"/>
                <a:stretch>
                  <a:fillRect/>
                </a:stretch>
              </p:blipFill>
              <p:spPr>
                <a:xfrm rot="21440180">
                  <a:off x="3295574" y="5308280"/>
                  <a:ext cx="4788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428">
              <p14:nvContentPartPr>
                <p14:cNvPr id="1672" name="Encre 1671">
                  <a:extLst>
                    <a:ext uri="{FF2B5EF4-FFF2-40B4-BE49-F238E27FC236}">
                      <a16:creationId xmlns:a16="http://schemas.microsoft.com/office/drawing/2014/main" id="{F648C105-AF81-A5D0-7C47-03F252E244E4}"/>
                    </a:ext>
                  </a:extLst>
                </p14:cNvPr>
                <p14:cNvContentPartPr/>
                <p14:nvPr>
                  <p:custDataLst>
                    <p:tags r:id="rId33"/>
                  </p:custDataLst>
                </p14:nvPr>
              </p14:nvContentPartPr>
              <p14:xfrm rot="21440180">
                <a:off x="3211318" y="5337432"/>
                <a:ext cx="167040" cy="6480"/>
              </p14:xfrm>
            </p:contentPart>
          </mc:Choice>
          <mc:Fallback xmlns="">
            <p:pic>
              <p:nvPicPr>
                <p:cNvPr id="1672" name="Encre 1671">
                  <a:extLst>
                    <a:ext uri="{FF2B5EF4-FFF2-40B4-BE49-F238E27FC236}">
                      <a16:creationId xmlns:a16="http://schemas.microsoft.com/office/drawing/2014/main" id="{F648C105-AF81-A5D0-7C47-03F252E244E4}"/>
                    </a:ext>
                  </a:extLst>
                </p:cNvPr>
                <p:cNvPicPr/>
                <p:nvPr/>
              </p:nvPicPr>
              <p:blipFill>
                <a:blip r:embed="rId429"/>
                <a:stretch>
                  <a:fillRect/>
                </a:stretch>
              </p:blipFill>
              <p:spPr>
                <a:xfrm rot="21440180">
                  <a:off x="3193318" y="5319432"/>
                  <a:ext cx="20268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430">
              <p14:nvContentPartPr>
                <p14:cNvPr id="1673" name="Encre 1672">
                  <a:extLst>
                    <a:ext uri="{FF2B5EF4-FFF2-40B4-BE49-F238E27FC236}">
                      <a16:creationId xmlns:a16="http://schemas.microsoft.com/office/drawing/2014/main" id="{7102ABD7-EDDB-F264-35DD-9003082323CE}"/>
                    </a:ext>
                  </a:extLst>
                </p14:cNvPr>
                <p14:cNvContentPartPr/>
                <p14:nvPr>
                  <p:custDataLst>
                    <p:tags r:id="rId34"/>
                  </p:custDataLst>
                </p14:nvPr>
              </p14:nvContentPartPr>
              <p14:xfrm rot="21440180">
                <a:off x="3241752" y="5515435"/>
                <a:ext cx="123120" cy="14760"/>
              </p14:xfrm>
            </p:contentPart>
          </mc:Choice>
          <mc:Fallback xmlns="">
            <p:pic>
              <p:nvPicPr>
                <p:cNvPr id="1673" name="Encre 1672">
                  <a:extLst>
                    <a:ext uri="{FF2B5EF4-FFF2-40B4-BE49-F238E27FC236}">
                      <a16:creationId xmlns:a16="http://schemas.microsoft.com/office/drawing/2014/main" id="{7102ABD7-EDDB-F264-35DD-9003082323CE}"/>
                    </a:ext>
                  </a:extLst>
                </p:cNvPr>
                <p:cNvPicPr/>
                <p:nvPr/>
              </p:nvPicPr>
              <p:blipFill>
                <a:blip r:embed="rId431"/>
                <a:stretch>
                  <a:fillRect/>
                </a:stretch>
              </p:blipFill>
              <p:spPr>
                <a:xfrm rot="21440180">
                  <a:off x="3223699" y="5497435"/>
                  <a:ext cx="158865"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432">
              <p14:nvContentPartPr>
                <p14:cNvPr id="1674" name="Encre 1673">
                  <a:extLst>
                    <a:ext uri="{FF2B5EF4-FFF2-40B4-BE49-F238E27FC236}">
                      <a16:creationId xmlns:a16="http://schemas.microsoft.com/office/drawing/2014/main" id="{1BA66CD0-3A84-9EB1-FE6F-F2A39C0A7CB3}"/>
                    </a:ext>
                  </a:extLst>
                </p14:cNvPr>
                <p14:cNvContentPartPr/>
                <p14:nvPr>
                  <p:custDataLst>
                    <p:tags r:id="rId35"/>
                  </p:custDataLst>
                </p14:nvPr>
              </p14:nvContentPartPr>
              <p14:xfrm rot="21440180">
                <a:off x="3423450" y="5333146"/>
                <a:ext cx="117360" cy="196200"/>
              </p14:xfrm>
            </p:contentPart>
          </mc:Choice>
          <mc:Fallback xmlns="">
            <p:pic>
              <p:nvPicPr>
                <p:cNvPr id="1674" name="Encre 1673">
                  <a:extLst>
                    <a:ext uri="{FF2B5EF4-FFF2-40B4-BE49-F238E27FC236}">
                      <a16:creationId xmlns:a16="http://schemas.microsoft.com/office/drawing/2014/main" id="{1BA66CD0-3A84-9EB1-FE6F-F2A39C0A7CB3}"/>
                    </a:ext>
                  </a:extLst>
                </p:cNvPr>
                <p:cNvPicPr/>
                <p:nvPr/>
              </p:nvPicPr>
              <p:blipFill>
                <a:blip r:embed="rId433"/>
                <a:stretch>
                  <a:fillRect/>
                </a:stretch>
              </p:blipFill>
              <p:spPr>
                <a:xfrm rot="21440180">
                  <a:off x="3405450" y="5315113"/>
                  <a:ext cx="153000" cy="231906"/>
                </a:xfrm>
                <a:prstGeom prst="rect">
                  <a:avLst/>
                </a:prstGeom>
              </p:spPr>
            </p:pic>
          </mc:Fallback>
        </mc:AlternateContent>
        <mc:AlternateContent xmlns:mc="http://schemas.openxmlformats.org/markup-compatibility/2006" xmlns:p14="http://schemas.microsoft.com/office/powerpoint/2010/main">
          <mc:Choice Requires="p14">
            <p:contentPart p14:bwMode="auto" r:id="rId434">
              <p14:nvContentPartPr>
                <p14:cNvPr id="1675" name="Encre 1674">
                  <a:extLst>
                    <a:ext uri="{FF2B5EF4-FFF2-40B4-BE49-F238E27FC236}">
                      <a16:creationId xmlns:a16="http://schemas.microsoft.com/office/drawing/2014/main" id="{1D35C55E-AED5-5859-F020-704AD93AA244}"/>
                    </a:ext>
                  </a:extLst>
                </p14:cNvPr>
                <p14:cNvContentPartPr/>
                <p14:nvPr>
                  <p:custDataLst>
                    <p:tags r:id="rId36"/>
                  </p:custDataLst>
                </p14:nvPr>
              </p14:nvContentPartPr>
              <p14:xfrm rot="21440180">
                <a:off x="3597196" y="5335294"/>
                <a:ext cx="64440" cy="179280"/>
              </p14:xfrm>
            </p:contentPart>
          </mc:Choice>
          <mc:Fallback xmlns="">
            <p:pic>
              <p:nvPicPr>
                <p:cNvPr id="1675" name="Encre 1674">
                  <a:extLst>
                    <a:ext uri="{FF2B5EF4-FFF2-40B4-BE49-F238E27FC236}">
                      <a16:creationId xmlns:a16="http://schemas.microsoft.com/office/drawing/2014/main" id="{1D35C55E-AED5-5859-F020-704AD93AA244}"/>
                    </a:ext>
                  </a:extLst>
                </p:cNvPr>
                <p:cNvPicPr/>
                <p:nvPr/>
              </p:nvPicPr>
              <p:blipFill>
                <a:blip r:embed="rId435"/>
                <a:stretch>
                  <a:fillRect/>
                </a:stretch>
              </p:blipFill>
              <p:spPr>
                <a:xfrm rot="21440180">
                  <a:off x="3579196" y="5317294"/>
                  <a:ext cx="10008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436">
              <p14:nvContentPartPr>
                <p14:cNvPr id="1676" name="Encre 1675">
                  <a:extLst>
                    <a:ext uri="{FF2B5EF4-FFF2-40B4-BE49-F238E27FC236}">
                      <a16:creationId xmlns:a16="http://schemas.microsoft.com/office/drawing/2014/main" id="{40BE8E45-D6BA-6B25-36CB-D41BD9552EE5}"/>
                    </a:ext>
                  </a:extLst>
                </p14:cNvPr>
                <p14:cNvContentPartPr/>
                <p14:nvPr>
                  <p:custDataLst>
                    <p:tags r:id="rId37"/>
                  </p:custDataLst>
                </p14:nvPr>
              </p14:nvContentPartPr>
              <p14:xfrm rot="21440180">
                <a:off x="3608689" y="5403268"/>
                <a:ext cx="74520" cy="10440"/>
              </p14:xfrm>
            </p:contentPart>
          </mc:Choice>
          <mc:Fallback xmlns="">
            <p:pic>
              <p:nvPicPr>
                <p:cNvPr id="1676" name="Encre 1675">
                  <a:extLst>
                    <a:ext uri="{FF2B5EF4-FFF2-40B4-BE49-F238E27FC236}">
                      <a16:creationId xmlns:a16="http://schemas.microsoft.com/office/drawing/2014/main" id="{40BE8E45-D6BA-6B25-36CB-D41BD9552EE5}"/>
                    </a:ext>
                  </a:extLst>
                </p:cNvPr>
                <p:cNvPicPr/>
                <p:nvPr/>
              </p:nvPicPr>
              <p:blipFill>
                <a:blip r:embed="rId437"/>
                <a:stretch>
                  <a:fillRect/>
                </a:stretch>
              </p:blipFill>
              <p:spPr>
                <a:xfrm rot="21440180">
                  <a:off x="3590689" y="5384625"/>
                  <a:ext cx="110160" cy="47353"/>
                </a:xfrm>
                <a:prstGeom prst="rect">
                  <a:avLst/>
                </a:prstGeom>
              </p:spPr>
            </p:pic>
          </mc:Fallback>
        </mc:AlternateContent>
        <mc:AlternateContent xmlns:mc="http://schemas.openxmlformats.org/markup-compatibility/2006" xmlns:p14="http://schemas.microsoft.com/office/powerpoint/2010/main">
          <mc:Choice Requires="p14">
            <p:contentPart p14:bwMode="auto" r:id="rId438">
              <p14:nvContentPartPr>
                <p14:cNvPr id="1677" name="Encre 1676">
                  <a:extLst>
                    <a:ext uri="{FF2B5EF4-FFF2-40B4-BE49-F238E27FC236}">
                      <a16:creationId xmlns:a16="http://schemas.microsoft.com/office/drawing/2014/main" id="{8AAEA133-733E-DF1D-44A5-9D03C048FC46}"/>
                    </a:ext>
                  </a:extLst>
                </p14:cNvPr>
                <p14:cNvContentPartPr/>
                <p14:nvPr>
                  <p:custDataLst>
                    <p:tags r:id="rId38"/>
                  </p:custDataLst>
                </p14:nvPr>
              </p14:nvContentPartPr>
              <p14:xfrm rot="21440180">
                <a:off x="3612015" y="5340333"/>
                <a:ext cx="62280" cy="16200"/>
              </p14:xfrm>
            </p:contentPart>
          </mc:Choice>
          <mc:Fallback xmlns="">
            <p:pic>
              <p:nvPicPr>
                <p:cNvPr id="1677" name="Encre 1676">
                  <a:extLst>
                    <a:ext uri="{FF2B5EF4-FFF2-40B4-BE49-F238E27FC236}">
                      <a16:creationId xmlns:a16="http://schemas.microsoft.com/office/drawing/2014/main" id="{8AAEA133-733E-DF1D-44A5-9D03C048FC46}"/>
                    </a:ext>
                  </a:extLst>
                </p:cNvPr>
                <p:cNvPicPr/>
                <p:nvPr/>
              </p:nvPicPr>
              <p:blipFill>
                <a:blip r:embed="rId439"/>
                <a:stretch>
                  <a:fillRect/>
                </a:stretch>
              </p:blipFill>
              <p:spPr>
                <a:xfrm rot="21440180">
                  <a:off x="3594015" y="5322333"/>
                  <a:ext cx="9792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440">
              <p14:nvContentPartPr>
                <p14:cNvPr id="1678" name="Encre 1677">
                  <a:extLst>
                    <a:ext uri="{FF2B5EF4-FFF2-40B4-BE49-F238E27FC236}">
                      <a16:creationId xmlns:a16="http://schemas.microsoft.com/office/drawing/2014/main" id="{D29FF6C2-88DF-C53C-A365-77D57AFA177F}"/>
                    </a:ext>
                  </a:extLst>
                </p14:cNvPr>
                <p14:cNvContentPartPr/>
                <p14:nvPr>
                  <p:custDataLst>
                    <p:tags r:id="rId39"/>
                  </p:custDataLst>
                </p14:nvPr>
              </p14:nvContentPartPr>
              <p14:xfrm rot="21440180">
                <a:off x="3603436" y="5228782"/>
                <a:ext cx="57240" cy="41040"/>
              </p14:xfrm>
            </p:contentPart>
          </mc:Choice>
          <mc:Fallback xmlns="">
            <p:pic>
              <p:nvPicPr>
                <p:cNvPr id="1678" name="Encre 1677">
                  <a:extLst>
                    <a:ext uri="{FF2B5EF4-FFF2-40B4-BE49-F238E27FC236}">
                      <a16:creationId xmlns:a16="http://schemas.microsoft.com/office/drawing/2014/main" id="{D29FF6C2-88DF-C53C-A365-77D57AFA177F}"/>
                    </a:ext>
                  </a:extLst>
                </p:cNvPr>
                <p:cNvPicPr/>
                <p:nvPr/>
              </p:nvPicPr>
              <p:blipFill>
                <a:blip r:embed="rId441"/>
                <a:stretch>
                  <a:fillRect/>
                </a:stretch>
              </p:blipFill>
              <p:spPr>
                <a:xfrm rot="21440180">
                  <a:off x="3585436" y="5210782"/>
                  <a:ext cx="9288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442">
              <p14:nvContentPartPr>
                <p14:cNvPr id="1679" name="Encre 1678">
                  <a:extLst>
                    <a:ext uri="{FF2B5EF4-FFF2-40B4-BE49-F238E27FC236}">
                      <a16:creationId xmlns:a16="http://schemas.microsoft.com/office/drawing/2014/main" id="{E71824F3-8C71-2F25-6E82-778921CDAC84}"/>
                    </a:ext>
                  </a:extLst>
                </p14:cNvPr>
                <p14:cNvContentPartPr/>
                <p14:nvPr>
                  <p:custDataLst>
                    <p:tags r:id="rId40"/>
                  </p:custDataLst>
                </p14:nvPr>
              </p14:nvContentPartPr>
              <p14:xfrm rot="21440180">
                <a:off x="3735937" y="5355788"/>
                <a:ext cx="68040" cy="184320"/>
              </p14:xfrm>
            </p:contentPart>
          </mc:Choice>
          <mc:Fallback xmlns="">
            <p:pic>
              <p:nvPicPr>
                <p:cNvPr id="1679" name="Encre 1678">
                  <a:extLst>
                    <a:ext uri="{FF2B5EF4-FFF2-40B4-BE49-F238E27FC236}">
                      <a16:creationId xmlns:a16="http://schemas.microsoft.com/office/drawing/2014/main" id="{E71824F3-8C71-2F25-6E82-778921CDAC84}"/>
                    </a:ext>
                  </a:extLst>
                </p:cNvPr>
                <p:cNvPicPr/>
                <p:nvPr/>
              </p:nvPicPr>
              <p:blipFill>
                <a:blip r:embed="rId443"/>
                <a:stretch>
                  <a:fillRect/>
                </a:stretch>
              </p:blipFill>
              <p:spPr>
                <a:xfrm rot="21440180">
                  <a:off x="3717937" y="5337753"/>
                  <a:ext cx="103680" cy="220030"/>
                </a:xfrm>
                <a:prstGeom prst="rect">
                  <a:avLst/>
                </a:prstGeom>
              </p:spPr>
            </p:pic>
          </mc:Fallback>
        </mc:AlternateContent>
        <mc:AlternateContent xmlns:mc="http://schemas.openxmlformats.org/markup-compatibility/2006" xmlns:p14="http://schemas.microsoft.com/office/powerpoint/2010/main">
          <mc:Choice Requires="p14">
            <p:contentPart p14:bwMode="auto" r:id="rId444">
              <p14:nvContentPartPr>
                <p14:cNvPr id="1680" name="Encre 1679">
                  <a:extLst>
                    <a:ext uri="{FF2B5EF4-FFF2-40B4-BE49-F238E27FC236}">
                      <a16:creationId xmlns:a16="http://schemas.microsoft.com/office/drawing/2014/main" id="{E8F6932D-3E41-E068-A31C-B63000C057B3}"/>
                    </a:ext>
                  </a:extLst>
                </p14:cNvPr>
                <p14:cNvContentPartPr/>
                <p14:nvPr>
                  <p:custDataLst>
                    <p:tags r:id="rId41"/>
                  </p:custDataLst>
                </p14:nvPr>
              </p14:nvContentPartPr>
              <p14:xfrm rot="21440180">
                <a:off x="3759666" y="5415641"/>
                <a:ext cx="61920" cy="15840"/>
              </p14:xfrm>
            </p:contentPart>
          </mc:Choice>
          <mc:Fallback xmlns="">
            <p:pic>
              <p:nvPicPr>
                <p:cNvPr id="1680" name="Encre 1679">
                  <a:extLst>
                    <a:ext uri="{FF2B5EF4-FFF2-40B4-BE49-F238E27FC236}">
                      <a16:creationId xmlns:a16="http://schemas.microsoft.com/office/drawing/2014/main" id="{E8F6932D-3E41-E068-A31C-B63000C057B3}"/>
                    </a:ext>
                  </a:extLst>
                </p:cNvPr>
                <p:cNvPicPr/>
                <p:nvPr/>
              </p:nvPicPr>
              <p:blipFill>
                <a:blip r:embed="rId445"/>
                <a:stretch>
                  <a:fillRect/>
                </a:stretch>
              </p:blipFill>
              <p:spPr>
                <a:xfrm rot="21440180">
                  <a:off x="3741666" y="5397641"/>
                  <a:ext cx="9756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446">
              <p14:nvContentPartPr>
                <p14:cNvPr id="1681" name="Encre 1680">
                  <a:extLst>
                    <a:ext uri="{FF2B5EF4-FFF2-40B4-BE49-F238E27FC236}">
                      <a16:creationId xmlns:a16="http://schemas.microsoft.com/office/drawing/2014/main" id="{6A81390D-6120-3F30-1051-8CC3218D2C2B}"/>
                    </a:ext>
                  </a:extLst>
                </p14:cNvPr>
                <p14:cNvContentPartPr/>
                <p14:nvPr>
                  <p:custDataLst>
                    <p:tags r:id="rId42"/>
                  </p:custDataLst>
                </p14:nvPr>
              </p14:nvContentPartPr>
              <p14:xfrm rot="21440180">
                <a:off x="3761573" y="5348193"/>
                <a:ext cx="91800" cy="30600"/>
              </p14:xfrm>
            </p:contentPart>
          </mc:Choice>
          <mc:Fallback xmlns="">
            <p:pic>
              <p:nvPicPr>
                <p:cNvPr id="1681" name="Encre 1680">
                  <a:extLst>
                    <a:ext uri="{FF2B5EF4-FFF2-40B4-BE49-F238E27FC236}">
                      <a16:creationId xmlns:a16="http://schemas.microsoft.com/office/drawing/2014/main" id="{6A81390D-6120-3F30-1051-8CC3218D2C2B}"/>
                    </a:ext>
                  </a:extLst>
                </p:cNvPr>
                <p:cNvPicPr/>
                <p:nvPr/>
              </p:nvPicPr>
              <p:blipFill>
                <a:blip r:embed="rId447"/>
                <a:stretch>
                  <a:fillRect/>
                </a:stretch>
              </p:blipFill>
              <p:spPr>
                <a:xfrm rot="21440180">
                  <a:off x="3743573" y="5330193"/>
                  <a:ext cx="12744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448">
              <p14:nvContentPartPr>
                <p14:cNvPr id="1682" name="Encre 1681">
                  <a:extLst>
                    <a:ext uri="{FF2B5EF4-FFF2-40B4-BE49-F238E27FC236}">
                      <a16:creationId xmlns:a16="http://schemas.microsoft.com/office/drawing/2014/main" id="{684420DB-DAA5-BBFC-B98E-9D12414B9889}"/>
                    </a:ext>
                  </a:extLst>
                </p14:cNvPr>
                <p14:cNvContentPartPr/>
                <p14:nvPr>
                  <p:custDataLst>
                    <p:tags r:id="rId43"/>
                  </p:custDataLst>
                </p14:nvPr>
              </p14:nvContentPartPr>
              <p14:xfrm rot="21440180">
                <a:off x="4075812" y="5255000"/>
                <a:ext cx="174240" cy="229680"/>
              </p14:xfrm>
            </p:contentPart>
          </mc:Choice>
          <mc:Fallback xmlns="">
            <p:pic>
              <p:nvPicPr>
                <p:cNvPr id="1682" name="Encre 1681">
                  <a:extLst>
                    <a:ext uri="{FF2B5EF4-FFF2-40B4-BE49-F238E27FC236}">
                      <a16:creationId xmlns:a16="http://schemas.microsoft.com/office/drawing/2014/main" id="{684420DB-DAA5-BBFC-B98E-9D12414B9889}"/>
                    </a:ext>
                  </a:extLst>
                </p:cNvPr>
                <p:cNvPicPr/>
                <p:nvPr/>
              </p:nvPicPr>
              <p:blipFill>
                <a:blip r:embed="rId449"/>
                <a:stretch>
                  <a:fillRect/>
                </a:stretch>
              </p:blipFill>
              <p:spPr>
                <a:xfrm rot="21440180">
                  <a:off x="4057812" y="5237000"/>
                  <a:ext cx="20988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450">
              <p14:nvContentPartPr>
                <p14:cNvPr id="1683" name="Encre 1682">
                  <a:extLst>
                    <a:ext uri="{FF2B5EF4-FFF2-40B4-BE49-F238E27FC236}">
                      <a16:creationId xmlns:a16="http://schemas.microsoft.com/office/drawing/2014/main" id="{506706B4-9330-9C74-4F69-B9B25EDAAE9E}"/>
                    </a:ext>
                  </a:extLst>
                </p14:cNvPr>
                <p14:cNvContentPartPr/>
                <p14:nvPr>
                  <p:custDataLst>
                    <p:tags r:id="rId44"/>
                  </p:custDataLst>
                </p14:nvPr>
              </p14:nvContentPartPr>
              <p14:xfrm rot="21440180">
                <a:off x="4318372" y="5281444"/>
                <a:ext cx="100800" cy="194760"/>
              </p14:xfrm>
            </p:contentPart>
          </mc:Choice>
          <mc:Fallback xmlns="">
            <p:pic>
              <p:nvPicPr>
                <p:cNvPr id="1683" name="Encre 1682">
                  <a:extLst>
                    <a:ext uri="{FF2B5EF4-FFF2-40B4-BE49-F238E27FC236}">
                      <a16:creationId xmlns:a16="http://schemas.microsoft.com/office/drawing/2014/main" id="{506706B4-9330-9C74-4F69-B9B25EDAAE9E}"/>
                    </a:ext>
                  </a:extLst>
                </p:cNvPr>
                <p:cNvPicPr/>
                <p:nvPr/>
              </p:nvPicPr>
              <p:blipFill>
                <a:blip r:embed="rId451"/>
                <a:stretch>
                  <a:fillRect/>
                </a:stretch>
              </p:blipFill>
              <p:spPr>
                <a:xfrm rot="21440180">
                  <a:off x="4300372" y="5263444"/>
                  <a:ext cx="13644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452">
              <p14:nvContentPartPr>
                <p14:cNvPr id="1684" name="Encre 1683">
                  <a:extLst>
                    <a:ext uri="{FF2B5EF4-FFF2-40B4-BE49-F238E27FC236}">
                      <a16:creationId xmlns:a16="http://schemas.microsoft.com/office/drawing/2014/main" id="{A63EA9FB-455B-109A-B590-F555792712C9}"/>
                    </a:ext>
                  </a:extLst>
                </p14:cNvPr>
                <p14:cNvContentPartPr/>
                <p14:nvPr>
                  <p:custDataLst>
                    <p:tags r:id="rId45"/>
                  </p:custDataLst>
                </p14:nvPr>
              </p14:nvContentPartPr>
              <p14:xfrm rot="21440180">
                <a:off x="4369452" y="5357473"/>
                <a:ext cx="72360" cy="8280"/>
              </p14:xfrm>
            </p:contentPart>
          </mc:Choice>
          <mc:Fallback xmlns="">
            <p:pic>
              <p:nvPicPr>
                <p:cNvPr id="1684" name="Encre 1683">
                  <a:extLst>
                    <a:ext uri="{FF2B5EF4-FFF2-40B4-BE49-F238E27FC236}">
                      <a16:creationId xmlns:a16="http://schemas.microsoft.com/office/drawing/2014/main" id="{A63EA9FB-455B-109A-B590-F555792712C9}"/>
                    </a:ext>
                  </a:extLst>
                </p:cNvPr>
                <p:cNvPicPr/>
                <p:nvPr/>
              </p:nvPicPr>
              <p:blipFill>
                <a:blip r:embed="rId453"/>
                <a:stretch>
                  <a:fillRect/>
                </a:stretch>
              </p:blipFill>
              <p:spPr>
                <a:xfrm rot="21440180">
                  <a:off x="4351452" y="5339473"/>
                  <a:ext cx="10800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454">
              <p14:nvContentPartPr>
                <p14:cNvPr id="1685" name="Encre 1684">
                  <a:extLst>
                    <a:ext uri="{FF2B5EF4-FFF2-40B4-BE49-F238E27FC236}">
                      <a16:creationId xmlns:a16="http://schemas.microsoft.com/office/drawing/2014/main" id="{1494131A-2ADB-4EFC-7D32-EDBAE5170267}"/>
                    </a:ext>
                  </a:extLst>
                </p14:cNvPr>
                <p14:cNvContentPartPr/>
                <p14:nvPr>
                  <p:custDataLst>
                    <p:tags r:id="rId46"/>
                  </p:custDataLst>
                </p14:nvPr>
              </p14:nvContentPartPr>
              <p14:xfrm rot="21440180">
                <a:off x="4353921" y="5273543"/>
                <a:ext cx="101520" cy="3600"/>
              </p14:xfrm>
            </p:contentPart>
          </mc:Choice>
          <mc:Fallback xmlns="">
            <p:pic>
              <p:nvPicPr>
                <p:cNvPr id="1685" name="Encre 1684">
                  <a:extLst>
                    <a:ext uri="{FF2B5EF4-FFF2-40B4-BE49-F238E27FC236}">
                      <a16:creationId xmlns:a16="http://schemas.microsoft.com/office/drawing/2014/main" id="{1494131A-2ADB-4EFC-7D32-EDBAE5170267}"/>
                    </a:ext>
                  </a:extLst>
                </p:cNvPr>
                <p:cNvPicPr/>
                <p:nvPr/>
              </p:nvPicPr>
              <p:blipFill>
                <a:blip r:embed="rId455"/>
                <a:stretch>
                  <a:fillRect/>
                </a:stretch>
              </p:blipFill>
              <p:spPr>
                <a:xfrm rot="21440180">
                  <a:off x="4335921" y="5257179"/>
                  <a:ext cx="1371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56">
              <p14:nvContentPartPr>
                <p14:cNvPr id="1686" name="Encre 1685">
                  <a:extLst>
                    <a:ext uri="{FF2B5EF4-FFF2-40B4-BE49-F238E27FC236}">
                      <a16:creationId xmlns:a16="http://schemas.microsoft.com/office/drawing/2014/main" id="{957EE637-CEB1-DDF8-1CE5-846AD772C204}"/>
                    </a:ext>
                  </a:extLst>
                </p14:cNvPr>
                <p14:cNvContentPartPr/>
                <p14:nvPr>
                  <p:custDataLst>
                    <p:tags r:id="rId47"/>
                  </p:custDataLst>
                </p14:nvPr>
              </p14:nvContentPartPr>
              <p14:xfrm rot="21440180">
                <a:off x="4502896" y="5263953"/>
                <a:ext cx="143280" cy="213480"/>
              </p14:xfrm>
            </p:contentPart>
          </mc:Choice>
          <mc:Fallback xmlns="">
            <p:pic>
              <p:nvPicPr>
                <p:cNvPr id="1686" name="Encre 1685">
                  <a:extLst>
                    <a:ext uri="{FF2B5EF4-FFF2-40B4-BE49-F238E27FC236}">
                      <a16:creationId xmlns:a16="http://schemas.microsoft.com/office/drawing/2014/main" id="{957EE637-CEB1-DDF8-1CE5-846AD772C204}"/>
                    </a:ext>
                  </a:extLst>
                </p:cNvPr>
                <p:cNvPicPr/>
                <p:nvPr/>
              </p:nvPicPr>
              <p:blipFill>
                <a:blip r:embed="rId457"/>
                <a:stretch>
                  <a:fillRect/>
                </a:stretch>
              </p:blipFill>
              <p:spPr>
                <a:xfrm rot="21440180">
                  <a:off x="4484896" y="5245953"/>
                  <a:ext cx="17892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458">
              <p14:nvContentPartPr>
                <p14:cNvPr id="1687" name="Encre 1686">
                  <a:extLst>
                    <a:ext uri="{FF2B5EF4-FFF2-40B4-BE49-F238E27FC236}">
                      <a16:creationId xmlns:a16="http://schemas.microsoft.com/office/drawing/2014/main" id="{D71C0F76-D089-65C3-E952-37B09352D598}"/>
                    </a:ext>
                  </a:extLst>
                </p14:cNvPr>
                <p14:cNvContentPartPr/>
                <p14:nvPr>
                  <p:custDataLst>
                    <p:tags r:id="rId48"/>
                  </p:custDataLst>
                </p14:nvPr>
              </p14:nvContentPartPr>
              <p14:xfrm rot="21440180">
                <a:off x="4725229" y="5264445"/>
                <a:ext cx="126360" cy="196200"/>
              </p14:xfrm>
            </p:contentPart>
          </mc:Choice>
          <mc:Fallback xmlns="">
            <p:pic>
              <p:nvPicPr>
                <p:cNvPr id="1687" name="Encre 1686">
                  <a:extLst>
                    <a:ext uri="{FF2B5EF4-FFF2-40B4-BE49-F238E27FC236}">
                      <a16:creationId xmlns:a16="http://schemas.microsoft.com/office/drawing/2014/main" id="{D71C0F76-D089-65C3-E952-37B09352D598}"/>
                    </a:ext>
                  </a:extLst>
                </p:cNvPr>
                <p:cNvPicPr/>
                <p:nvPr/>
              </p:nvPicPr>
              <p:blipFill>
                <a:blip r:embed="rId459"/>
                <a:stretch>
                  <a:fillRect/>
                </a:stretch>
              </p:blipFill>
              <p:spPr>
                <a:xfrm rot="21440180">
                  <a:off x="4707229" y="5246412"/>
                  <a:ext cx="162000" cy="231906"/>
                </a:xfrm>
                <a:prstGeom prst="rect">
                  <a:avLst/>
                </a:prstGeom>
              </p:spPr>
            </p:pic>
          </mc:Fallback>
        </mc:AlternateContent>
        <mc:AlternateContent xmlns:mc="http://schemas.openxmlformats.org/markup-compatibility/2006" xmlns:p14="http://schemas.microsoft.com/office/powerpoint/2010/main">
          <mc:Choice Requires="p14">
            <p:contentPart p14:bwMode="auto" r:id="rId460">
              <p14:nvContentPartPr>
                <p14:cNvPr id="1688" name="Encre 1687">
                  <a:extLst>
                    <a:ext uri="{FF2B5EF4-FFF2-40B4-BE49-F238E27FC236}">
                      <a16:creationId xmlns:a16="http://schemas.microsoft.com/office/drawing/2014/main" id="{624D300D-924D-7FB6-64DF-CECAF840F657}"/>
                    </a:ext>
                  </a:extLst>
                </p14:cNvPr>
                <p14:cNvContentPartPr/>
                <p14:nvPr>
                  <p:custDataLst>
                    <p:tags r:id="rId49"/>
                  </p:custDataLst>
                </p14:nvPr>
              </p14:nvContentPartPr>
              <p14:xfrm rot="21440180">
                <a:off x="4927994" y="5291521"/>
                <a:ext cx="105840" cy="183240"/>
              </p14:xfrm>
            </p:contentPart>
          </mc:Choice>
          <mc:Fallback xmlns="">
            <p:pic>
              <p:nvPicPr>
                <p:cNvPr id="1688" name="Encre 1687">
                  <a:extLst>
                    <a:ext uri="{FF2B5EF4-FFF2-40B4-BE49-F238E27FC236}">
                      <a16:creationId xmlns:a16="http://schemas.microsoft.com/office/drawing/2014/main" id="{624D300D-924D-7FB6-64DF-CECAF840F657}"/>
                    </a:ext>
                  </a:extLst>
                </p:cNvPr>
                <p:cNvPicPr/>
                <p:nvPr/>
              </p:nvPicPr>
              <p:blipFill>
                <a:blip r:embed="rId461"/>
                <a:stretch>
                  <a:fillRect/>
                </a:stretch>
              </p:blipFill>
              <p:spPr>
                <a:xfrm rot="21440180">
                  <a:off x="4910055" y="5273486"/>
                  <a:ext cx="141359" cy="218950"/>
                </a:xfrm>
                <a:prstGeom prst="rect">
                  <a:avLst/>
                </a:prstGeom>
              </p:spPr>
            </p:pic>
          </mc:Fallback>
        </mc:AlternateContent>
        <mc:AlternateContent xmlns:mc="http://schemas.openxmlformats.org/markup-compatibility/2006" xmlns:p14="http://schemas.microsoft.com/office/powerpoint/2010/main">
          <mc:Choice Requires="p14">
            <p:contentPart p14:bwMode="auto" r:id="rId462">
              <p14:nvContentPartPr>
                <p14:cNvPr id="1689" name="Encre 1688">
                  <a:extLst>
                    <a:ext uri="{FF2B5EF4-FFF2-40B4-BE49-F238E27FC236}">
                      <a16:creationId xmlns:a16="http://schemas.microsoft.com/office/drawing/2014/main" id="{64B6CBEC-7092-0EF9-35B4-2083B916D844}"/>
                    </a:ext>
                  </a:extLst>
                </p14:cNvPr>
                <p14:cNvContentPartPr/>
                <p14:nvPr>
                  <p:custDataLst>
                    <p:tags r:id="rId50"/>
                  </p:custDataLst>
                </p14:nvPr>
              </p14:nvContentPartPr>
              <p14:xfrm rot="21440180">
                <a:off x="4964646" y="5356657"/>
                <a:ext cx="79200" cy="18000"/>
              </p14:xfrm>
            </p:contentPart>
          </mc:Choice>
          <mc:Fallback xmlns="">
            <p:pic>
              <p:nvPicPr>
                <p:cNvPr id="1689" name="Encre 1688">
                  <a:extLst>
                    <a:ext uri="{FF2B5EF4-FFF2-40B4-BE49-F238E27FC236}">
                      <a16:creationId xmlns:a16="http://schemas.microsoft.com/office/drawing/2014/main" id="{64B6CBEC-7092-0EF9-35B4-2083B916D844}"/>
                    </a:ext>
                  </a:extLst>
                </p:cNvPr>
                <p:cNvPicPr/>
                <p:nvPr/>
              </p:nvPicPr>
              <p:blipFill>
                <a:blip r:embed="rId463"/>
                <a:stretch>
                  <a:fillRect/>
                </a:stretch>
              </p:blipFill>
              <p:spPr>
                <a:xfrm rot="21440180">
                  <a:off x="4946646" y="5338290"/>
                  <a:ext cx="114840" cy="54367"/>
                </a:xfrm>
                <a:prstGeom prst="rect">
                  <a:avLst/>
                </a:prstGeom>
              </p:spPr>
            </p:pic>
          </mc:Fallback>
        </mc:AlternateContent>
        <mc:AlternateContent xmlns:mc="http://schemas.openxmlformats.org/markup-compatibility/2006" xmlns:p14="http://schemas.microsoft.com/office/powerpoint/2010/main">
          <mc:Choice Requires="p14">
            <p:contentPart p14:bwMode="auto" r:id="rId464">
              <p14:nvContentPartPr>
                <p14:cNvPr id="1690" name="Encre 1689">
                  <a:extLst>
                    <a:ext uri="{FF2B5EF4-FFF2-40B4-BE49-F238E27FC236}">
                      <a16:creationId xmlns:a16="http://schemas.microsoft.com/office/drawing/2014/main" id="{A6F79024-ABDC-38BD-5C36-90C25CD81A6A}"/>
                    </a:ext>
                  </a:extLst>
                </p14:cNvPr>
                <p14:cNvContentPartPr/>
                <p14:nvPr>
                  <p:custDataLst>
                    <p:tags r:id="rId51"/>
                  </p:custDataLst>
                </p14:nvPr>
              </p14:nvContentPartPr>
              <p14:xfrm rot="21440180">
                <a:off x="4961758" y="5294361"/>
                <a:ext cx="98280" cy="18000"/>
              </p14:xfrm>
            </p:contentPart>
          </mc:Choice>
          <mc:Fallback xmlns="">
            <p:pic>
              <p:nvPicPr>
                <p:cNvPr id="1690" name="Encre 1689">
                  <a:extLst>
                    <a:ext uri="{FF2B5EF4-FFF2-40B4-BE49-F238E27FC236}">
                      <a16:creationId xmlns:a16="http://schemas.microsoft.com/office/drawing/2014/main" id="{A6F79024-ABDC-38BD-5C36-90C25CD81A6A}"/>
                    </a:ext>
                  </a:extLst>
                </p:cNvPr>
                <p:cNvPicPr/>
                <p:nvPr/>
              </p:nvPicPr>
              <p:blipFill>
                <a:blip r:embed="rId465"/>
                <a:stretch>
                  <a:fillRect/>
                </a:stretch>
              </p:blipFill>
              <p:spPr>
                <a:xfrm rot="21440180">
                  <a:off x="4943824" y="5276361"/>
                  <a:ext cx="13379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466">
              <p14:nvContentPartPr>
                <p14:cNvPr id="1691" name="Encre 1690">
                  <a:extLst>
                    <a:ext uri="{FF2B5EF4-FFF2-40B4-BE49-F238E27FC236}">
                      <a16:creationId xmlns:a16="http://schemas.microsoft.com/office/drawing/2014/main" id="{897C7583-96A7-88C4-BE96-C8FBD6793531}"/>
                    </a:ext>
                  </a:extLst>
                </p14:cNvPr>
                <p14:cNvContentPartPr/>
                <p14:nvPr>
                  <p:custDataLst>
                    <p:tags r:id="rId52"/>
                  </p:custDataLst>
                </p14:nvPr>
              </p14:nvContentPartPr>
              <p14:xfrm rot="21440180">
                <a:off x="5283295" y="5269852"/>
                <a:ext cx="327240" cy="204120"/>
              </p14:xfrm>
            </p:contentPart>
          </mc:Choice>
          <mc:Fallback xmlns="">
            <p:pic>
              <p:nvPicPr>
                <p:cNvPr id="1691" name="Encre 1690">
                  <a:extLst>
                    <a:ext uri="{FF2B5EF4-FFF2-40B4-BE49-F238E27FC236}">
                      <a16:creationId xmlns:a16="http://schemas.microsoft.com/office/drawing/2014/main" id="{897C7583-96A7-88C4-BE96-C8FBD6793531}"/>
                    </a:ext>
                  </a:extLst>
                </p:cNvPr>
                <p:cNvPicPr/>
                <p:nvPr/>
              </p:nvPicPr>
              <p:blipFill>
                <a:blip r:embed="rId467"/>
                <a:stretch>
                  <a:fillRect/>
                </a:stretch>
              </p:blipFill>
              <p:spPr>
                <a:xfrm rot="21440180">
                  <a:off x="5265295" y="5251852"/>
                  <a:ext cx="36288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468">
              <p14:nvContentPartPr>
                <p14:cNvPr id="1692" name="Encre 1691">
                  <a:extLst>
                    <a:ext uri="{FF2B5EF4-FFF2-40B4-BE49-F238E27FC236}">
                      <a16:creationId xmlns:a16="http://schemas.microsoft.com/office/drawing/2014/main" id="{E861F9AE-34A1-A563-CEB2-8AC4DDA5CE5E}"/>
                    </a:ext>
                  </a:extLst>
                </p14:cNvPr>
                <p14:cNvContentPartPr/>
                <p14:nvPr>
                  <p:custDataLst>
                    <p:tags r:id="rId53"/>
                  </p:custDataLst>
                </p14:nvPr>
              </p14:nvContentPartPr>
              <p14:xfrm rot="21440180">
                <a:off x="5635117" y="5272733"/>
                <a:ext cx="68400" cy="6480"/>
              </p14:xfrm>
            </p:contentPart>
          </mc:Choice>
          <mc:Fallback xmlns="">
            <p:pic>
              <p:nvPicPr>
                <p:cNvPr id="1692" name="Encre 1691">
                  <a:extLst>
                    <a:ext uri="{FF2B5EF4-FFF2-40B4-BE49-F238E27FC236}">
                      <a16:creationId xmlns:a16="http://schemas.microsoft.com/office/drawing/2014/main" id="{E861F9AE-34A1-A563-CEB2-8AC4DDA5CE5E}"/>
                    </a:ext>
                  </a:extLst>
                </p:cNvPr>
                <p:cNvPicPr/>
                <p:nvPr/>
              </p:nvPicPr>
              <p:blipFill>
                <a:blip r:embed="rId469"/>
                <a:stretch>
                  <a:fillRect/>
                </a:stretch>
              </p:blipFill>
              <p:spPr>
                <a:xfrm rot="21440180">
                  <a:off x="5617211" y="5254733"/>
                  <a:ext cx="103853"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470">
              <p14:nvContentPartPr>
                <p14:cNvPr id="1693" name="Encre 1692">
                  <a:extLst>
                    <a:ext uri="{FF2B5EF4-FFF2-40B4-BE49-F238E27FC236}">
                      <a16:creationId xmlns:a16="http://schemas.microsoft.com/office/drawing/2014/main" id="{D8C3D56C-18E7-BCAB-0739-12190B68C280}"/>
                    </a:ext>
                  </a:extLst>
                </p14:cNvPr>
                <p14:cNvContentPartPr/>
                <p14:nvPr>
                  <p:custDataLst>
                    <p:tags r:id="rId54"/>
                  </p:custDataLst>
                </p14:nvPr>
              </p14:nvContentPartPr>
              <p14:xfrm rot="21440180">
                <a:off x="5636013" y="5132999"/>
                <a:ext cx="79560" cy="76320"/>
              </p14:xfrm>
            </p:contentPart>
          </mc:Choice>
          <mc:Fallback xmlns="">
            <p:pic>
              <p:nvPicPr>
                <p:cNvPr id="1693" name="Encre 1692">
                  <a:extLst>
                    <a:ext uri="{FF2B5EF4-FFF2-40B4-BE49-F238E27FC236}">
                      <a16:creationId xmlns:a16="http://schemas.microsoft.com/office/drawing/2014/main" id="{D8C3D56C-18E7-BCAB-0739-12190B68C280}"/>
                    </a:ext>
                  </a:extLst>
                </p:cNvPr>
                <p:cNvPicPr/>
                <p:nvPr/>
              </p:nvPicPr>
              <p:blipFill>
                <a:blip r:embed="rId471"/>
                <a:stretch>
                  <a:fillRect/>
                </a:stretch>
              </p:blipFill>
              <p:spPr>
                <a:xfrm rot="21440180">
                  <a:off x="5618013" y="5114999"/>
                  <a:ext cx="11520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472">
              <p14:nvContentPartPr>
                <p14:cNvPr id="1694" name="Encre 1693">
                  <a:extLst>
                    <a:ext uri="{FF2B5EF4-FFF2-40B4-BE49-F238E27FC236}">
                      <a16:creationId xmlns:a16="http://schemas.microsoft.com/office/drawing/2014/main" id="{6EB62C3D-E73E-182B-F601-A442293727AC}"/>
                    </a:ext>
                  </a:extLst>
                </p14:cNvPr>
                <p14:cNvContentPartPr/>
                <p14:nvPr>
                  <p:custDataLst>
                    <p:tags r:id="rId55"/>
                  </p:custDataLst>
                </p14:nvPr>
              </p14:nvContentPartPr>
              <p14:xfrm rot="21440180">
                <a:off x="4502077" y="5509005"/>
                <a:ext cx="126720" cy="132480"/>
              </p14:xfrm>
            </p:contentPart>
          </mc:Choice>
          <mc:Fallback xmlns="">
            <p:pic>
              <p:nvPicPr>
                <p:cNvPr id="1694" name="Encre 1693">
                  <a:extLst>
                    <a:ext uri="{FF2B5EF4-FFF2-40B4-BE49-F238E27FC236}">
                      <a16:creationId xmlns:a16="http://schemas.microsoft.com/office/drawing/2014/main" id="{6EB62C3D-E73E-182B-F601-A442293727AC}"/>
                    </a:ext>
                  </a:extLst>
                </p:cNvPr>
                <p:cNvPicPr/>
                <p:nvPr/>
              </p:nvPicPr>
              <p:blipFill>
                <a:blip r:embed="rId473"/>
                <a:stretch>
                  <a:fillRect/>
                </a:stretch>
              </p:blipFill>
              <p:spPr>
                <a:xfrm rot="21440180">
                  <a:off x="4484077" y="5491005"/>
                  <a:ext cx="16236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474">
              <p14:nvContentPartPr>
                <p14:cNvPr id="1695" name="Encre 1694">
                  <a:extLst>
                    <a:ext uri="{FF2B5EF4-FFF2-40B4-BE49-F238E27FC236}">
                      <a16:creationId xmlns:a16="http://schemas.microsoft.com/office/drawing/2014/main" id="{3190D918-A610-20FF-ACA9-8B90B5C3F5C4}"/>
                    </a:ext>
                  </a:extLst>
                </p14:cNvPr>
                <p14:cNvContentPartPr/>
                <p14:nvPr>
                  <p:custDataLst>
                    <p:tags r:id="rId56"/>
                  </p:custDataLst>
                </p14:nvPr>
              </p14:nvContentPartPr>
              <p14:xfrm>
                <a:off x="5815194" y="5194836"/>
                <a:ext cx="265320" cy="366120"/>
              </p14:xfrm>
            </p:contentPart>
          </mc:Choice>
          <mc:Fallback xmlns="">
            <p:pic>
              <p:nvPicPr>
                <p:cNvPr id="1695" name="Encre 1694">
                  <a:extLst>
                    <a:ext uri="{FF2B5EF4-FFF2-40B4-BE49-F238E27FC236}">
                      <a16:creationId xmlns:a16="http://schemas.microsoft.com/office/drawing/2014/main" id="{3190D918-A610-20FF-ACA9-8B90B5C3F5C4}"/>
                    </a:ext>
                  </a:extLst>
                </p:cNvPr>
                <p:cNvPicPr/>
                <p:nvPr/>
              </p:nvPicPr>
              <p:blipFill>
                <a:blip r:embed="rId475"/>
                <a:stretch>
                  <a:fillRect/>
                </a:stretch>
              </p:blipFill>
              <p:spPr>
                <a:xfrm>
                  <a:off x="5797194" y="5176836"/>
                  <a:ext cx="300960" cy="401760"/>
                </a:xfrm>
                <a:prstGeom prst="rect">
                  <a:avLst/>
                </a:prstGeom>
              </p:spPr>
            </p:pic>
          </mc:Fallback>
        </mc:AlternateContent>
      </p:grpSp>
      <p:sp>
        <p:nvSpPr>
          <p:cNvPr id="1727" name="ZoneTexte 1726">
            <a:extLst>
              <a:ext uri="{FF2B5EF4-FFF2-40B4-BE49-F238E27FC236}">
                <a16:creationId xmlns:a16="http://schemas.microsoft.com/office/drawing/2014/main" id="{DDAB6A56-4F12-3267-CD34-D5AC44B13B39}"/>
              </a:ext>
            </a:extLst>
          </p:cNvPr>
          <p:cNvSpPr txBox="1"/>
          <p:nvPr>
            <p:custDataLst>
              <p:tags r:id="rId27"/>
            </p:custDataLst>
          </p:nvPr>
        </p:nvSpPr>
        <p:spPr>
          <a:xfrm>
            <a:off x="3194583" y="5608261"/>
            <a:ext cx="6103143" cy="400110"/>
          </a:xfrm>
          <a:prstGeom prst="rect">
            <a:avLst/>
          </a:prstGeom>
          <a:noFill/>
        </p:spPr>
        <p:txBody>
          <a:bodyPr wrap="square" rtlCol="0">
            <a:spAutoFit/>
          </a:bodyPr>
          <a:lstStyle/>
          <a:p>
            <a:r>
              <a:rPr lang="fr-FR" sz="2000" i="1">
                <a:latin typeface="Avenir Next LT Pro Light" panose="020B0304020202020204" pitchFamily="34" charset="0"/>
                <a:cs typeface="Cavolini" panose="03000502040302020204" pitchFamily="66" charset="0"/>
              </a:rPr>
              <a:t>« La licence choisie REMPLACE le droit d’auteur»</a:t>
            </a:r>
          </a:p>
        </p:txBody>
      </p:sp>
      <p:grpSp>
        <p:nvGrpSpPr>
          <p:cNvPr id="17" name="Groupe 16" descr="La licence choisie est un complément au droit d'auteur">
            <a:extLst>
              <a:ext uri="{FF2B5EF4-FFF2-40B4-BE49-F238E27FC236}">
                <a16:creationId xmlns:a16="http://schemas.microsoft.com/office/drawing/2014/main" id="{498D5C03-F207-61EA-36A1-2DF2A7205F0F}"/>
              </a:ext>
            </a:extLst>
          </p:cNvPr>
          <p:cNvGrpSpPr/>
          <p:nvPr/>
        </p:nvGrpSpPr>
        <p:grpSpPr>
          <a:xfrm>
            <a:off x="4509577" y="5990847"/>
            <a:ext cx="3308293" cy="540057"/>
            <a:chOff x="4509577" y="5990847"/>
            <a:chExt cx="3308293" cy="540057"/>
          </a:xfrm>
        </p:grpSpPr>
        <p:grpSp>
          <p:nvGrpSpPr>
            <p:cNvPr id="1697" name="Groupe 1696">
              <a:extLst>
                <a:ext uri="{FF2B5EF4-FFF2-40B4-BE49-F238E27FC236}">
                  <a16:creationId xmlns:a16="http://schemas.microsoft.com/office/drawing/2014/main" id="{073E1ECE-0FBD-FB65-24B9-51B1DE3D75B7}"/>
                </a:ext>
              </a:extLst>
            </p:cNvPr>
            <p:cNvGrpSpPr/>
            <p:nvPr>
              <p:custDataLst>
                <p:tags r:id="rId29"/>
              </p:custDataLst>
            </p:nvPr>
          </p:nvGrpSpPr>
          <p:grpSpPr>
            <a:xfrm>
              <a:off x="4509577" y="5990847"/>
              <a:ext cx="2817132" cy="348120"/>
              <a:chOff x="5563869" y="1337197"/>
              <a:chExt cx="2817132" cy="348120"/>
            </a:xfrm>
          </p:grpSpPr>
          <mc:AlternateContent xmlns:mc="http://schemas.openxmlformats.org/markup-compatibility/2006" xmlns:p14="http://schemas.microsoft.com/office/powerpoint/2010/main">
            <mc:Choice Requires="p14">
              <p:contentPart p14:bwMode="auto" r:id="rId476">
                <p14:nvContentPartPr>
                  <p14:cNvPr id="1698" name="Encre 1697">
                    <a:extLst>
                      <a:ext uri="{FF2B5EF4-FFF2-40B4-BE49-F238E27FC236}">
                        <a16:creationId xmlns:a16="http://schemas.microsoft.com/office/drawing/2014/main" id="{DD4352C0-360A-A2E8-754B-68B416C73EBC}"/>
                      </a:ext>
                    </a:extLst>
                  </p14:cNvPr>
                  <p14:cNvContentPartPr/>
                  <p14:nvPr/>
                </p14:nvContentPartPr>
                <p14:xfrm>
                  <a:off x="6020481" y="1476517"/>
                  <a:ext cx="120600" cy="168840"/>
                </p14:xfrm>
              </p:contentPart>
            </mc:Choice>
            <mc:Fallback xmlns="">
              <p:pic>
                <p:nvPicPr>
                  <p:cNvPr id="1698" name="Encre 1697">
                    <a:extLst>
                      <a:ext uri="{FF2B5EF4-FFF2-40B4-BE49-F238E27FC236}">
                        <a16:creationId xmlns:a16="http://schemas.microsoft.com/office/drawing/2014/main" id="{DD4352C0-360A-A2E8-754B-68B416C73EBC}"/>
                      </a:ext>
                    </a:extLst>
                  </p:cNvPr>
                  <p:cNvPicPr/>
                  <p:nvPr/>
                </p:nvPicPr>
                <p:blipFill>
                  <a:blip r:embed="rId477"/>
                  <a:stretch>
                    <a:fillRect/>
                  </a:stretch>
                </p:blipFill>
                <p:spPr>
                  <a:xfrm>
                    <a:off x="6002481" y="1458517"/>
                    <a:ext cx="15624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478">
                <p14:nvContentPartPr>
                  <p14:cNvPr id="1699" name="Encre 1698">
                    <a:extLst>
                      <a:ext uri="{FF2B5EF4-FFF2-40B4-BE49-F238E27FC236}">
                        <a16:creationId xmlns:a16="http://schemas.microsoft.com/office/drawing/2014/main" id="{F4660CAA-8734-1BA0-1E86-439F6789F47B}"/>
                      </a:ext>
                    </a:extLst>
                  </p14:cNvPr>
                  <p14:cNvContentPartPr/>
                  <p14:nvPr/>
                </p14:nvContentPartPr>
                <p14:xfrm>
                  <a:off x="6146841" y="1463917"/>
                  <a:ext cx="178560" cy="166320"/>
                </p14:xfrm>
              </p:contentPart>
            </mc:Choice>
            <mc:Fallback xmlns="">
              <p:pic>
                <p:nvPicPr>
                  <p:cNvPr id="1699" name="Encre 1698">
                    <a:extLst>
                      <a:ext uri="{FF2B5EF4-FFF2-40B4-BE49-F238E27FC236}">
                        <a16:creationId xmlns:a16="http://schemas.microsoft.com/office/drawing/2014/main" id="{F4660CAA-8734-1BA0-1E86-439F6789F47B}"/>
                      </a:ext>
                    </a:extLst>
                  </p:cNvPr>
                  <p:cNvPicPr/>
                  <p:nvPr/>
                </p:nvPicPr>
                <p:blipFill>
                  <a:blip r:embed="rId479"/>
                  <a:stretch>
                    <a:fillRect/>
                  </a:stretch>
                </p:blipFill>
                <p:spPr>
                  <a:xfrm>
                    <a:off x="6128841" y="1445917"/>
                    <a:ext cx="21420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480">
                <p14:nvContentPartPr>
                  <p14:cNvPr id="1700" name="Encre 1699">
                    <a:extLst>
                      <a:ext uri="{FF2B5EF4-FFF2-40B4-BE49-F238E27FC236}">
                        <a16:creationId xmlns:a16="http://schemas.microsoft.com/office/drawing/2014/main" id="{58A0791A-A781-39A8-DEDF-78FCCD21E152}"/>
                      </a:ext>
                    </a:extLst>
                  </p14:cNvPr>
                  <p14:cNvContentPartPr/>
                  <p14:nvPr/>
                </p14:nvContentPartPr>
                <p14:xfrm>
                  <a:off x="6459321" y="1412437"/>
                  <a:ext cx="181440" cy="272880"/>
                </p14:xfrm>
              </p:contentPart>
            </mc:Choice>
            <mc:Fallback xmlns="">
              <p:pic>
                <p:nvPicPr>
                  <p:cNvPr id="1700" name="Encre 1699">
                    <a:extLst>
                      <a:ext uri="{FF2B5EF4-FFF2-40B4-BE49-F238E27FC236}">
                        <a16:creationId xmlns:a16="http://schemas.microsoft.com/office/drawing/2014/main" id="{58A0791A-A781-39A8-DEDF-78FCCD21E152}"/>
                      </a:ext>
                    </a:extLst>
                  </p:cNvPr>
                  <p:cNvPicPr/>
                  <p:nvPr/>
                </p:nvPicPr>
                <p:blipFill>
                  <a:blip r:embed="rId481"/>
                  <a:stretch>
                    <a:fillRect/>
                  </a:stretch>
                </p:blipFill>
                <p:spPr>
                  <a:xfrm>
                    <a:off x="6441321" y="1394461"/>
                    <a:ext cx="217080" cy="308473"/>
                  </a:xfrm>
                  <a:prstGeom prst="rect">
                    <a:avLst/>
                  </a:prstGeom>
                </p:spPr>
              </p:pic>
            </mc:Fallback>
          </mc:AlternateContent>
          <mc:AlternateContent xmlns:mc="http://schemas.openxmlformats.org/markup-compatibility/2006" xmlns:p14="http://schemas.microsoft.com/office/powerpoint/2010/main">
            <mc:Choice Requires="p14">
              <p:contentPart p14:bwMode="auto" r:id="rId482">
                <p14:nvContentPartPr>
                  <p14:cNvPr id="1701" name="Encre 1700">
                    <a:extLst>
                      <a:ext uri="{FF2B5EF4-FFF2-40B4-BE49-F238E27FC236}">
                        <a16:creationId xmlns:a16="http://schemas.microsoft.com/office/drawing/2014/main" id="{8DB54CCA-31FB-15FB-44C7-6565C170C75F}"/>
                      </a:ext>
                    </a:extLst>
                  </p14:cNvPr>
                  <p14:cNvContentPartPr/>
                  <p14:nvPr/>
                </p14:nvContentPartPr>
                <p14:xfrm>
                  <a:off x="6659121" y="1441237"/>
                  <a:ext cx="141480" cy="241560"/>
                </p14:xfrm>
              </p:contentPart>
            </mc:Choice>
            <mc:Fallback xmlns="">
              <p:pic>
                <p:nvPicPr>
                  <p:cNvPr id="1701" name="Encre 1700">
                    <a:extLst>
                      <a:ext uri="{FF2B5EF4-FFF2-40B4-BE49-F238E27FC236}">
                        <a16:creationId xmlns:a16="http://schemas.microsoft.com/office/drawing/2014/main" id="{8DB54CCA-31FB-15FB-44C7-6565C170C75F}"/>
                      </a:ext>
                    </a:extLst>
                  </p:cNvPr>
                  <p:cNvPicPr/>
                  <p:nvPr/>
                </p:nvPicPr>
                <p:blipFill>
                  <a:blip r:embed="rId483"/>
                  <a:stretch>
                    <a:fillRect/>
                  </a:stretch>
                </p:blipFill>
                <p:spPr>
                  <a:xfrm>
                    <a:off x="6641121" y="1423237"/>
                    <a:ext cx="177120" cy="277200"/>
                  </a:xfrm>
                  <a:prstGeom prst="rect">
                    <a:avLst/>
                  </a:prstGeom>
                </p:spPr>
              </p:pic>
            </mc:Fallback>
          </mc:AlternateContent>
          <mc:AlternateContent xmlns:mc="http://schemas.openxmlformats.org/markup-compatibility/2006" xmlns:p14="http://schemas.microsoft.com/office/powerpoint/2010/main">
            <mc:Choice Requires="p14">
              <p:contentPart p14:bwMode="auto" r:id="rId484">
                <p14:nvContentPartPr>
                  <p14:cNvPr id="1702" name="Encre 1701">
                    <a:extLst>
                      <a:ext uri="{FF2B5EF4-FFF2-40B4-BE49-F238E27FC236}">
                        <a16:creationId xmlns:a16="http://schemas.microsoft.com/office/drawing/2014/main" id="{34FC3F21-D731-8EE9-6992-CD5411ED369B}"/>
                      </a:ext>
                    </a:extLst>
                  </p14:cNvPr>
                  <p14:cNvContentPartPr/>
                  <p14:nvPr/>
                </p14:nvContentPartPr>
                <p14:xfrm>
                  <a:off x="6824361" y="1423237"/>
                  <a:ext cx="184320" cy="250560"/>
                </p14:xfrm>
              </p:contentPart>
            </mc:Choice>
            <mc:Fallback xmlns="">
              <p:pic>
                <p:nvPicPr>
                  <p:cNvPr id="1702" name="Encre 1701">
                    <a:extLst>
                      <a:ext uri="{FF2B5EF4-FFF2-40B4-BE49-F238E27FC236}">
                        <a16:creationId xmlns:a16="http://schemas.microsoft.com/office/drawing/2014/main" id="{34FC3F21-D731-8EE9-6992-CD5411ED369B}"/>
                      </a:ext>
                    </a:extLst>
                  </p:cNvPr>
                  <p:cNvPicPr/>
                  <p:nvPr/>
                </p:nvPicPr>
                <p:blipFill>
                  <a:blip r:embed="rId485"/>
                  <a:stretch>
                    <a:fillRect/>
                  </a:stretch>
                </p:blipFill>
                <p:spPr>
                  <a:xfrm>
                    <a:off x="6806361" y="1405237"/>
                    <a:ext cx="219960"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486">
                <p14:nvContentPartPr>
                  <p14:cNvPr id="1703" name="Encre 1702">
                    <a:extLst>
                      <a:ext uri="{FF2B5EF4-FFF2-40B4-BE49-F238E27FC236}">
                        <a16:creationId xmlns:a16="http://schemas.microsoft.com/office/drawing/2014/main" id="{47AD3522-E9BC-8444-8970-AB2CDF5FB83F}"/>
                      </a:ext>
                    </a:extLst>
                  </p14:cNvPr>
                  <p14:cNvContentPartPr/>
                  <p14:nvPr/>
                </p14:nvContentPartPr>
                <p14:xfrm>
                  <a:off x="7014441" y="1432957"/>
                  <a:ext cx="170640" cy="243720"/>
                </p14:xfrm>
              </p:contentPart>
            </mc:Choice>
            <mc:Fallback xmlns="">
              <p:pic>
                <p:nvPicPr>
                  <p:cNvPr id="1703" name="Encre 1702">
                    <a:extLst>
                      <a:ext uri="{FF2B5EF4-FFF2-40B4-BE49-F238E27FC236}">
                        <a16:creationId xmlns:a16="http://schemas.microsoft.com/office/drawing/2014/main" id="{47AD3522-E9BC-8444-8970-AB2CDF5FB83F}"/>
                      </a:ext>
                    </a:extLst>
                  </p:cNvPr>
                  <p:cNvPicPr/>
                  <p:nvPr/>
                </p:nvPicPr>
                <p:blipFill>
                  <a:blip r:embed="rId487"/>
                  <a:stretch>
                    <a:fillRect/>
                  </a:stretch>
                </p:blipFill>
                <p:spPr>
                  <a:xfrm>
                    <a:off x="6996441" y="1414957"/>
                    <a:ext cx="206280" cy="279360"/>
                  </a:xfrm>
                  <a:prstGeom prst="rect">
                    <a:avLst/>
                  </a:prstGeom>
                </p:spPr>
              </p:pic>
            </mc:Fallback>
          </mc:AlternateContent>
          <mc:AlternateContent xmlns:mc="http://schemas.openxmlformats.org/markup-compatibility/2006" xmlns:p14="http://schemas.microsoft.com/office/powerpoint/2010/main">
            <mc:Choice Requires="p14">
              <p:contentPart p14:bwMode="auto" r:id="rId488">
                <p14:nvContentPartPr>
                  <p14:cNvPr id="1704" name="Encre 1703">
                    <a:extLst>
                      <a:ext uri="{FF2B5EF4-FFF2-40B4-BE49-F238E27FC236}">
                        <a16:creationId xmlns:a16="http://schemas.microsoft.com/office/drawing/2014/main" id="{394C290C-D6C4-BB46-A7DE-DE94B2F9F95E}"/>
                      </a:ext>
                    </a:extLst>
                  </p14:cNvPr>
                  <p14:cNvContentPartPr/>
                  <p14:nvPr/>
                </p14:nvContentPartPr>
                <p14:xfrm>
                  <a:off x="7191921" y="1431157"/>
                  <a:ext cx="120960" cy="245520"/>
                </p14:xfrm>
              </p:contentPart>
            </mc:Choice>
            <mc:Fallback xmlns="">
              <p:pic>
                <p:nvPicPr>
                  <p:cNvPr id="1704" name="Encre 1703">
                    <a:extLst>
                      <a:ext uri="{FF2B5EF4-FFF2-40B4-BE49-F238E27FC236}">
                        <a16:creationId xmlns:a16="http://schemas.microsoft.com/office/drawing/2014/main" id="{394C290C-D6C4-BB46-A7DE-DE94B2F9F95E}"/>
                      </a:ext>
                    </a:extLst>
                  </p:cNvPr>
                  <p:cNvPicPr/>
                  <p:nvPr/>
                </p:nvPicPr>
                <p:blipFill>
                  <a:blip r:embed="rId489"/>
                  <a:stretch>
                    <a:fillRect/>
                  </a:stretch>
                </p:blipFill>
                <p:spPr>
                  <a:xfrm>
                    <a:off x="7173921" y="1413157"/>
                    <a:ext cx="156600" cy="281160"/>
                  </a:xfrm>
                  <a:prstGeom prst="rect">
                    <a:avLst/>
                  </a:prstGeom>
                </p:spPr>
              </p:pic>
            </mc:Fallback>
          </mc:AlternateContent>
          <mc:AlternateContent xmlns:mc="http://schemas.openxmlformats.org/markup-compatibility/2006" xmlns:p14="http://schemas.microsoft.com/office/powerpoint/2010/main">
            <mc:Choice Requires="p14">
              <p:contentPart p14:bwMode="auto" r:id="rId490">
                <p14:nvContentPartPr>
                  <p14:cNvPr id="1705" name="Encre 1704">
                    <a:extLst>
                      <a:ext uri="{FF2B5EF4-FFF2-40B4-BE49-F238E27FC236}">
                        <a16:creationId xmlns:a16="http://schemas.microsoft.com/office/drawing/2014/main" id="{ADA3F15F-D119-ED95-3706-DBA64F599ABB}"/>
                      </a:ext>
                    </a:extLst>
                  </p14:cNvPr>
                  <p14:cNvContentPartPr/>
                  <p14:nvPr/>
                </p14:nvContentPartPr>
                <p14:xfrm>
                  <a:off x="7373361" y="1459237"/>
                  <a:ext cx="119520" cy="196560"/>
                </p14:xfrm>
              </p:contentPart>
            </mc:Choice>
            <mc:Fallback xmlns="">
              <p:pic>
                <p:nvPicPr>
                  <p:cNvPr id="1705" name="Encre 1704">
                    <a:extLst>
                      <a:ext uri="{FF2B5EF4-FFF2-40B4-BE49-F238E27FC236}">
                        <a16:creationId xmlns:a16="http://schemas.microsoft.com/office/drawing/2014/main" id="{ADA3F15F-D119-ED95-3706-DBA64F599ABB}"/>
                      </a:ext>
                    </a:extLst>
                  </p:cNvPr>
                  <p:cNvPicPr/>
                  <p:nvPr/>
                </p:nvPicPr>
                <p:blipFill>
                  <a:blip r:embed="rId491"/>
                  <a:stretch>
                    <a:fillRect/>
                  </a:stretch>
                </p:blipFill>
                <p:spPr>
                  <a:xfrm>
                    <a:off x="7355307" y="1441237"/>
                    <a:ext cx="155268"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492">
                <p14:nvContentPartPr>
                  <p14:cNvPr id="1706" name="Encre 1705">
                    <a:extLst>
                      <a:ext uri="{FF2B5EF4-FFF2-40B4-BE49-F238E27FC236}">
                        <a16:creationId xmlns:a16="http://schemas.microsoft.com/office/drawing/2014/main" id="{2A6FA08E-4A7F-D3F6-4959-58CC22B8FB0F}"/>
                      </a:ext>
                    </a:extLst>
                  </p14:cNvPr>
                  <p14:cNvContentPartPr/>
                  <p14:nvPr/>
                </p14:nvContentPartPr>
                <p14:xfrm>
                  <a:off x="7387761" y="1571557"/>
                  <a:ext cx="92520" cy="12600"/>
                </p14:xfrm>
              </p:contentPart>
            </mc:Choice>
            <mc:Fallback xmlns="">
              <p:pic>
                <p:nvPicPr>
                  <p:cNvPr id="1706" name="Encre 1705">
                    <a:extLst>
                      <a:ext uri="{FF2B5EF4-FFF2-40B4-BE49-F238E27FC236}">
                        <a16:creationId xmlns:a16="http://schemas.microsoft.com/office/drawing/2014/main" id="{2A6FA08E-4A7F-D3F6-4959-58CC22B8FB0F}"/>
                      </a:ext>
                    </a:extLst>
                  </p:cNvPr>
                  <p:cNvPicPr/>
                  <p:nvPr/>
                </p:nvPicPr>
                <p:blipFill>
                  <a:blip r:embed="rId493"/>
                  <a:stretch>
                    <a:fillRect/>
                  </a:stretch>
                </p:blipFill>
                <p:spPr>
                  <a:xfrm>
                    <a:off x="7369761" y="1553557"/>
                    <a:ext cx="12816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494">
                <p14:nvContentPartPr>
                  <p14:cNvPr id="1707" name="Encre 1706">
                    <a:extLst>
                      <a:ext uri="{FF2B5EF4-FFF2-40B4-BE49-F238E27FC236}">
                        <a16:creationId xmlns:a16="http://schemas.microsoft.com/office/drawing/2014/main" id="{1B282006-7C91-C73B-28AA-41CF5ADFA005}"/>
                      </a:ext>
                    </a:extLst>
                  </p14:cNvPr>
                  <p14:cNvContentPartPr/>
                  <p14:nvPr/>
                </p14:nvContentPartPr>
                <p14:xfrm>
                  <a:off x="7389561" y="1482997"/>
                  <a:ext cx="119880" cy="2880"/>
                </p14:xfrm>
              </p:contentPart>
            </mc:Choice>
            <mc:Fallback xmlns="">
              <p:pic>
                <p:nvPicPr>
                  <p:cNvPr id="1707" name="Encre 1706">
                    <a:extLst>
                      <a:ext uri="{FF2B5EF4-FFF2-40B4-BE49-F238E27FC236}">
                        <a16:creationId xmlns:a16="http://schemas.microsoft.com/office/drawing/2014/main" id="{1B282006-7C91-C73B-28AA-41CF5ADFA005}"/>
                      </a:ext>
                    </a:extLst>
                  </p:cNvPr>
                  <p:cNvPicPr/>
                  <p:nvPr/>
                </p:nvPicPr>
                <p:blipFill>
                  <a:blip r:embed="rId495"/>
                  <a:stretch>
                    <a:fillRect/>
                  </a:stretch>
                </p:blipFill>
                <p:spPr>
                  <a:xfrm>
                    <a:off x="7371561" y="1464997"/>
                    <a:ext cx="15552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496">
                <p14:nvContentPartPr>
                  <p14:cNvPr id="1708" name="Encre 1707">
                    <a:extLst>
                      <a:ext uri="{FF2B5EF4-FFF2-40B4-BE49-F238E27FC236}">
                        <a16:creationId xmlns:a16="http://schemas.microsoft.com/office/drawing/2014/main" id="{297D04C0-6058-BE0A-C149-86DEC7DEBE01}"/>
                      </a:ext>
                    </a:extLst>
                  </p14:cNvPr>
                  <p14:cNvContentPartPr/>
                  <p14:nvPr/>
                </p14:nvContentPartPr>
                <p14:xfrm>
                  <a:off x="7374441" y="1337197"/>
                  <a:ext cx="77400" cy="78120"/>
                </p14:xfrm>
              </p:contentPart>
            </mc:Choice>
            <mc:Fallback xmlns="">
              <p:pic>
                <p:nvPicPr>
                  <p:cNvPr id="1708" name="Encre 1707">
                    <a:extLst>
                      <a:ext uri="{FF2B5EF4-FFF2-40B4-BE49-F238E27FC236}">
                        <a16:creationId xmlns:a16="http://schemas.microsoft.com/office/drawing/2014/main" id="{297D04C0-6058-BE0A-C149-86DEC7DEBE01}"/>
                      </a:ext>
                    </a:extLst>
                  </p:cNvPr>
                  <p:cNvPicPr/>
                  <p:nvPr/>
                </p:nvPicPr>
                <p:blipFill>
                  <a:blip r:embed="rId497"/>
                  <a:stretch>
                    <a:fillRect/>
                  </a:stretch>
                </p:blipFill>
                <p:spPr>
                  <a:xfrm>
                    <a:off x="7356441" y="1319114"/>
                    <a:ext cx="113040" cy="113925"/>
                  </a:xfrm>
                  <a:prstGeom prst="rect">
                    <a:avLst/>
                  </a:prstGeom>
                </p:spPr>
              </p:pic>
            </mc:Fallback>
          </mc:AlternateContent>
          <mc:AlternateContent xmlns:mc="http://schemas.openxmlformats.org/markup-compatibility/2006" xmlns:p14="http://schemas.microsoft.com/office/powerpoint/2010/main">
            <mc:Choice Requires="p14">
              <p:contentPart p14:bwMode="auto" r:id="rId498">
                <p14:nvContentPartPr>
                  <p14:cNvPr id="1709" name="Encre 1708">
                    <a:extLst>
                      <a:ext uri="{FF2B5EF4-FFF2-40B4-BE49-F238E27FC236}">
                        <a16:creationId xmlns:a16="http://schemas.microsoft.com/office/drawing/2014/main" id="{950CE8CB-3169-27D1-6FA5-C472AA621D08}"/>
                      </a:ext>
                    </a:extLst>
                  </p14:cNvPr>
                  <p14:cNvContentPartPr/>
                  <p14:nvPr/>
                </p14:nvContentPartPr>
                <p14:xfrm>
                  <a:off x="7538601" y="1439437"/>
                  <a:ext cx="175320" cy="233280"/>
                </p14:xfrm>
              </p:contentPart>
            </mc:Choice>
            <mc:Fallback xmlns="">
              <p:pic>
                <p:nvPicPr>
                  <p:cNvPr id="1709" name="Encre 1708">
                    <a:extLst>
                      <a:ext uri="{FF2B5EF4-FFF2-40B4-BE49-F238E27FC236}">
                        <a16:creationId xmlns:a16="http://schemas.microsoft.com/office/drawing/2014/main" id="{950CE8CB-3169-27D1-6FA5-C472AA621D08}"/>
                      </a:ext>
                    </a:extLst>
                  </p:cNvPr>
                  <p:cNvPicPr/>
                  <p:nvPr/>
                </p:nvPicPr>
                <p:blipFill>
                  <a:blip r:embed="rId499"/>
                  <a:stretch>
                    <a:fillRect/>
                  </a:stretch>
                </p:blipFill>
                <p:spPr>
                  <a:xfrm>
                    <a:off x="7520601" y="1421437"/>
                    <a:ext cx="210960"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500">
                <p14:nvContentPartPr>
                  <p14:cNvPr id="1710" name="Encre 1709">
                    <a:extLst>
                      <a:ext uri="{FF2B5EF4-FFF2-40B4-BE49-F238E27FC236}">
                        <a16:creationId xmlns:a16="http://schemas.microsoft.com/office/drawing/2014/main" id="{8E701B88-3038-FCEC-D4A1-2B8F7600DA1F}"/>
                      </a:ext>
                    </a:extLst>
                  </p14:cNvPr>
                  <p14:cNvContentPartPr/>
                  <p14:nvPr/>
                </p14:nvContentPartPr>
                <p14:xfrm>
                  <a:off x="7759641" y="1458157"/>
                  <a:ext cx="101880" cy="189360"/>
                </p14:xfrm>
              </p:contentPart>
            </mc:Choice>
            <mc:Fallback xmlns="">
              <p:pic>
                <p:nvPicPr>
                  <p:cNvPr id="1710" name="Encre 1709">
                    <a:extLst>
                      <a:ext uri="{FF2B5EF4-FFF2-40B4-BE49-F238E27FC236}">
                        <a16:creationId xmlns:a16="http://schemas.microsoft.com/office/drawing/2014/main" id="{8E701B88-3038-FCEC-D4A1-2B8F7600DA1F}"/>
                      </a:ext>
                    </a:extLst>
                  </p:cNvPr>
                  <p:cNvPicPr/>
                  <p:nvPr/>
                </p:nvPicPr>
                <p:blipFill>
                  <a:blip r:embed="rId501"/>
                  <a:stretch>
                    <a:fillRect/>
                  </a:stretch>
                </p:blipFill>
                <p:spPr>
                  <a:xfrm>
                    <a:off x="7741641" y="1440157"/>
                    <a:ext cx="13752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502">
                <p14:nvContentPartPr>
                  <p14:cNvPr id="1711" name="Encre 1710">
                    <a:extLst>
                      <a:ext uri="{FF2B5EF4-FFF2-40B4-BE49-F238E27FC236}">
                        <a16:creationId xmlns:a16="http://schemas.microsoft.com/office/drawing/2014/main" id="{8D186274-5261-8E70-5EE8-D2FD59AD9F15}"/>
                      </a:ext>
                    </a:extLst>
                  </p14:cNvPr>
                  <p14:cNvContentPartPr/>
                  <p14:nvPr/>
                </p14:nvContentPartPr>
                <p14:xfrm>
                  <a:off x="7762881" y="1542397"/>
                  <a:ext cx="89640" cy="26640"/>
                </p14:xfrm>
              </p:contentPart>
            </mc:Choice>
            <mc:Fallback xmlns="">
              <p:pic>
                <p:nvPicPr>
                  <p:cNvPr id="1711" name="Encre 1710">
                    <a:extLst>
                      <a:ext uri="{FF2B5EF4-FFF2-40B4-BE49-F238E27FC236}">
                        <a16:creationId xmlns:a16="http://schemas.microsoft.com/office/drawing/2014/main" id="{8D186274-5261-8E70-5EE8-D2FD59AD9F15}"/>
                      </a:ext>
                    </a:extLst>
                  </p:cNvPr>
                  <p:cNvPicPr/>
                  <p:nvPr/>
                </p:nvPicPr>
                <p:blipFill>
                  <a:blip r:embed="rId503"/>
                  <a:stretch>
                    <a:fillRect/>
                  </a:stretch>
                </p:blipFill>
                <p:spPr>
                  <a:xfrm>
                    <a:off x="7744881" y="1524397"/>
                    <a:ext cx="12528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504">
                <p14:nvContentPartPr>
                  <p14:cNvPr id="1712" name="Encre 1711">
                    <a:extLst>
                      <a:ext uri="{FF2B5EF4-FFF2-40B4-BE49-F238E27FC236}">
                        <a16:creationId xmlns:a16="http://schemas.microsoft.com/office/drawing/2014/main" id="{0FC29BB4-9BE2-F743-6A35-230B5BCBF9B7}"/>
                      </a:ext>
                    </a:extLst>
                  </p14:cNvPr>
                  <p14:cNvContentPartPr/>
                  <p14:nvPr/>
                </p14:nvContentPartPr>
                <p14:xfrm>
                  <a:off x="7772241" y="1452757"/>
                  <a:ext cx="99720" cy="14040"/>
                </p14:xfrm>
              </p:contentPart>
            </mc:Choice>
            <mc:Fallback xmlns="">
              <p:pic>
                <p:nvPicPr>
                  <p:cNvPr id="1712" name="Encre 1711">
                    <a:extLst>
                      <a:ext uri="{FF2B5EF4-FFF2-40B4-BE49-F238E27FC236}">
                        <a16:creationId xmlns:a16="http://schemas.microsoft.com/office/drawing/2014/main" id="{0FC29BB4-9BE2-F743-6A35-230B5BCBF9B7}"/>
                      </a:ext>
                    </a:extLst>
                  </p:cNvPr>
                  <p:cNvPicPr/>
                  <p:nvPr/>
                </p:nvPicPr>
                <p:blipFill>
                  <a:blip r:embed="rId505"/>
                  <a:stretch>
                    <a:fillRect/>
                  </a:stretch>
                </p:blipFill>
                <p:spPr>
                  <a:xfrm>
                    <a:off x="7754241" y="1434757"/>
                    <a:ext cx="13536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506">
                <p14:nvContentPartPr>
                  <p14:cNvPr id="1713" name="Encre 1712">
                    <a:extLst>
                      <a:ext uri="{FF2B5EF4-FFF2-40B4-BE49-F238E27FC236}">
                        <a16:creationId xmlns:a16="http://schemas.microsoft.com/office/drawing/2014/main" id="{D97F5B09-783D-7B62-54AD-606490C0CCF3}"/>
                      </a:ext>
                    </a:extLst>
                  </p14:cNvPr>
                  <p14:cNvContentPartPr/>
                  <p14:nvPr/>
                </p14:nvContentPartPr>
                <p14:xfrm>
                  <a:off x="7920561" y="1443037"/>
                  <a:ext cx="187920" cy="201600"/>
                </p14:xfrm>
              </p:contentPart>
            </mc:Choice>
            <mc:Fallback xmlns="">
              <p:pic>
                <p:nvPicPr>
                  <p:cNvPr id="1713" name="Encre 1712">
                    <a:extLst>
                      <a:ext uri="{FF2B5EF4-FFF2-40B4-BE49-F238E27FC236}">
                        <a16:creationId xmlns:a16="http://schemas.microsoft.com/office/drawing/2014/main" id="{D97F5B09-783D-7B62-54AD-606490C0CCF3}"/>
                      </a:ext>
                    </a:extLst>
                  </p:cNvPr>
                  <p:cNvPicPr/>
                  <p:nvPr/>
                </p:nvPicPr>
                <p:blipFill>
                  <a:blip r:embed="rId507"/>
                  <a:stretch>
                    <a:fillRect/>
                  </a:stretch>
                </p:blipFill>
                <p:spPr>
                  <a:xfrm>
                    <a:off x="7902561" y="1425037"/>
                    <a:ext cx="223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508">
                <p14:nvContentPartPr>
                  <p14:cNvPr id="1714" name="Encre 1713">
                    <a:extLst>
                      <a:ext uri="{FF2B5EF4-FFF2-40B4-BE49-F238E27FC236}">
                        <a16:creationId xmlns:a16="http://schemas.microsoft.com/office/drawing/2014/main" id="{65266E90-D315-ACBF-BA6C-8696E057C141}"/>
                      </a:ext>
                    </a:extLst>
                  </p14:cNvPr>
                  <p14:cNvContentPartPr/>
                  <p14:nvPr/>
                </p14:nvContentPartPr>
                <p14:xfrm>
                  <a:off x="8201361" y="1459237"/>
                  <a:ext cx="50040" cy="181440"/>
                </p14:xfrm>
              </p:contentPart>
            </mc:Choice>
            <mc:Fallback xmlns="">
              <p:pic>
                <p:nvPicPr>
                  <p:cNvPr id="1714" name="Encre 1713">
                    <a:extLst>
                      <a:ext uri="{FF2B5EF4-FFF2-40B4-BE49-F238E27FC236}">
                        <a16:creationId xmlns:a16="http://schemas.microsoft.com/office/drawing/2014/main" id="{65266E90-D315-ACBF-BA6C-8696E057C141}"/>
                      </a:ext>
                    </a:extLst>
                  </p:cNvPr>
                  <p:cNvPicPr/>
                  <p:nvPr/>
                </p:nvPicPr>
                <p:blipFill>
                  <a:blip r:embed="rId509"/>
                  <a:stretch>
                    <a:fillRect/>
                  </a:stretch>
                </p:blipFill>
                <p:spPr>
                  <a:xfrm>
                    <a:off x="8183361" y="1441237"/>
                    <a:ext cx="8568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510">
                <p14:nvContentPartPr>
                  <p14:cNvPr id="1715" name="Encre 1714">
                    <a:extLst>
                      <a:ext uri="{FF2B5EF4-FFF2-40B4-BE49-F238E27FC236}">
                        <a16:creationId xmlns:a16="http://schemas.microsoft.com/office/drawing/2014/main" id="{785D2EBB-9791-6FCA-05AA-45FAEACC7D51}"/>
                      </a:ext>
                    </a:extLst>
                  </p14:cNvPr>
                  <p14:cNvContentPartPr/>
                  <p14:nvPr/>
                </p14:nvContentPartPr>
                <p14:xfrm>
                  <a:off x="8141241" y="1446277"/>
                  <a:ext cx="239760" cy="11880"/>
                </p14:xfrm>
              </p:contentPart>
            </mc:Choice>
            <mc:Fallback xmlns="">
              <p:pic>
                <p:nvPicPr>
                  <p:cNvPr id="1715" name="Encre 1714">
                    <a:extLst>
                      <a:ext uri="{FF2B5EF4-FFF2-40B4-BE49-F238E27FC236}">
                        <a16:creationId xmlns:a16="http://schemas.microsoft.com/office/drawing/2014/main" id="{785D2EBB-9791-6FCA-05AA-45FAEACC7D51}"/>
                      </a:ext>
                    </a:extLst>
                  </p:cNvPr>
                  <p:cNvPicPr/>
                  <p:nvPr/>
                </p:nvPicPr>
                <p:blipFill>
                  <a:blip r:embed="rId511"/>
                  <a:stretch>
                    <a:fillRect/>
                  </a:stretch>
                </p:blipFill>
                <p:spPr>
                  <a:xfrm>
                    <a:off x="8123241" y="1428277"/>
                    <a:ext cx="27540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512">
                <p14:nvContentPartPr>
                  <p14:cNvPr id="1716" name="Encre 1715">
                    <a:extLst>
                      <a:ext uri="{FF2B5EF4-FFF2-40B4-BE49-F238E27FC236}">
                        <a16:creationId xmlns:a16="http://schemas.microsoft.com/office/drawing/2014/main" id="{1F27A929-FC20-1AEC-9871-FA3DD6907895}"/>
                      </a:ext>
                    </a:extLst>
                  </p14:cNvPr>
                  <p14:cNvContentPartPr/>
                  <p14:nvPr/>
                </p14:nvContentPartPr>
                <p14:xfrm>
                  <a:off x="5563869" y="1469456"/>
                  <a:ext cx="79200" cy="182520"/>
                </p14:xfrm>
              </p:contentPart>
            </mc:Choice>
            <mc:Fallback xmlns="">
              <p:pic>
                <p:nvPicPr>
                  <p:cNvPr id="1716" name="Encre 1715">
                    <a:extLst>
                      <a:ext uri="{FF2B5EF4-FFF2-40B4-BE49-F238E27FC236}">
                        <a16:creationId xmlns:a16="http://schemas.microsoft.com/office/drawing/2014/main" id="{1F27A929-FC20-1AEC-9871-FA3DD6907895}"/>
                      </a:ext>
                    </a:extLst>
                  </p:cNvPr>
                  <p:cNvPicPr/>
                  <p:nvPr/>
                </p:nvPicPr>
                <p:blipFill>
                  <a:blip r:embed="rId513"/>
                  <a:stretch>
                    <a:fillRect/>
                  </a:stretch>
                </p:blipFill>
                <p:spPr>
                  <a:xfrm>
                    <a:off x="5545869" y="1451420"/>
                    <a:ext cx="114840" cy="218230"/>
                  </a:xfrm>
                  <a:prstGeom prst="rect">
                    <a:avLst/>
                  </a:prstGeom>
                </p:spPr>
              </p:pic>
            </mc:Fallback>
          </mc:AlternateContent>
          <mc:AlternateContent xmlns:mc="http://schemas.openxmlformats.org/markup-compatibility/2006" xmlns:p14="http://schemas.microsoft.com/office/powerpoint/2010/main">
            <mc:Choice Requires="p14">
              <p:contentPart p14:bwMode="auto" r:id="rId514">
                <p14:nvContentPartPr>
                  <p14:cNvPr id="1717" name="Encre 1716">
                    <a:extLst>
                      <a:ext uri="{FF2B5EF4-FFF2-40B4-BE49-F238E27FC236}">
                        <a16:creationId xmlns:a16="http://schemas.microsoft.com/office/drawing/2014/main" id="{92032DFA-3B3A-0005-2216-4EA8C67B30CA}"/>
                      </a:ext>
                    </a:extLst>
                  </p14:cNvPr>
                  <p14:cNvContentPartPr/>
                  <p14:nvPr/>
                </p14:nvContentPartPr>
                <p14:xfrm>
                  <a:off x="5590149" y="1560536"/>
                  <a:ext cx="56880" cy="7560"/>
                </p14:xfrm>
              </p:contentPart>
            </mc:Choice>
            <mc:Fallback xmlns="">
              <p:pic>
                <p:nvPicPr>
                  <p:cNvPr id="1717" name="Encre 1716">
                    <a:extLst>
                      <a:ext uri="{FF2B5EF4-FFF2-40B4-BE49-F238E27FC236}">
                        <a16:creationId xmlns:a16="http://schemas.microsoft.com/office/drawing/2014/main" id="{92032DFA-3B3A-0005-2216-4EA8C67B30CA}"/>
                      </a:ext>
                    </a:extLst>
                  </p:cNvPr>
                  <p:cNvPicPr/>
                  <p:nvPr/>
                </p:nvPicPr>
                <p:blipFill>
                  <a:blip r:embed="rId515"/>
                  <a:stretch>
                    <a:fillRect/>
                  </a:stretch>
                </p:blipFill>
                <p:spPr>
                  <a:xfrm>
                    <a:off x="5572149" y="1541636"/>
                    <a:ext cx="92520" cy="44982"/>
                  </a:xfrm>
                  <a:prstGeom prst="rect">
                    <a:avLst/>
                  </a:prstGeom>
                </p:spPr>
              </p:pic>
            </mc:Fallback>
          </mc:AlternateContent>
          <mc:AlternateContent xmlns:mc="http://schemas.openxmlformats.org/markup-compatibility/2006" xmlns:p14="http://schemas.microsoft.com/office/powerpoint/2010/main">
            <mc:Choice Requires="p14">
              <p:contentPart p14:bwMode="auto" r:id="rId516">
                <p14:nvContentPartPr>
                  <p14:cNvPr id="1718" name="Encre 1717">
                    <a:extLst>
                      <a:ext uri="{FF2B5EF4-FFF2-40B4-BE49-F238E27FC236}">
                        <a16:creationId xmlns:a16="http://schemas.microsoft.com/office/drawing/2014/main" id="{E9925DB0-1D4B-4B14-F337-261E37BF03A5}"/>
                      </a:ext>
                    </a:extLst>
                  </p14:cNvPr>
                  <p14:cNvContentPartPr/>
                  <p14:nvPr/>
                </p14:nvContentPartPr>
                <p14:xfrm>
                  <a:off x="5591949" y="1479176"/>
                  <a:ext cx="66600" cy="12600"/>
                </p14:xfrm>
              </p:contentPart>
            </mc:Choice>
            <mc:Fallback xmlns="">
              <p:pic>
                <p:nvPicPr>
                  <p:cNvPr id="1718" name="Encre 1717">
                    <a:extLst>
                      <a:ext uri="{FF2B5EF4-FFF2-40B4-BE49-F238E27FC236}">
                        <a16:creationId xmlns:a16="http://schemas.microsoft.com/office/drawing/2014/main" id="{E9925DB0-1D4B-4B14-F337-261E37BF03A5}"/>
                      </a:ext>
                    </a:extLst>
                  </p:cNvPr>
                  <p:cNvPicPr/>
                  <p:nvPr/>
                </p:nvPicPr>
                <p:blipFill>
                  <a:blip r:embed="rId517"/>
                  <a:stretch>
                    <a:fillRect/>
                  </a:stretch>
                </p:blipFill>
                <p:spPr>
                  <a:xfrm>
                    <a:off x="5574046" y="1461176"/>
                    <a:ext cx="102048"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518">
                <p14:nvContentPartPr>
                  <p14:cNvPr id="1719" name="Encre 1718">
                    <a:extLst>
                      <a:ext uri="{FF2B5EF4-FFF2-40B4-BE49-F238E27FC236}">
                        <a16:creationId xmlns:a16="http://schemas.microsoft.com/office/drawing/2014/main" id="{8232BBE2-40CE-06C9-092B-A2812506B996}"/>
                      </a:ext>
                    </a:extLst>
                  </p14:cNvPr>
                  <p14:cNvContentPartPr/>
                  <p14:nvPr/>
                </p14:nvContentPartPr>
                <p14:xfrm>
                  <a:off x="5692389" y="1482056"/>
                  <a:ext cx="73800" cy="165960"/>
                </p14:xfrm>
              </p:contentPart>
            </mc:Choice>
            <mc:Fallback xmlns="">
              <p:pic>
                <p:nvPicPr>
                  <p:cNvPr id="1719" name="Encre 1718">
                    <a:extLst>
                      <a:ext uri="{FF2B5EF4-FFF2-40B4-BE49-F238E27FC236}">
                        <a16:creationId xmlns:a16="http://schemas.microsoft.com/office/drawing/2014/main" id="{8232BBE2-40CE-06C9-092B-A2812506B996}"/>
                      </a:ext>
                    </a:extLst>
                  </p:cNvPr>
                  <p:cNvPicPr/>
                  <p:nvPr/>
                </p:nvPicPr>
                <p:blipFill>
                  <a:blip r:embed="rId519"/>
                  <a:stretch>
                    <a:fillRect/>
                  </a:stretch>
                </p:blipFill>
                <p:spPr>
                  <a:xfrm>
                    <a:off x="5674389" y="1464056"/>
                    <a:ext cx="109440" cy="201600"/>
                  </a:xfrm>
                  <a:prstGeom prst="rect">
                    <a:avLst/>
                  </a:prstGeom>
                </p:spPr>
              </p:pic>
            </mc:Fallback>
          </mc:AlternateContent>
          <mc:AlternateContent xmlns:mc="http://schemas.openxmlformats.org/markup-compatibility/2006" xmlns:p14="http://schemas.microsoft.com/office/powerpoint/2010/main">
            <mc:Choice Requires="p14">
              <p:contentPart p14:bwMode="auto" r:id="rId520">
                <p14:nvContentPartPr>
                  <p14:cNvPr id="1720" name="Encre 1719">
                    <a:extLst>
                      <a:ext uri="{FF2B5EF4-FFF2-40B4-BE49-F238E27FC236}">
                        <a16:creationId xmlns:a16="http://schemas.microsoft.com/office/drawing/2014/main" id="{EDAA064B-E7AB-CBC1-E519-D83A29ED2DEA}"/>
                      </a:ext>
                    </a:extLst>
                  </p14:cNvPr>
                  <p14:cNvContentPartPr/>
                  <p14:nvPr/>
                </p14:nvContentPartPr>
                <p14:xfrm>
                  <a:off x="5817669" y="1489976"/>
                  <a:ext cx="29880" cy="162000"/>
                </p14:xfrm>
              </p:contentPart>
            </mc:Choice>
            <mc:Fallback xmlns="">
              <p:pic>
                <p:nvPicPr>
                  <p:cNvPr id="1720" name="Encre 1719">
                    <a:extLst>
                      <a:ext uri="{FF2B5EF4-FFF2-40B4-BE49-F238E27FC236}">
                        <a16:creationId xmlns:a16="http://schemas.microsoft.com/office/drawing/2014/main" id="{EDAA064B-E7AB-CBC1-E519-D83A29ED2DEA}"/>
                      </a:ext>
                    </a:extLst>
                  </p:cNvPr>
                  <p:cNvPicPr/>
                  <p:nvPr/>
                </p:nvPicPr>
                <p:blipFill>
                  <a:blip r:embed="rId521"/>
                  <a:stretch>
                    <a:fillRect/>
                  </a:stretch>
                </p:blipFill>
                <p:spPr>
                  <a:xfrm>
                    <a:off x="5799669" y="1471976"/>
                    <a:ext cx="6552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522">
                <p14:nvContentPartPr>
                  <p14:cNvPr id="1721" name="Encre 1720">
                    <a:extLst>
                      <a:ext uri="{FF2B5EF4-FFF2-40B4-BE49-F238E27FC236}">
                        <a16:creationId xmlns:a16="http://schemas.microsoft.com/office/drawing/2014/main" id="{E5527F8B-1B64-6187-2340-F7F16835344A}"/>
                      </a:ext>
                    </a:extLst>
                  </p14:cNvPr>
                  <p14:cNvContentPartPr/>
                  <p14:nvPr/>
                </p14:nvContentPartPr>
                <p14:xfrm>
                  <a:off x="5801109" y="1474136"/>
                  <a:ext cx="122040" cy="8280"/>
                </p14:xfrm>
              </p:contentPart>
            </mc:Choice>
            <mc:Fallback xmlns="">
              <p:pic>
                <p:nvPicPr>
                  <p:cNvPr id="1721" name="Encre 1720">
                    <a:extLst>
                      <a:ext uri="{FF2B5EF4-FFF2-40B4-BE49-F238E27FC236}">
                        <a16:creationId xmlns:a16="http://schemas.microsoft.com/office/drawing/2014/main" id="{E5527F8B-1B64-6187-2340-F7F16835344A}"/>
                      </a:ext>
                    </a:extLst>
                  </p:cNvPr>
                  <p:cNvPicPr/>
                  <p:nvPr/>
                </p:nvPicPr>
                <p:blipFill>
                  <a:blip r:embed="rId523"/>
                  <a:stretch>
                    <a:fillRect/>
                  </a:stretch>
                </p:blipFill>
                <p:spPr>
                  <a:xfrm>
                    <a:off x="5783109" y="1455318"/>
                    <a:ext cx="157680" cy="455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24">
              <p14:nvContentPartPr>
                <p14:cNvPr id="1722" name="Encre 1721">
                  <a:extLst>
                    <a:ext uri="{FF2B5EF4-FFF2-40B4-BE49-F238E27FC236}">
                      <a16:creationId xmlns:a16="http://schemas.microsoft.com/office/drawing/2014/main" id="{A371B8FC-E86A-6356-9D7C-392DB1662240}"/>
                    </a:ext>
                  </a:extLst>
                </p14:cNvPr>
                <p14:cNvContentPartPr/>
                <p14:nvPr>
                  <p:custDataLst>
                    <p:tags r:id="rId30"/>
                  </p:custDataLst>
                </p14:nvPr>
              </p14:nvContentPartPr>
              <p14:xfrm>
                <a:off x="5339220" y="6467904"/>
                <a:ext cx="1919520" cy="63000"/>
              </p14:xfrm>
            </p:contentPart>
          </mc:Choice>
          <mc:Fallback xmlns="">
            <p:pic>
              <p:nvPicPr>
                <p:cNvPr id="1722" name="Encre 1721">
                  <a:extLst>
                    <a:ext uri="{FF2B5EF4-FFF2-40B4-BE49-F238E27FC236}">
                      <a16:creationId xmlns:a16="http://schemas.microsoft.com/office/drawing/2014/main" id="{A371B8FC-E86A-6356-9D7C-392DB1662240}"/>
                    </a:ext>
                  </a:extLst>
                </p:cNvPr>
                <p:cNvPicPr/>
                <p:nvPr/>
              </p:nvPicPr>
              <p:blipFill>
                <a:blip r:embed="rId525"/>
                <a:stretch>
                  <a:fillRect/>
                </a:stretch>
              </p:blipFill>
              <p:spPr>
                <a:xfrm>
                  <a:off x="5321220" y="6450006"/>
                  <a:ext cx="1955160" cy="98438"/>
                </a:xfrm>
                <a:prstGeom prst="rect">
                  <a:avLst/>
                </a:prstGeom>
              </p:spPr>
            </p:pic>
          </mc:Fallback>
        </mc:AlternateContent>
        <p:grpSp>
          <p:nvGrpSpPr>
            <p:cNvPr id="1723" name="Groupe 1722">
              <a:extLst>
                <a:ext uri="{FF2B5EF4-FFF2-40B4-BE49-F238E27FC236}">
                  <a16:creationId xmlns:a16="http://schemas.microsoft.com/office/drawing/2014/main" id="{8FD9FE04-075B-5953-C628-9B7B4B7ADE0D}"/>
                </a:ext>
              </a:extLst>
            </p:cNvPr>
            <p:cNvGrpSpPr/>
            <p:nvPr>
              <p:custDataLst>
                <p:tags r:id="rId31"/>
              </p:custDataLst>
            </p:nvPr>
          </p:nvGrpSpPr>
          <p:grpSpPr>
            <a:xfrm>
              <a:off x="7483430" y="6128007"/>
              <a:ext cx="334440" cy="173160"/>
              <a:chOff x="8646482" y="1474312"/>
              <a:chExt cx="334440" cy="173160"/>
            </a:xfrm>
          </p:grpSpPr>
          <mc:AlternateContent xmlns:mc="http://schemas.openxmlformats.org/markup-compatibility/2006" xmlns:p14="http://schemas.microsoft.com/office/powerpoint/2010/main">
            <mc:Choice Requires="p14">
              <p:contentPart p14:bwMode="auto" r:id="rId526">
                <p14:nvContentPartPr>
                  <p14:cNvPr id="1724" name="Encre 1723">
                    <a:extLst>
                      <a:ext uri="{FF2B5EF4-FFF2-40B4-BE49-F238E27FC236}">
                        <a16:creationId xmlns:a16="http://schemas.microsoft.com/office/drawing/2014/main" id="{DEEC3FA4-7491-F163-6914-F5CCC3F2DFEB}"/>
                      </a:ext>
                    </a:extLst>
                  </p14:cNvPr>
                  <p14:cNvContentPartPr/>
                  <p14:nvPr/>
                </p14:nvContentPartPr>
                <p14:xfrm>
                  <a:off x="8646482" y="1474312"/>
                  <a:ext cx="135360" cy="173160"/>
                </p14:xfrm>
              </p:contentPart>
            </mc:Choice>
            <mc:Fallback xmlns="">
              <p:pic>
                <p:nvPicPr>
                  <p:cNvPr id="1724" name="Encre 1723">
                    <a:extLst>
                      <a:ext uri="{FF2B5EF4-FFF2-40B4-BE49-F238E27FC236}">
                        <a16:creationId xmlns:a16="http://schemas.microsoft.com/office/drawing/2014/main" id="{DEEC3FA4-7491-F163-6914-F5CCC3F2DFEB}"/>
                      </a:ext>
                    </a:extLst>
                  </p:cNvPr>
                  <p:cNvPicPr/>
                  <p:nvPr/>
                </p:nvPicPr>
                <p:blipFill>
                  <a:blip r:embed="rId527"/>
                  <a:stretch>
                    <a:fillRect/>
                  </a:stretch>
                </p:blipFill>
                <p:spPr>
                  <a:xfrm>
                    <a:off x="8628530" y="1456274"/>
                    <a:ext cx="170905" cy="208874"/>
                  </a:xfrm>
                  <a:prstGeom prst="rect">
                    <a:avLst/>
                  </a:prstGeom>
                </p:spPr>
              </p:pic>
            </mc:Fallback>
          </mc:AlternateContent>
          <mc:AlternateContent xmlns:mc="http://schemas.openxmlformats.org/markup-compatibility/2006" xmlns:p14="http://schemas.microsoft.com/office/powerpoint/2010/main">
            <mc:Choice Requires="p14">
              <p:contentPart p14:bwMode="auto" r:id="rId528">
                <p14:nvContentPartPr>
                  <p14:cNvPr id="1725" name="Encre 1724">
                    <a:extLst>
                      <a:ext uri="{FF2B5EF4-FFF2-40B4-BE49-F238E27FC236}">
                        <a16:creationId xmlns:a16="http://schemas.microsoft.com/office/drawing/2014/main" id="{F78DF4C2-0263-213B-BF96-F90B7CB07A01}"/>
                      </a:ext>
                    </a:extLst>
                  </p14:cNvPr>
                  <p14:cNvContentPartPr/>
                  <p14:nvPr/>
                </p14:nvContentPartPr>
                <p14:xfrm>
                  <a:off x="8670242" y="1568632"/>
                  <a:ext cx="97560" cy="8640"/>
                </p14:xfrm>
              </p:contentPart>
            </mc:Choice>
            <mc:Fallback xmlns="">
              <p:pic>
                <p:nvPicPr>
                  <p:cNvPr id="1725" name="Encre 1724">
                    <a:extLst>
                      <a:ext uri="{FF2B5EF4-FFF2-40B4-BE49-F238E27FC236}">
                        <a16:creationId xmlns:a16="http://schemas.microsoft.com/office/drawing/2014/main" id="{F78DF4C2-0263-213B-BF96-F90B7CB07A01}"/>
                      </a:ext>
                    </a:extLst>
                  </p:cNvPr>
                  <p:cNvPicPr/>
                  <p:nvPr/>
                </p:nvPicPr>
                <p:blipFill>
                  <a:blip r:embed="rId529"/>
                  <a:stretch>
                    <a:fillRect/>
                  </a:stretch>
                </p:blipFill>
                <p:spPr>
                  <a:xfrm>
                    <a:off x="8652242" y="1550632"/>
                    <a:ext cx="13320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530">
                <p14:nvContentPartPr>
                  <p14:cNvPr id="1726" name="Encre 1725">
                    <a:extLst>
                      <a:ext uri="{FF2B5EF4-FFF2-40B4-BE49-F238E27FC236}">
                        <a16:creationId xmlns:a16="http://schemas.microsoft.com/office/drawing/2014/main" id="{D7A46F84-44B1-053D-60A5-DC1851D8AB92}"/>
                      </a:ext>
                    </a:extLst>
                  </p14:cNvPr>
                  <p14:cNvContentPartPr/>
                  <p14:nvPr/>
                </p14:nvContentPartPr>
                <p14:xfrm>
                  <a:off x="8864282" y="1487272"/>
                  <a:ext cx="116640" cy="144000"/>
                </p14:xfrm>
              </p:contentPart>
            </mc:Choice>
            <mc:Fallback xmlns="">
              <p:pic>
                <p:nvPicPr>
                  <p:cNvPr id="1726" name="Encre 1725">
                    <a:extLst>
                      <a:ext uri="{FF2B5EF4-FFF2-40B4-BE49-F238E27FC236}">
                        <a16:creationId xmlns:a16="http://schemas.microsoft.com/office/drawing/2014/main" id="{D7A46F84-44B1-053D-60A5-DC1851D8AB92}"/>
                      </a:ext>
                    </a:extLst>
                  </p:cNvPr>
                  <p:cNvPicPr/>
                  <p:nvPr/>
                </p:nvPicPr>
                <p:blipFill>
                  <a:blip r:embed="rId531"/>
                  <a:stretch>
                    <a:fillRect/>
                  </a:stretch>
                </p:blipFill>
                <p:spPr>
                  <a:xfrm>
                    <a:off x="8846282" y="1469227"/>
                    <a:ext cx="152280" cy="179729"/>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532">
            <p14:nvContentPartPr>
              <p14:cNvPr id="1696" name="Encre 1695">
                <a:extLst>
                  <a:ext uri="{FF2B5EF4-FFF2-40B4-BE49-F238E27FC236}">
                    <a16:creationId xmlns:a16="http://schemas.microsoft.com/office/drawing/2014/main" id="{9A804480-D2CA-BAE2-6E72-AF502E4D6BB7}"/>
                  </a:ext>
                  <a:ext uri="{C183D7F6-B498-43B3-948B-1728B52AA6E4}">
                    <adec:decorative xmlns:adec="http://schemas.microsoft.com/office/drawing/2017/decorative" val="1"/>
                  </a:ext>
                </a:extLst>
              </p14:cNvPr>
              <p14:cNvContentPartPr/>
              <p14:nvPr>
                <p:custDataLst>
                  <p:tags r:id="rId28"/>
                </p:custDataLst>
              </p14:nvPr>
            </p14:nvContentPartPr>
            <p14:xfrm>
              <a:off x="5354816" y="5788699"/>
              <a:ext cx="1672200" cy="61268"/>
            </p14:xfrm>
          </p:contentPart>
        </mc:Choice>
        <mc:Fallback xmlns="">
          <p:pic>
            <p:nvPicPr>
              <p:cNvPr id="1696" name="Encre 1695">
                <a:extLst>
                  <a:ext uri="{FF2B5EF4-FFF2-40B4-BE49-F238E27FC236}">
                    <a16:creationId xmlns:a16="http://schemas.microsoft.com/office/drawing/2014/main" id="{9A804480-D2CA-BAE2-6E72-AF502E4D6BB7}"/>
                  </a:ext>
                  <a:ext uri="{C183D7F6-B498-43B3-948B-1728B52AA6E4}">
                    <adec:decorative xmlns:adec="http://schemas.microsoft.com/office/drawing/2017/decorative" val="1"/>
                  </a:ext>
                </a:extLst>
              </p:cNvPr>
              <p:cNvPicPr/>
              <p:nvPr/>
            </p:nvPicPr>
            <p:blipFill>
              <a:blip r:embed="rId533"/>
              <a:stretch>
                <a:fillRect/>
              </a:stretch>
            </p:blipFill>
            <p:spPr>
              <a:xfrm>
                <a:off x="5336812" y="5770679"/>
                <a:ext cx="1707848" cy="96948"/>
              </a:xfrm>
              <a:prstGeom prst="rect">
                <a:avLst/>
              </a:prstGeom>
            </p:spPr>
          </p:pic>
        </mc:Fallback>
      </mc:AlternateContent>
      <p:grpSp>
        <p:nvGrpSpPr>
          <p:cNvPr id="12" name="Groupe 11">
            <a:extLst>
              <a:ext uri="{FF2B5EF4-FFF2-40B4-BE49-F238E27FC236}">
                <a16:creationId xmlns:a16="http://schemas.microsoft.com/office/drawing/2014/main" id="{6867B88F-7734-23B6-E89F-00BC0E94F2C9}"/>
              </a:ext>
              <a:ext uri="{C183D7F6-B498-43B3-948B-1728B52AA6E4}">
                <adec:decorative xmlns:adec="http://schemas.microsoft.com/office/drawing/2017/decorative" val="1"/>
              </a:ext>
            </a:extLst>
          </p:cNvPr>
          <p:cNvGrpSpPr/>
          <p:nvPr/>
        </p:nvGrpSpPr>
        <p:grpSpPr>
          <a:xfrm>
            <a:off x="539821" y="5047050"/>
            <a:ext cx="2027305" cy="1777263"/>
            <a:chOff x="569731" y="5049223"/>
            <a:chExt cx="2027305" cy="1777263"/>
          </a:xfrm>
        </p:grpSpPr>
        <p:sp>
          <p:nvSpPr>
            <p:cNvPr id="1630" name="ZoneTexte 1629">
              <a:extLst>
                <a:ext uri="{FF2B5EF4-FFF2-40B4-BE49-F238E27FC236}">
                  <a16:creationId xmlns:a16="http://schemas.microsoft.com/office/drawing/2014/main" id="{014897AF-A223-34B3-A1E1-FA655D597229}"/>
                </a:ext>
              </a:extLst>
            </p:cNvPr>
            <p:cNvSpPr txBox="1"/>
            <p:nvPr/>
          </p:nvSpPr>
          <p:spPr>
            <a:xfrm rot="19959988">
              <a:off x="945890" y="5719328"/>
              <a:ext cx="1219919" cy="523220"/>
            </a:xfrm>
            <a:prstGeom prst="rect">
              <a:avLst/>
            </a:prstGeom>
            <a:noFill/>
          </p:spPr>
          <p:txBody>
            <a:bodyPr wrap="square" rtlCol="0">
              <a:spAutoFit/>
            </a:bodyPr>
            <a:lstStyle/>
            <a:p>
              <a:r>
                <a:rPr lang="fr-FR" sz="2800" b="1">
                  <a:solidFill>
                    <a:srgbClr val="DE8889"/>
                  </a:solidFill>
                  <a:latin typeface="ADLaM Display" panose="02010000000000000000" pitchFamily="2" charset="0"/>
                  <a:ea typeface="ADLaM Display" panose="02010000000000000000" pitchFamily="2" charset="0"/>
                  <a:cs typeface="ADLaM Display" panose="02010000000000000000" pitchFamily="2" charset="0"/>
                </a:rPr>
                <a:t>FAUX</a:t>
              </a:r>
              <a:endParaRPr lang="fr-BE" sz="2800" b="1">
                <a:solidFill>
                  <a:srgbClr val="DE8889"/>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1" name="Image 10">
              <a:extLst>
                <a:ext uri="{FF2B5EF4-FFF2-40B4-BE49-F238E27FC236}">
                  <a16:creationId xmlns:a16="http://schemas.microsoft.com/office/drawing/2014/main" id="{CE64E6A4-B48E-8A9D-499F-E060282F8D7F}"/>
                </a:ext>
              </a:extLst>
            </p:cNvPr>
            <p:cNvPicPr>
              <a:picLocks noChangeAspect="1"/>
            </p:cNvPicPr>
            <p:nvPr/>
          </p:nvPicPr>
          <p:blipFill>
            <a:blip r:embed="rId534"/>
            <a:srcRect l="62839" t="5952" r="1856" b="62585"/>
            <a:stretch/>
          </p:blipFill>
          <p:spPr>
            <a:xfrm rot="19987560">
              <a:off x="569731" y="5049223"/>
              <a:ext cx="2027305" cy="1777263"/>
            </a:xfrm>
            <a:prstGeom prst="rect">
              <a:avLst/>
            </a:prstGeom>
          </p:spPr>
        </p:pic>
      </p:grpSp>
    </p:spTree>
    <p:extLst>
      <p:ext uri="{BB962C8B-B14F-4D97-AF65-F5344CB8AC3E}">
        <p14:creationId xmlns:p14="http://schemas.microsoft.com/office/powerpoint/2010/main" val="132140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27"/>
                                        </p:tgtEl>
                                        <p:attrNameLst>
                                          <p:attrName>style.visibility</p:attrName>
                                        </p:attrNameLst>
                                      </p:cBhvr>
                                      <p:to>
                                        <p:strVal val="visible"/>
                                      </p:to>
                                    </p:set>
                                    <p:animEffect transition="in" filter="fade">
                                      <p:cBhvr>
                                        <p:cTn id="15" dur="500"/>
                                        <p:tgtEl>
                                          <p:spTgt spid="172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96"/>
                                        </p:tgtEl>
                                        <p:attrNameLst>
                                          <p:attrName>style.visibility</p:attrName>
                                        </p:attrNameLst>
                                      </p:cBhvr>
                                      <p:to>
                                        <p:strVal val="visible"/>
                                      </p:to>
                                    </p:set>
                                  </p:childTnLst>
                                </p:cTn>
                              </p:par>
                            </p:childTnLst>
                          </p:cTn>
                        </p:par>
                        <p:par>
                          <p:cTn id="24" fill="hold">
                            <p:stCondLst>
                              <p:cond delay="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62"/>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47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494"/>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62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48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47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P spid="62" grpId="0"/>
      <p:bldP spid="1480" grpId="0"/>
      <p:bldP spid="1483" grpId="0"/>
      <p:bldP spid="1627" grpId="0"/>
      <p:bldP spid="1727" grpId="0"/>
    </p:bldLst>
  </p:timing>
  <p:extLst>
    <p:ext uri="{6950BFC3-D8DA-4A85-94F7-54DA5524770B}">
      <p188:commentRel xmlns:p188="http://schemas.microsoft.com/office/powerpoint/2018/8/main" r:id="rId59"/>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5">
            <p14:nvContentPartPr>
              <p14:cNvPr id="168" name="Encre 167">
                <a:extLst>
                  <a:ext uri="{FF2B5EF4-FFF2-40B4-BE49-F238E27FC236}">
                    <a16:creationId xmlns:a16="http://schemas.microsoft.com/office/drawing/2014/main" id="{72357730-32F3-7ACF-2209-58B45874362E}"/>
                  </a:ext>
                  <a:ext uri="{C183D7F6-B498-43B3-948B-1728B52AA6E4}">
                    <adec:decorative xmlns:adec="http://schemas.microsoft.com/office/drawing/2017/decorative" val="1"/>
                  </a:ext>
                </a:extLst>
              </p14:cNvPr>
              <p14:cNvContentPartPr/>
              <p14:nvPr>
                <p:custDataLst>
                  <p:tags r:id="rId1"/>
                </p:custDataLst>
              </p14:nvPr>
            </p14:nvContentPartPr>
            <p14:xfrm>
              <a:off x="-410794" y="2935077"/>
              <a:ext cx="25200" cy="1800"/>
            </p14:xfrm>
          </p:contentPart>
        </mc:Choice>
        <mc:Fallback xmlns="">
          <p:pic>
            <p:nvPicPr>
              <p:cNvPr id="168" name="Encre 167">
                <a:extLst>
                  <a:ext uri="{FF2B5EF4-FFF2-40B4-BE49-F238E27FC236}">
                    <a16:creationId xmlns:a16="http://schemas.microsoft.com/office/drawing/2014/main" id="{72357730-32F3-7ACF-2209-58B45874362E}"/>
                  </a:ext>
                  <a:ext uri="{C183D7F6-B498-43B3-948B-1728B52AA6E4}">
                    <adec:decorative xmlns:adec="http://schemas.microsoft.com/office/drawing/2017/decorative" val="1"/>
                  </a:ext>
                </a:extLst>
              </p:cNvPr>
              <p:cNvPicPr/>
              <p:nvPr/>
            </p:nvPicPr>
            <p:blipFill>
              <a:blip r:embed="rId26"/>
              <a:stretch>
                <a:fillRect/>
              </a:stretch>
            </p:blipFill>
            <p:spPr>
              <a:xfrm>
                <a:off x="-416914" y="2928957"/>
                <a:ext cx="37440" cy="140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90" name="Encre 489">
                <a:extLst>
                  <a:ext uri="{FF2B5EF4-FFF2-40B4-BE49-F238E27FC236}">
                    <a16:creationId xmlns:a16="http://schemas.microsoft.com/office/drawing/2014/main" id="{88646096-CC10-078B-7373-2BA72360C2D9}"/>
                  </a:ext>
                  <a:ext uri="{C183D7F6-B498-43B3-948B-1728B52AA6E4}">
                    <adec:decorative xmlns:adec="http://schemas.microsoft.com/office/drawing/2017/decorative" val="1"/>
                  </a:ext>
                </a:extLst>
              </p14:cNvPr>
              <p14:cNvContentPartPr/>
              <p14:nvPr>
                <p:custDataLst>
                  <p:tags r:id="rId2"/>
                </p:custDataLst>
              </p14:nvPr>
            </p14:nvContentPartPr>
            <p14:xfrm>
              <a:off x="1569206" y="3955317"/>
              <a:ext cx="15840" cy="15840"/>
            </p14:xfrm>
          </p:contentPart>
        </mc:Choice>
        <mc:Fallback xmlns="">
          <p:pic>
            <p:nvPicPr>
              <p:cNvPr id="490" name="Encre 489">
                <a:extLst>
                  <a:ext uri="{FF2B5EF4-FFF2-40B4-BE49-F238E27FC236}">
                    <a16:creationId xmlns:a16="http://schemas.microsoft.com/office/drawing/2014/main" id="{88646096-CC10-078B-7373-2BA72360C2D9}"/>
                  </a:ext>
                  <a:ext uri="{C183D7F6-B498-43B3-948B-1728B52AA6E4}">
                    <adec:decorative xmlns:adec="http://schemas.microsoft.com/office/drawing/2017/decorative" val="1"/>
                  </a:ext>
                </a:extLst>
              </p:cNvPr>
              <p:cNvPicPr/>
              <p:nvPr/>
            </p:nvPicPr>
            <p:blipFill>
              <a:blip r:embed="rId28"/>
              <a:stretch>
                <a:fillRect/>
              </a:stretch>
            </p:blipFill>
            <p:spPr>
              <a:xfrm>
                <a:off x="1563222" y="3949197"/>
                <a:ext cx="27808"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75" name="Encre 574">
                <a:extLst>
                  <a:ext uri="{FF2B5EF4-FFF2-40B4-BE49-F238E27FC236}">
                    <a16:creationId xmlns:a16="http://schemas.microsoft.com/office/drawing/2014/main" id="{8EDF6F72-6211-73A8-1920-16B2FC5E6D8A}"/>
                  </a:ext>
                  <a:ext uri="{C183D7F6-B498-43B3-948B-1728B52AA6E4}">
                    <adec:decorative xmlns:adec="http://schemas.microsoft.com/office/drawing/2017/decorative" val="1"/>
                  </a:ext>
                </a:extLst>
              </p14:cNvPr>
              <p14:cNvContentPartPr/>
              <p14:nvPr>
                <p:custDataLst>
                  <p:tags r:id="rId3"/>
                </p:custDataLst>
              </p14:nvPr>
            </p14:nvContentPartPr>
            <p14:xfrm>
              <a:off x="1996544" y="2279668"/>
              <a:ext cx="317160" cy="1926000"/>
            </p14:xfrm>
          </p:contentPart>
        </mc:Choice>
        <mc:Fallback xmlns="">
          <p:pic>
            <p:nvPicPr>
              <p:cNvPr id="575" name="Encre 574">
                <a:extLst>
                  <a:ext uri="{FF2B5EF4-FFF2-40B4-BE49-F238E27FC236}">
                    <a16:creationId xmlns:a16="http://schemas.microsoft.com/office/drawing/2014/main" id="{8EDF6F72-6211-73A8-1920-16B2FC5E6D8A}"/>
                  </a:ext>
                  <a:ext uri="{C183D7F6-B498-43B3-948B-1728B52AA6E4}">
                    <adec:decorative xmlns:adec="http://schemas.microsoft.com/office/drawing/2017/decorative" val="1"/>
                  </a:ext>
                </a:extLst>
              </p:cNvPr>
              <p:cNvPicPr/>
              <p:nvPr/>
            </p:nvPicPr>
            <p:blipFill>
              <a:blip r:embed="rId30"/>
              <a:stretch>
                <a:fillRect/>
              </a:stretch>
            </p:blipFill>
            <p:spPr>
              <a:xfrm>
                <a:off x="1990424" y="2273549"/>
                <a:ext cx="329400" cy="1938238"/>
              </a:xfrm>
              <a:prstGeom prst="rect">
                <a:avLst/>
              </a:prstGeom>
            </p:spPr>
          </p:pic>
        </mc:Fallback>
      </mc:AlternateContent>
      <p:grpSp>
        <p:nvGrpSpPr>
          <p:cNvPr id="633" name="Groupe 632">
            <a:extLst>
              <a:ext uri="{FF2B5EF4-FFF2-40B4-BE49-F238E27FC236}">
                <a16:creationId xmlns:a16="http://schemas.microsoft.com/office/drawing/2014/main" id="{764E60B4-762D-B51A-A9B8-0A2899F12F54}"/>
              </a:ext>
              <a:ext uri="{C183D7F6-B498-43B3-948B-1728B52AA6E4}">
                <adec:decorative xmlns:adec="http://schemas.microsoft.com/office/drawing/2017/decorative" val="1"/>
              </a:ext>
            </a:extLst>
          </p:cNvPr>
          <p:cNvGrpSpPr/>
          <p:nvPr>
            <p:custDataLst>
              <p:tags r:id="rId4"/>
            </p:custDataLst>
          </p:nvPr>
        </p:nvGrpSpPr>
        <p:grpSpPr>
          <a:xfrm>
            <a:off x="112680" y="2434167"/>
            <a:ext cx="1399680" cy="2156760"/>
            <a:chOff x="3679920" y="2518290"/>
            <a:chExt cx="1399680" cy="2156760"/>
          </a:xfrm>
        </p:grpSpPr>
        <mc:AlternateContent xmlns:mc="http://schemas.openxmlformats.org/markup-compatibility/2006" xmlns:p14="http://schemas.microsoft.com/office/powerpoint/2010/main">
          <mc:Choice Requires="p14">
            <p:contentPart p14:bwMode="auto" r:id="rId31">
              <p14:nvContentPartPr>
                <p14:cNvPr id="620" name="Encre 619">
                  <a:extLst>
                    <a:ext uri="{FF2B5EF4-FFF2-40B4-BE49-F238E27FC236}">
                      <a16:creationId xmlns:a16="http://schemas.microsoft.com/office/drawing/2014/main" id="{EB981829-9E32-2063-37D4-488A59BA3A29}"/>
                    </a:ext>
                  </a:extLst>
                </p14:cNvPr>
                <p14:cNvContentPartPr/>
                <p14:nvPr/>
              </p14:nvContentPartPr>
              <p14:xfrm>
                <a:off x="4233960" y="2518290"/>
                <a:ext cx="680040" cy="684000"/>
              </p14:xfrm>
            </p:contentPart>
          </mc:Choice>
          <mc:Fallback xmlns="">
            <p:pic>
              <p:nvPicPr>
                <p:cNvPr id="620" name="Encre 619">
                  <a:extLst>
                    <a:ext uri="{FF2B5EF4-FFF2-40B4-BE49-F238E27FC236}">
                      <a16:creationId xmlns:a16="http://schemas.microsoft.com/office/drawing/2014/main" id="{EB981829-9E32-2063-37D4-488A59BA3A29}"/>
                    </a:ext>
                  </a:extLst>
                </p:cNvPr>
                <p:cNvPicPr/>
                <p:nvPr/>
              </p:nvPicPr>
              <p:blipFill>
                <a:blip r:embed="rId32"/>
                <a:stretch>
                  <a:fillRect/>
                </a:stretch>
              </p:blipFill>
              <p:spPr>
                <a:xfrm>
                  <a:off x="4227840" y="2512173"/>
                  <a:ext cx="692280" cy="696234"/>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21" name="Encre 620">
                  <a:extLst>
                    <a:ext uri="{FF2B5EF4-FFF2-40B4-BE49-F238E27FC236}">
                      <a16:creationId xmlns:a16="http://schemas.microsoft.com/office/drawing/2014/main" id="{E1C135B0-541D-08F4-8DA8-4D2FA64D6BD1}"/>
                    </a:ext>
                  </a:extLst>
                </p14:cNvPr>
                <p14:cNvContentPartPr/>
                <p14:nvPr/>
              </p14:nvContentPartPr>
              <p14:xfrm>
                <a:off x="4268880" y="2868210"/>
                <a:ext cx="810720" cy="422640"/>
              </p14:xfrm>
            </p:contentPart>
          </mc:Choice>
          <mc:Fallback xmlns="">
            <p:pic>
              <p:nvPicPr>
                <p:cNvPr id="621" name="Encre 620">
                  <a:extLst>
                    <a:ext uri="{FF2B5EF4-FFF2-40B4-BE49-F238E27FC236}">
                      <a16:creationId xmlns:a16="http://schemas.microsoft.com/office/drawing/2014/main" id="{E1C135B0-541D-08F4-8DA8-4D2FA64D6BD1}"/>
                    </a:ext>
                  </a:extLst>
                </p:cNvPr>
                <p:cNvPicPr/>
                <p:nvPr/>
              </p:nvPicPr>
              <p:blipFill>
                <a:blip r:embed="rId34"/>
                <a:stretch>
                  <a:fillRect/>
                </a:stretch>
              </p:blipFill>
              <p:spPr>
                <a:xfrm>
                  <a:off x="4262760" y="2862085"/>
                  <a:ext cx="822960" cy="43489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22" name="Encre 621">
                  <a:extLst>
                    <a:ext uri="{FF2B5EF4-FFF2-40B4-BE49-F238E27FC236}">
                      <a16:creationId xmlns:a16="http://schemas.microsoft.com/office/drawing/2014/main" id="{4675981C-4BE5-750E-57A4-D8321D7D0E8A}"/>
                    </a:ext>
                  </a:extLst>
                </p14:cNvPr>
                <p14:cNvContentPartPr/>
                <p14:nvPr/>
              </p14:nvContentPartPr>
              <p14:xfrm>
                <a:off x="3938400" y="3068730"/>
                <a:ext cx="289440" cy="279000"/>
              </p14:xfrm>
            </p:contentPart>
          </mc:Choice>
          <mc:Fallback xmlns="">
            <p:pic>
              <p:nvPicPr>
                <p:cNvPr id="622" name="Encre 621">
                  <a:extLst>
                    <a:ext uri="{FF2B5EF4-FFF2-40B4-BE49-F238E27FC236}">
                      <a16:creationId xmlns:a16="http://schemas.microsoft.com/office/drawing/2014/main" id="{4675981C-4BE5-750E-57A4-D8321D7D0E8A}"/>
                    </a:ext>
                  </a:extLst>
                </p:cNvPr>
                <p:cNvPicPr/>
                <p:nvPr/>
              </p:nvPicPr>
              <p:blipFill>
                <a:blip r:embed="rId36"/>
                <a:stretch>
                  <a:fillRect/>
                </a:stretch>
              </p:blipFill>
              <p:spPr>
                <a:xfrm>
                  <a:off x="3932280" y="3062610"/>
                  <a:ext cx="30168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24" name="Encre 623">
                  <a:extLst>
                    <a:ext uri="{FF2B5EF4-FFF2-40B4-BE49-F238E27FC236}">
                      <a16:creationId xmlns:a16="http://schemas.microsoft.com/office/drawing/2014/main" id="{F4B4E889-A3A4-FAFF-F96C-0563785E51EF}"/>
                    </a:ext>
                  </a:extLst>
                </p14:cNvPr>
                <p14:cNvContentPartPr/>
                <p14:nvPr/>
              </p14:nvContentPartPr>
              <p14:xfrm>
                <a:off x="4154400" y="3237570"/>
                <a:ext cx="321840" cy="226440"/>
              </p14:xfrm>
            </p:contentPart>
          </mc:Choice>
          <mc:Fallback xmlns="">
            <p:pic>
              <p:nvPicPr>
                <p:cNvPr id="624" name="Encre 623">
                  <a:extLst>
                    <a:ext uri="{FF2B5EF4-FFF2-40B4-BE49-F238E27FC236}">
                      <a16:creationId xmlns:a16="http://schemas.microsoft.com/office/drawing/2014/main" id="{F4B4E889-A3A4-FAFF-F96C-0563785E51EF}"/>
                    </a:ext>
                  </a:extLst>
                </p:cNvPr>
                <p:cNvPicPr/>
                <p:nvPr/>
              </p:nvPicPr>
              <p:blipFill>
                <a:blip r:embed="rId38"/>
                <a:stretch>
                  <a:fillRect/>
                </a:stretch>
              </p:blipFill>
              <p:spPr>
                <a:xfrm>
                  <a:off x="4148280" y="3231450"/>
                  <a:ext cx="33408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625" name="Encre 624">
                  <a:extLst>
                    <a:ext uri="{FF2B5EF4-FFF2-40B4-BE49-F238E27FC236}">
                      <a16:creationId xmlns:a16="http://schemas.microsoft.com/office/drawing/2014/main" id="{BE2D14B9-23DB-EB60-40AC-32CD7107C378}"/>
                    </a:ext>
                  </a:extLst>
                </p14:cNvPr>
                <p14:cNvContentPartPr/>
                <p14:nvPr/>
              </p14:nvContentPartPr>
              <p14:xfrm>
                <a:off x="3998520" y="3455730"/>
                <a:ext cx="498960" cy="1204200"/>
              </p14:xfrm>
            </p:contentPart>
          </mc:Choice>
          <mc:Fallback xmlns="">
            <p:pic>
              <p:nvPicPr>
                <p:cNvPr id="625" name="Encre 624">
                  <a:extLst>
                    <a:ext uri="{FF2B5EF4-FFF2-40B4-BE49-F238E27FC236}">
                      <a16:creationId xmlns:a16="http://schemas.microsoft.com/office/drawing/2014/main" id="{BE2D14B9-23DB-EB60-40AC-32CD7107C378}"/>
                    </a:ext>
                  </a:extLst>
                </p:cNvPr>
                <p:cNvPicPr/>
                <p:nvPr/>
              </p:nvPicPr>
              <p:blipFill>
                <a:blip r:embed="rId40"/>
                <a:stretch>
                  <a:fillRect/>
                </a:stretch>
              </p:blipFill>
              <p:spPr>
                <a:xfrm>
                  <a:off x="3992404" y="3449610"/>
                  <a:ext cx="511191" cy="12164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627" name="Encre 626">
                  <a:extLst>
                    <a:ext uri="{FF2B5EF4-FFF2-40B4-BE49-F238E27FC236}">
                      <a16:creationId xmlns:a16="http://schemas.microsoft.com/office/drawing/2014/main" id="{5D641DF9-8578-B7D1-F41E-33422F78EA2B}"/>
                    </a:ext>
                  </a:extLst>
                </p14:cNvPr>
                <p14:cNvContentPartPr/>
                <p14:nvPr/>
              </p14:nvContentPartPr>
              <p14:xfrm>
                <a:off x="3679920" y="3858930"/>
                <a:ext cx="143280" cy="339120"/>
              </p14:xfrm>
            </p:contentPart>
          </mc:Choice>
          <mc:Fallback xmlns="">
            <p:pic>
              <p:nvPicPr>
                <p:cNvPr id="627" name="Encre 626">
                  <a:extLst>
                    <a:ext uri="{FF2B5EF4-FFF2-40B4-BE49-F238E27FC236}">
                      <a16:creationId xmlns:a16="http://schemas.microsoft.com/office/drawing/2014/main" id="{5D641DF9-8578-B7D1-F41E-33422F78EA2B}"/>
                    </a:ext>
                  </a:extLst>
                </p:cNvPr>
                <p:cNvPicPr/>
                <p:nvPr/>
              </p:nvPicPr>
              <p:blipFill>
                <a:blip r:embed="rId42"/>
                <a:stretch>
                  <a:fillRect/>
                </a:stretch>
              </p:blipFill>
              <p:spPr>
                <a:xfrm>
                  <a:off x="3673800" y="3852810"/>
                  <a:ext cx="155520" cy="3513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628" name="Encre 627">
                  <a:extLst>
                    <a:ext uri="{FF2B5EF4-FFF2-40B4-BE49-F238E27FC236}">
                      <a16:creationId xmlns:a16="http://schemas.microsoft.com/office/drawing/2014/main" id="{244170AD-50D1-1676-FC5B-DDB8FFCE0821}"/>
                    </a:ext>
                  </a:extLst>
                </p14:cNvPr>
                <p14:cNvContentPartPr/>
                <p14:nvPr/>
              </p14:nvContentPartPr>
              <p14:xfrm>
                <a:off x="3738600" y="4188330"/>
                <a:ext cx="383400" cy="486720"/>
              </p14:xfrm>
            </p:contentPart>
          </mc:Choice>
          <mc:Fallback xmlns="">
            <p:pic>
              <p:nvPicPr>
                <p:cNvPr id="628" name="Encre 627">
                  <a:extLst>
                    <a:ext uri="{FF2B5EF4-FFF2-40B4-BE49-F238E27FC236}">
                      <a16:creationId xmlns:a16="http://schemas.microsoft.com/office/drawing/2014/main" id="{244170AD-50D1-1676-FC5B-DDB8FFCE0821}"/>
                    </a:ext>
                  </a:extLst>
                </p:cNvPr>
                <p:cNvPicPr/>
                <p:nvPr/>
              </p:nvPicPr>
              <p:blipFill>
                <a:blip r:embed="rId44"/>
                <a:stretch>
                  <a:fillRect/>
                </a:stretch>
              </p:blipFill>
              <p:spPr>
                <a:xfrm>
                  <a:off x="3732480" y="4182210"/>
                  <a:ext cx="395640" cy="49896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29" name="Encre 628">
                  <a:extLst>
                    <a:ext uri="{FF2B5EF4-FFF2-40B4-BE49-F238E27FC236}">
                      <a16:creationId xmlns:a16="http://schemas.microsoft.com/office/drawing/2014/main" id="{F4CFE9AC-A62B-A804-F233-4AA0B04307C9}"/>
                    </a:ext>
                  </a:extLst>
                </p14:cNvPr>
                <p14:cNvContentPartPr/>
                <p14:nvPr/>
              </p14:nvContentPartPr>
              <p14:xfrm>
                <a:off x="3800880" y="3865770"/>
                <a:ext cx="344520" cy="377280"/>
              </p14:xfrm>
            </p:contentPart>
          </mc:Choice>
          <mc:Fallback xmlns="">
            <p:pic>
              <p:nvPicPr>
                <p:cNvPr id="629" name="Encre 628">
                  <a:extLst>
                    <a:ext uri="{FF2B5EF4-FFF2-40B4-BE49-F238E27FC236}">
                      <a16:creationId xmlns:a16="http://schemas.microsoft.com/office/drawing/2014/main" id="{F4CFE9AC-A62B-A804-F233-4AA0B04307C9}"/>
                    </a:ext>
                  </a:extLst>
                </p:cNvPr>
                <p:cNvPicPr/>
                <p:nvPr/>
              </p:nvPicPr>
              <p:blipFill>
                <a:blip r:embed="rId46"/>
                <a:stretch>
                  <a:fillRect/>
                </a:stretch>
              </p:blipFill>
              <p:spPr>
                <a:xfrm>
                  <a:off x="3794760" y="3859650"/>
                  <a:ext cx="356760"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30" name="Encre 629">
                  <a:extLst>
                    <a:ext uri="{FF2B5EF4-FFF2-40B4-BE49-F238E27FC236}">
                      <a16:creationId xmlns:a16="http://schemas.microsoft.com/office/drawing/2014/main" id="{2BC72FA1-D05A-87F8-A659-29A8625237C3}"/>
                    </a:ext>
                  </a:extLst>
                </p14:cNvPr>
                <p14:cNvContentPartPr/>
                <p14:nvPr/>
              </p14:nvContentPartPr>
              <p14:xfrm>
                <a:off x="3886200" y="3281850"/>
                <a:ext cx="92520" cy="538920"/>
              </p14:xfrm>
            </p:contentPart>
          </mc:Choice>
          <mc:Fallback xmlns="">
            <p:pic>
              <p:nvPicPr>
                <p:cNvPr id="630" name="Encre 629">
                  <a:extLst>
                    <a:ext uri="{FF2B5EF4-FFF2-40B4-BE49-F238E27FC236}">
                      <a16:creationId xmlns:a16="http://schemas.microsoft.com/office/drawing/2014/main" id="{2BC72FA1-D05A-87F8-A659-29A8625237C3}"/>
                    </a:ext>
                  </a:extLst>
                </p:cNvPr>
                <p:cNvPicPr/>
                <p:nvPr/>
              </p:nvPicPr>
              <p:blipFill>
                <a:blip r:embed="rId48"/>
                <a:stretch>
                  <a:fillRect/>
                </a:stretch>
              </p:blipFill>
              <p:spPr>
                <a:xfrm>
                  <a:off x="3880080" y="3275726"/>
                  <a:ext cx="104760" cy="551168"/>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32" name="Encre 631">
                  <a:extLst>
                    <a:ext uri="{FF2B5EF4-FFF2-40B4-BE49-F238E27FC236}">
                      <a16:creationId xmlns:a16="http://schemas.microsoft.com/office/drawing/2014/main" id="{43C52045-2458-47CA-AF77-41D171E76E97}"/>
                    </a:ext>
                  </a:extLst>
                </p14:cNvPr>
                <p14:cNvContentPartPr/>
                <p14:nvPr/>
              </p14:nvContentPartPr>
              <p14:xfrm>
                <a:off x="3985560" y="3486330"/>
                <a:ext cx="326160" cy="738360"/>
              </p14:xfrm>
            </p:contentPart>
          </mc:Choice>
          <mc:Fallback xmlns="">
            <p:pic>
              <p:nvPicPr>
                <p:cNvPr id="632" name="Encre 631">
                  <a:extLst>
                    <a:ext uri="{FF2B5EF4-FFF2-40B4-BE49-F238E27FC236}">
                      <a16:creationId xmlns:a16="http://schemas.microsoft.com/office/drawing/2014/main" id="{43C52045-2458-47CA-AF77-41D171E76E97}"/>
                    </a:ext>
                  </a:extLst>
                </p:cNvPr>
                <p:cNvPicPr/>
                <p:nvPr/>
              </p:nvPicPr>
              <p:blipFill>
                <a:blip r:embed="rId50"/>
                <a:stretch>
                  <a:fillRect/>
                </a:stretch>
              </p:blipFill>
              <p:spPr>
                <a:xfrm>
                  <a:off x="3979440" y="3480210"/>
                  <a:ext cx="338400" cy="750600"/>
                </a:xfrm>
                <a:prstGeom prst="rect">
                  <a:avLst/>
                </a:prstGeom>
              </p:spPr>
            </p:pic>
          </mc:Fallback>
        </mc:AlternateContent>
      </p:grpSp>
      <p:grpSp>
        <p:nvGrpSpPr>
          <p:cNvPr id="636" name="Groupe 635">
            <a:extLst>
              <a:ext uri="{FF2B5EF4-FFF2-40B4-BE49-F238E27FC236}">
                <a16:creationId xmlns:a16="http://schemas.microsoft.com/office/drawing/2014/main" id="{6272C81C-DEF7-64CA-1DC2-17A45CCB4B35}"/>
              </a:ext>
              <a:ext uri="{C183D7F6-B498-43B3-948B-1728B52AA6E4}">
                <adec:decorative xmlns:adec="http://schemas.microsoft.com/office/drawing/2017/decorative" val="1"/>
              </a:ext>
            </a:extLst>
          </p:cNvPr>
          <p:cNvGrpSpPr/>
          <p:nvPr>
            <p:custDataLst>
              <p:tags r:id="rId5"/>
            </p:custDataLst>
          </p:nvPr>
        </p:nvGrpSpPr>
        <p:grpSpPr>
          <a:xfrm>
            <a:off x="-211320" y="2803527"/>
            <a:ext cx="567000" cy="788400"/>
            <a:chOff x="3355920" y="2887650"/>
            <a:chExt cx="567000" cy="788400"/>
          </a:xfrm>
        </p:grpSpPr>
        <mc:AlternateContent xmlns:mc="http://schemas.openxmlformats.org/markup-compatibility/2006" xmlns:p14="http://schemas.microsoft.com/office/powerpoint/2010/main">
          <mc:Choice Requires="p14">
            <p:contentPart p14:bwMode="auto" r:id="rId51">
              <p14:nvContentPartPr>
                <p14:cNvPr id="634" name="Encre 633">
                  <a:extLst>
                    <a:ext uri="{FF2B5EF4-FFF2-40B4-BE49-F238E27FC236}">
                      <a16:creationId xmlns:a16="http://schemas.microsoft.com/office/drawing/2014/main" id="{61E34FE7-AED8-0302-F7EA-ED288D9E3DF3}"/>
                    </a:ext>
                  </a:extLst>
                </p14:cNvPr>
                <p14:cNvContentPartPr/>
                <p14:nvPr/>
              </p14:nvContentPartPr>
              <p14:xfrm>
                <a:off x="3355920" y="3123810"/>
                <a:ext cx="349200" cy="552240"/>
              </p14:xfrm>
            </p:contentPart>
          </mc:Choice>
          <mc:Fallback xmlns="">
            <p:pic>
              <p:nvPicPr>
                <p:cNvPr id="634" name="Encre 633">
                  <a:extLst>
                    <a:ext uri="{FF2B5EF4-FFF2-40B4-BE49-F238E27FC236}">
                      <a16:creationId xmlns:a16="http://schemas.microsoft.com/office/drawing/2014/main" id="{61E34FE7-AED8-0302-F7EA-ED288D9E3DF3}"/>
                    </a:ext>
                  </a:extLst>
                </p:cNvPr>
                <p:cNvPicPr/>
                <p:nvPr/>
              </p:nvPicPr>
              <p:blipFill>
                <a:blip r:embed="rId52"/>
                <a:stretch>
                  <a:fillRect/>
                </a:stretch>
              </p:blipFill>
              <p:spPr>
                <a:xfrm>
                  <a:off x="3349800" y="3117690"/>
                  <a:ext cx="361440" cy="56448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35" name="Encre 634">
                  <a:extLst>
                    <a:ext uri="{FF2B5EF4-FFF2-40B4-BE49-F238E27FC236}">
                      <a16:creationId xmlns:a16="http://schemas.microsoft.com/office/drawing/2014/main" id="{BAF50A13-F9E6-C6CF-DE83-21E70B29808E}"/>
                    </a:ext>
                  </a:extLst>
                </p14:cNvPr>
                <p14:cNvContentPartPr/>
                <p14:nvPr/>
              </p14:nvContentPartPr>
              <p14:xfrm>
                <a:off x="3745080" y="2887650"/>
                <a:ext cx="177840" cy="426960"/>
              </p14:xfrm>
            </p:contentPart>
          </mc:Choice>
          <mc:Fallback xmlns="">
            <p:pic>
              <p:nvPicPr>
                <p:cNvPr id="635" name="Encre 634">
                  <a:extLst>
                    <a:ext uri="{FF2B5EF4-FFF2-40B4-BE49-F238E27FC236}">
                      <a16:creationId xmlns:a16="http://schemas.microsoft.com/office/drawing/2014/main" id="{BAF50A13-F9E6-C6CF-DE83-21E70B29808E}"/>
                    </a:ext>
                  </a:extLst>
                </p:cNvPr>
                <p:cNvPicPr/>
                <p:nvPr/>
              </p:nvPicPr>
              <p:blipFill>
                <a:blip r:embed="rId54"/>
                <a:stretch>
                  <a:fillRect/>
                </a:stretch>
              </p:blipFill>
              <p:spPr>
                <a:xfrm>
                  <a:off x="3738960" y="2881530"/>
                  <a:ext cx="190080" cy="439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5">
            <p14:nvContentPartPr>
              <p14:cNvPr id="637" name="Encre 636">
                <a:extLst>
                  <a:ext uri="{FF2B5EF4-FFF2-40B4-BE49-F238E27FC236}">
                    <a16:creationId xmlns:a16="http://schemas.microsoft.com/office/drawing/2014/main" id="{4E297F59-3094-F648-59BC-F398C95FEE6C}"/>
                  </a:ext>
                  <a:ext uri="{C183D7F6-B498-43B3-948B-1728B52AA6E4}">
                    <adec:decorative xmlns:adec="http://schemas.microsoft.com/office/drawing/2017/decorative" val="1"/>
                  </a:ext>
                </a:extLst>
              </p14:cNvPr>
              <p14:cNvContentPartPr/>
              <p14:nvPr>
                <p:custDataLst>
                  <p:tags r:id="rId6"/>
                </p:custDataLst>
              </p14:nvPr>
            </p14:nvContentPartPr>
            <p14:xfrm>
              <a:off x="952920" y="3966687"/>
              <a:ext cx="274320" cy="517320"/>
            </p14:xfrm>
          </p:contentPart>
        </mc:Choice>
        <mc:Fallback xmlns="">
          <p:pic>
            <p:nvPicPr>
              <p:cNvPr id="637" name="Encre 636">
                <a:extLst>
                  <a:ext uri="{FF2B5EF4-FFF2-40B4-BE49-F238E27FC236}">
                    <a16:creationId xmlns:a16="http://schemas.microsoft.com/office/drawing/2014/main" id="{4E297F59-3094-F648-59BC-F398C95FEE6C}"/>
                  </a:ext>
                  <a:ext uri="{C183D7F6-B498-43B3-948B-1728B52AA6E4}">
                    <adec:decorative xmlns:adec="http://schemas.microsoft.com/office/drawing/2017/decorative" val="1"/>
                  </a:ext>
                </a:extLst>
              </p:cNvPr>
              <p:cNvPicPr/>
              <p:nvPr/>
            </p:nvPicPr>
            <p:blipFill>
              <a:blip r:embed="rId56"/>
              <a:stretch>
                <a:fillRect/>
              </a:stretch>
            </p:blipFill>
            <p:spPr>
              <a:xfrm>
                <a:off x="946800" y="3960567"/>
                <a:ext cx="286560" cy="529560"/>
              </a:xfrm>
              <a:prstGeom prst="rect">
                <a:avLst/>
              </a:prstGeom>
            </p:spPr>
          </p:pic>
        </mc:Fallback>
      </mc:AlternateContent>
      <p:grpSp>
        <p:nvGrpSpPr>
          <p:cNvPr id="675" name="Groupe 674">
            <a:extLst>
              <a:ext uri="{FF2B5EF4-FFF2-40B4-BE49-F238E27FC236}">
                <a16:creationId xmlns:a16="http://schemas.microsoft.com/office/drawing/2014/main" id="{302E8DC5-D40F-E36D-FB63-89C4421F41C9}"/>
              </a:ext>
              <a:ext uri="{C183D7F6-B498-43B3-948B-1728B52AA6E4}">
                <adec:decorative xmlns:adec="http://schemas.microsoft.com/office/drawing/2017/decorative" val="1"/>
              </a:ext>
            </a:extLst>
          </p:cNvPr>
          <p:cNvGrpSpPr/>
          <p:nvPr>
            <p:custDataLst>
              <p:tags r:id="rId7"/>
            </p:custDataLst>
          </p:nvPr>
        </p:nvGrpSpPr>
        <p:grpSpPr>
          <a:xfrm>
            <a:off x="1642069" y="1459228"/>
            <a:ext cx="1757755" cy="1521229"/>
            <a:chOff x="5209309" y="1543351"/>
            <a:chExt cx="1757755" cy="1521229"/>
          </a:xfrm>
        </p:grpSpPr>
        <mc:AlternateContent xmlns:mc="http://schemas.openxmlformats.org/markup-compatibility/2006" xmlns:p14="http://schemas.microsoft.com/office/powerpoint/2010/main">
          <mc:Choice Requires="p14">
            <p:contentPart p14:bwMode="auto" r:id="rId57">
              <p14:nvContentPartPr>
                <p14:cNvPr id="587" name="Encre 586">
                  <a:extLst>
                    <a:ext uri="{FF2B5EF4-FFF2-40B4-BE49-F238E27FC236}">
                      <a16:creationId xmlns:a16="http://schemas.microsoft.com/office/drawing/2014/main" id="{7DF6BA4D-2016-53A7-E03F-2D583B27274B}"/>
                    </a:ext>
                  </a:extLst>
                </p14:cNvPr>
                <p14:cNvContentPartPr/>
                <p14:nvPr/>
              </p14:nvContentPartPr>
              <p14:xfrm>
                <a:off x="5721104" y="2223391"/>
                <a:ext cx="912240" cy="250200"/>
              </p14:xfrm>
            </p:contentPart>
          </mc:Choice>
          <mc:Fallback xmlns="">
            <p:pic>
              <p:nvPicPr>
                <p:cNvPr id="587" name="Encre 586">
                  <a:extLst>
                    <a:ext uri="{FF2B5EF4-FFF2-40B4-BE49-F238E27FC236}">
                      <a16:creationId xmlns:a16="http://schemas.microsoft.com/office/drawing/2014/main" id="{7DF6BA4D-2016-53A7-E03F-2D583B27274B}"/>
                    </a:ext>
                  </a:extLst>
                </p:cNvPr>
                <p:cNvPicPr/>
                <p:nvPr/>
              </p:nvPicPr>
              <p:blipFill>
                <a:blip r:embed="rId58"/>
                <a:stretch>
                  <a:fillRect/>
                </a:stretch>
              </p:blipFill>
              <p:spPr>
                <a:xfrm>
                  <a:off x="5714984" y="2217280"/>
                  <a:ext cx="924480" cy="262422"/>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588" name="Encre 587">
                  <a:extLst>
                    <a:ext uri="{FF2B5EF4-FFF2-40B4-BE49-F238E27FC236}">
                      <a16:creationId xmlns:a16="http://schemas.microsoft.com/office/drawing/2014/main" id="{C005D556-FBB7-5967-77FF-0FAD270BC2A7}"/>
                    </a:ext>
                  </a:extLst>
                </p14:cNvPr>
                <p14:cNvContentPartPr/>
                <p14:nvPr/>
              </p14:nvContentPartPr>
              <p14:xfrm>
                <a:off x="5894264" y="2279911"/>
                <a:ext cx="766080" cy="633240"/>
              </p14:xfrm>
            </p:contentPart>
          </mc:Choice>
          <mc:Fallback xmlns="">
            <p:pic>
              <p:nvPicPr>
                <p:cNvPr id="588" name="Encre 587">
                  <a:extLst>
                    <a:ext uri="{FF2B5EF4-FFF2-40B4-BE49-F238E27FC236}">
                      <a16:creationId xmlns:a16="http://schemas.microsoft.com/office/drawing/2014/main" id="{C005D556-FBB7-5967-77FF-0FAD270BC2A7}"/>
                    </a:ext>
                  </a:extLst>
                </p:cNvPr>
                <p:cNvPicPr/>
                <p:nvPr/>
              </p:nvPicPr>
              <p:blipFill>
                <a:blip r:embed="rId60"/>
                <a:stretch>
                  <a:fillRect/>
                </a:stretch>
              </p:blipFill>
              <p:spPr>
                <a:xfrm>
                  <a:off x="5888144" y="2273791"/>
                  <a:ext cx="778320" cy="6454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589" name="Encre 588">
                  <a:extLst>
                    <a:ext uri="{FF2B5EF4-FFF2-40B4-BE49-F238E27FC236}">
                      <a16:creationId xmlns:a16="http://schemas.microsoft.com/office/drawing/2014/main" id="{84010E20-F6DC-8CD0-EF4A-1118AB5AE83D}"/>
                    </a:ext>
                  </a:extLst>
                </p14:cNvPr>
                <p14:cNvContentPartPr/>
                <p14:nvPr/>
              </p14:nvContentPartPr>
              <p14:xfrm>
                <a:off x="6640904" y="1543351"/>
                <a:ext cx="326160" cy="693720"/>
              </p14:xfrm>
            </p:contentPart>
          </mc:Choice>
          <mc:Fallback xmlns="">
            <p:pic>
              <p:nvPicPr>
                <p:cNvPr id="589" name="Encre 588">
                  <a:extLst>
                    <a:ext uri="{FF2B5EF4-FFF2-40B4-BE49-F238E27FC236}">
                      <a16:creationId xmlns:a16="http://schemas.microsoft.com/office/drawing/2014/main" id="{84010E20-F6DC-8CD0-EF4A-1118AB5AE83D}"/>
                    </a:ext>
                  </a:extLst>
                </p:cNvPr>
                <p:cNvPicPr/>
                <p:nvPr/>
              </p:nvPicPr>
              <p:blipFill>
                <a:blip r:embed="rId62"/>
                <a:stretch>
                  <a:fillRect/>
                </a:stretch>
              </p:blipFill>
              <p:spPr>
                <a:xfrm>
                  <a:off x="6634791" y="1537231"/>
                  <a:ext cx="338387" cy="70596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93" name="Encre 592">
                  <a:extLst>
                    <a:ext uri="{FF2B5EF4-FFF2-40B4-BE49-F238E27FC236}">
                      <a16:creationId xmlns:a16="http://schemas.microsoft.com/office/drawing/2014/main" id="{03066975-C019-350A-D481-C182763E7AFF}"/>
                    </a:ext>
                  </a:extLst>
                </p14:cNvPr>
                <p14:cNvContentPartPr/>
                <p14:nvPr/>
              </p14:nvContentPartPr>
              <p14:xfrm>
                <a:off x="5294986" y="1655268"/>
                <a:ext cx="146880" cy="121680"/>
              </p14:xfrm>
            </p:contentPart>
          </mc:Choice>
          <mc:Fallback xmlns="">
            <p:pic>
              <p:nvPicPr>
                <p:cNvPr id="593" name="Encre 592">
                  <a:extLst>
                    <a:ext uri="{FF2B5EF4-FFF2-40B4-BE49-F238E27FC236}">
                      <a16:creationId xmlns:a16="http://schemas.microsoft.com/office/drawing/2014/main" id="{03066975-C019-350A-D481-C182763E7AFF}"/>
                    </a:ext>
                  </a:extLst>
                </p:cNvPr>
                <p:cNvPicPr/>
                <p:nvPr/>
              </p:nvPicPr>
              <p:blipFill>
                <a:blip r:embed="rId64"/>
                <a:stretch>
                  <a:fillRect/>
                </a:stretch>
              </p:blipFill>
              <p:spPr>
                <a:xfrm>
                  <a:off x="5288866" y="1649148"/>
                  <a:ext cx="15912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94" name="Encre 593">
                  <a:extLst>
                    <a:ext uri="{FF2B5EF4-FFF2-40B4-BE49-F238E27FC236}">
                      <a16:creationId xmlns:a16="http://schemas.microsoft.com/office/drawing/2014/main" id="{1AAF4C2D-22C0-BF52-BEB9-BBA4985CB6DB}"/>
                    </a:ext>
                  </a:extLst>
                </p14:cNvPr>
                <p14:cNvContentPartPr/>
                <p14:nvPr/>
              </p14:nvContentPartPr>
              <p14:xfrm>
                <a:off x="5561386" y="1603788"/>
                <a:ext cx="110160" cy="62280"/>
              </p14:xfrm>
            </p:contentPart>
          </mc:Choice>
          <mc:Fallback xmlns="">
            <p:pic>
              <p:nvPicPr>
                <p:cNvPr id="594" name="Encre 593">
                  <a:extLst>
                    <a:ext uri="{FF2B5EF4-FFF2-40B4-BE49-F238E27FC236}">
                      <a16:creationId xmlns:a16="http://schemas.microsoft.com/office/drawing/2014/main" id="{1AAF4C2D-22C0-BF52-BEB9-BBA4985CB6DB}"/>
                    </a:ext>
                  </a:extLst>
                </p:cNvPr>
                <p:cNvPicPr/>
                <p:nvPr/>
              </p:nvPicPr>
              <p:blipFill>
                <a:blip r:embed="rId66"/>
                <a:stretch>
                  <a:fillRect/>
                </a:stretch>
              </p:blipFill>
              <p:spPr>
                <a:xfrm>
                  <a:off x="5555266" y="1597703"/>
                  <a:ext cx="122400" cy="7445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96" name="Encre 595">
                  <a:extLst>
                    <a:ext uri="{FF2B5EF4-FFF2-40B4-BE49-F238E27FC236}">
                      <a16:creationId xmlns:a16="http://schemas.microsoft.com/office/drawing/2014/main" id="{96D9B1EA-0EA4-6332-C79A-B65B8CDE3ACA}"/>
                    </a:ext>
                  </a:extLst>
                </p14:cNvPr>
                <p14:cNvContentPartPr/>
                <p14:nvPr/>
              </p14:nvContentPartPr>
              <p14:xfrm>
                <a:off x="5335306" y="1958388"/>
                <a:ext cx="119520" cy="121680"/>
              </p14:xfrm>
            </p:contentPart>
          </mc:Choice>
          <mc:Fallback xmlns="">
            <p:pic>
              <p:nvPicPr>
                <p:cNvPr id="596" name="Encre 595">
                  <a:extLst>
                    <a:ext uri="{FF2B5EF4-FFF2-40B4-BE49-F238E27FC236}">
                      <a16:creationId xmlns:a16="http://schemas.microsoft.com/office/drawing/2014/main" id="{96D9B1EA-0EA4-6332-C79A-B65B8CDE3ACA}"/>
                    </a:ext>
                  </a:extLst>
                </p:cNvPr>
                <p:cNvPicPr/>
                <p:nvPr/>
              </p:nvPicPr>
              <p:blipFill>
                <a:blip r:embed="rId68"/>
                <a:stretch>
                  <a:fillRect/>
                </a:stretch>
              </p:blipFill>
              <p:spPr>
                <a:xfrm>
                  <a:off x="5329186" y="1952268"/>
                  <a:ext cx="13176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659" name="Encre 658">
                  <a:extLst>
                    <a:ext uri="{FF2B5EF4-FFF2-40B4-BE49-F238E27FC236}">
                      <a16:creationId xmlns:a16="http://schemas.microsoft.com/office/drawing/2014/main" id="{079417B6-7852-EBCF-7FBD-EE45DC071163}"/>
                    </a:ext>
                  </a:extLst>
                </p14:cNvPr>
                <p14:cNvContentPartPr/>
                <p14:nvPr/>
              </p14:nvContentPartPr>
              <p14:xfrm>
                <a:off x="5209309" y="2830220"/>
                <a:ext cx="72720" cy="168840"/>
              </p14:xfrm>
            </p:contentPart>
          </mc:Choice>
          <mc:Fallback xmlns="">
            <p:pic>
              <p:nvPicPr>
                <p:cNvPr id="659" name="Encre 658">
                  <a:extLst>
                    <a:ext uri="{FF2B5EF4-FFF2-40B4-BE49-F238E27FC236}">
                      <a16:creationId xmlns:a16="http://schemas.microsoft.com/office/drawing/2014/main" id="{079417B6-7852-EBCF-7FBD-EE45DC071163}"/>
                    </a:ext>
                  </a:extLst>
                </p:cNvPr>
                <p:cNvPicPr/>
                <p:nvPr/>
              </p:nvPicPr>
              <p:blipFill>
                <a:blip r:embed="rId70"/>
                <a:stretch>
                  <a:fillRect/>
                </a:stretch>
              </p:blipFill>
              <p:spPr>
                <a:xfrm>
                  <a:off x="5203189" y="2824113"/>
                  <a:ext cx="84960" cy="181054"/>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660" name="Encre 659">
                  <a:extLst>
                    <a:ext uri="{FF2B5EF4-FFF2-40B4-BE49-F238E27FC236}">
                      <a16:creationId xmlns:a16="http://schemas.microsoft.com/office/drawing/2014/main" id="{94EFD882-FDB0-742F-81F8-65405E3C27AE}"/>
                    </a:ext>
                  </a:extLst>
                </p14:cNvPr>
                <p14:cNvContentPartPr/>
                <p14:nvPr/>
              </p14:nvContentPartPr>
              <p14:xfrm>
                <a:off x="5211109" y="2911940"/>
                <a:ext cx="34200" cy="29880"/>
              </p14:xfrm>
            </p:contentPart>
          </mc:Choice>
          <mc:Fallback xmlns="">
            <p:pic>
              <p:nvPicPr>
                <p:cNvPr id="660" name="Encre 659">
                  <a:extLst>
                    <a:ext uri="{FF2B5EF4-FFF2-40B4-BE49-F238E27FC236}">
                      <a16:creationId xmlns:a16="http://schemas.microsoft.com/office/drawing/2014/main" id="{94EFD882-FDB0-742F-81F8-65405E3C27AE}"/>
                    </a:ext>
                  </a:extLst>
                </p:cNvPr>
                <p:cNvPicPr/>
                <p:nvPr/>
              </p:nvPicPr>
              <p:blipFill>
                <a:blip r:embed="rId72"/>
                <a:stretch>
                  <a:fillRect/>
                </a:stretch>
              </p:blipFill>
              <p:spPr>
                <a:xfrm>
                  <a:off x="5204989" y="2905820"/>
                  <a:ext cx="4644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661" name="Encre 660">
                  <a:extLst>
                    <a:ext uri="{FF2B5EF4-FFF2-40B4-BE49-F238E27FC236}">
                      <a16:creationId xmlns:a16="http://schemas.microsoft.com/office/drawing/2014/main" id="{ED6CDC10-6DAC-45A5-395A-FE62EA367425}"/>
                    </a:ext>
                  </a:extLst>
                </p14:cNvPr>
                <p14:cNvContentPartPr/>
                <p14:nvPr/>
              </p14:nvContentPartPr>
              <p14:xfrm>
                <a:off x="5260069" y="2788460"/>
                <a:ext cx="81360" cy="126720"/>
              </p14:xfrm>
            </p:contentPart>
          </mc:Choice>
          <mc:Fallback xmlns="">
            <p:pic>
              <p:nvPicPr>
                <p:cNvPr id="661" name="Encre 660">
                  <a:extLst>
                    <a:ext uri="{FF2B5EF4-FFF2-40B4-BE49-F238E27FC236}">
                      <a16:creationId xmlns:a16="http://schemas.microsoft.com/office/drawing/2014/main" id="{ED6CDC10-6DAC-45A5-395A-FE62EA367425}"/>
                    </a:ext>
                  </a:extLst>
                </p:cNvPr>
                <p:cNvPicPr/>
                <p:nvPr/>
              </p:nvPicPr>
              <p:blipFill>
                <a:blip r:embed="rId74"/>
                <a:stretch>
                  <a:fillRect/>
                </a:stretch>
              </p:blipFill>
              <p:spPr>
                <a:xfrm>
                  <a:off x="5253949" y="2782323"/>
                  <a:ext cx="93600" cy="138995"/>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662" name="Encre 661">
                  <a:extLst>
                    <a:ext uri="{FF2B5EF4-FFF2-40B4-BE49-F238E27FC236}">
                      <a16:creationId xmlns:a16="http://schemas.microsoft.com/office/drawing/2014/main" id="{8A07DB2D-9EC5-378F-9407-22F75F7279B9}"/>
                    </a:ext>
                  </a:extLst>
                </p14:cNvPr>
                <p14:cNvContentPartPr/>
                <p14:nvPr/>
              </p14:nvContentPartPr>
              <p14:xfrm>
                <a:off x="5388589" y="2784500"/>
                <a:ext cx="25560" cy="94680"/>
              </p14:xfrm>
            </p:contentPart>
          </mc:Choice>
          <mc:Fallback xmlns="">
            <p:pic>
              <p:nvPicPr>
                <p:cNvPr id="662" name="Encre 661">
                  <a:extLst>
                    <a:ext uri="{FF2B5EF4-FFF2-40B4-BE49-F238E27FC236}">
                      <a16:creationId xmlns:a16="http://schemas.microsoft.com/office/drawing/2014/main" id="{8A07DB2D-9EC5-378F-9407-22F75F7279B9}"/>
                    </a:ext>
                  </a:extLst>
                </p:cNvPr>
                <p:cNvPicPr/>
                <p:nvPr/>
              </p:nvPicPr>
              <p:blipFill>
                <a:blip r:embed="rId76"/>
                <a:stretch>
                  <a:fillRect/>
                </a:stretch>
              </p:blipFill>
              <p:spPr>
                <a:xfrm>
                  <a:off x="5382469" y="2778380"/>
                  <a:ext cx="3780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663" name="Encre 662">
                  <a:extLst>
                    <a:ext uri="{FF2B5EF4-FFF2-40B4-BE49-F238E27FC236}">
                      <a16:creationId xmlns:a16="http://schemas.microsoft.com/office/drawing/2014/main" id="{A46BD908-EEE6-66BB-0D37-DAF4CE564633}"/>
                    </a:ext>
                  </a:extLst>
                </p14:cNvPr>
                <p14:cNvContentPartPr/>
                <p14:nvPr/>
              </p14:nvContentPartPr>
              <p14:xfrm>
                <a:off x="5362669" y="2757140"/>
                <a:ext cx="73440" cy="29880"/>
              </p14:xfrm>
            </p:contentPart>
          </mc:Choice>
          <mc:Fallback xmlns="">
            <p:pic>
              <p:nvPicPr>
                <p:cNvPr id="663" name="Encre 662">
                  <a:extLst>
                    <a:ext uri="{FF2B5EF4-FFF2-40B4-BE49-F238E27FC236}">
                      <a16:creationId xmlns:a16="http://schemas.microsoft.com/office/drawing/2014/main" id="{A46BD908-EEE6-66BB-0D37-DAF4CE564633}"/>
                    </a:ext>
                  </a:extLst>
                </p:cNvPr>
                <p:cNvPicPr/>
                <p:nvPr/>
              </p:nvPicPr>
              <p:blipFill>
                <a:blip r:embed="rId78"/>
                <a:stretch>
                  <a:fillRect/>
                </a:stretch>
              </p:blipFill>
              <p:spPr>
                <a:xfrm>
                  <a:off x="5356549" y="2751093"/>
                  <a:ext cx="85680" cy="41974"/>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668" name="Encre 667">
                  <a:extLst>
                    <a:ext uri="{FF2B5EF4-FFF2-40B4-BE49-F238E27FC236}">
                      <a16:creationId xmlns:a16="http://schemas.microsoft.com/office/drawing/2014/main" id="{EC2DEB20-B83F-493C-9CE5-DCB87C304D36}"/>
                    </a:ext>
                  </a:extLst>
                </p14:cNvPr>
                <p14:cNvContentPartPr/>
                <p14:nvPr/>
              </p14:nvContentPartPr>
              <p14:xfrm>
                <a:off x="5477149" y="2736980"/>
                <a:ext cx="88920" cy="95760"/>
              </p14:xfrm>
            </p:contentPart>
          </mc:Choice>
          <mc:Fallback xmlns="">
            <p:pic>
              <p:nvPicPr>
                <p:cNvPr id="668" name="Encre 667">
                  <a:extLst>
                    <a:ext uri="{FF2B5EF4-FFF2-40B4-BE49-F238E27FC236}">
                      <a16:creationId xmlns:a16="http://schemas.microsoft.com/office/drawing/2014/main" id="{EC2DEB20-B83F-493C-9CE5-DCB87C304D36}"/>
                    </a:ext>
                  </a:extLst>
                </p:cNvPr>
                <p:cNvPicPr/>
                <p:nvPr/>
              </p:nvPicPr>
              <p:blipFill>
                <a:blip r:embed="rId80"/>
                <a:stretch>
                  <a:fillRect/>
                </a:stretch>
              </p:blipFill>
              <p:spPr>
                <a:xfrm>
                  <a:off x="5471029" y="2730860"/>
                  <a:ext cx="10116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669" name="Encre 668">
                  <a:extLst>
                    <a:ext uri="{FF2B5EF4-FFF2-40B4-BE49-F238E27FC236}">
                      <a16:creationId xmlns:a16="http://schemas.microsoft.com/office/drawing/2014/main" id="{C6D4DB01-E007-2861-A9C5-3BC42946C3D3}"/>
                    </a:ext>
                  </a:extLst>
                </p14:cNvPr>
                <p14:cNvContentPartPr/>
                <p14:nvPr/>
              </p14:nvContentPartPr>
              <p14:xfrm>
                <a:off x="5506669" y="2750660"/>
                <a:ext cx="41400" cy="29520"/>
              </p14:xfrm>
            </p:contentPart>
          </mc:Choice>
          <mc:Fallback xmlns="">
            <p:pic>
              <p:nvPicPr>
                <p:cNvPr id="669" name="Encre 668">
                  <a:extLst>
                    <a:ext uri="{FF2B5EF4-FFF2-40B4-BE49-F238E27FC236}">
                      <a16:creationId xmlns:a16="http://schemas.microsoft.com/office/drawing/2014/main" id="{C6D4DB01-E007-2861-A9C5-3BC42946C3D3}"/>
                    </a:ext>
                  </a:extLst>
                </p:cNvPr>
                <p:cNvPicPr/>
                <p:nvPr/>
              </p:nvPicPr>
              <p:blipFill>
                <a:blip r:embed="rId82"/>
                <a:stretch>
                  <a:fillRect/>
                </a:stretch>
              </p:blipFill>
              <p:spPr>
                <a:xfrm>
                  <a:off x="5500495" y="2744540"/>
                  <a:ext cx="53747"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670" name="Encre 669">
                  <a:extLst>
                    <a:ext uri="{FF2B5EF4-FFF2-40B4-BE49-F238E27FC236}">
                      <a16:creationId xmlns:a16="http://schemas.microsoft.com/office/drawing/2014/main" id="{64F5CB0D-9BDE-2E6D-9D67-575ECFDB8C4B}"/>
                    </a:ext>
                  </a:extLst>
                </p14:cNvPr>
                <p14:cNvContentPartPr/>
                <p14:nvPr/>
              </p14:nvContentPartPr>
              <p14:xfrm>
                <a:off x="5486869" y="2705660"/>
                <a:ext cx="48240" cy="28440"/>
              </p14:xfrm>
            </p:contentPart>
          </mc:Choice>
          <mc:Fallback xmlns="">
            <p:pic>
              <p:nvPicPr>
                <p:cNvPr id="670" name="Encre 669">
                  <a:extLst>
                    <a:ext uri="{FF2B5EF4-FFF2-40B4-BE49-F238E27FC236}">
                      <a16:creationId xmlns:a16="http://schemas.microsoft.com/office/drawing/2014/main" id="{64F5CB0D-9BDE-2E6D-9D67-575ECFDB8C4B}"/>
                    </a:ext>
                  </a:extLst>
                </p:cNvPr>
                <p:cNvPicPr/>
                <p:nvPr/>
              </p:nvPicPr>
              <p:blipFill>
                <a:blip r:embed="rId84"/>
                <a:stretch>
                  <a:fillRect/>
                </a:stretch>
              </p:blipFill>
              <p:spPr>
                <a:xfrm>
                  <a:off x="5480703" y="2699540"/>
                  <a:ext cx="60572"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671" name="Encre 670">
                  <a:extLst>
                    <a:ext uri="{FF2B5EF4-FFF2-40B4-BE49-F238E27FC236}">
                      <a16:creationId xmlns:a16="http://schemas.microsoft.com/office/drawing/2014/main" id="{FF55A2E6-9687-455F-7010-E6B7B09A76E8}"/>
                    </a:ext>
                  </a:extLst>
                </p14:cNvPr>
                <p14:cNvContentPartPr/>
                <p14:nvPr/>
              </p14:nvContentPartPr>
              <p14:xfrm>
                <a:off x="5570029" y="2662820"/>
                <a:ext cx="74160" cy="130320"/>
              </p14:xfrm>
            </p:contentPart>
          </mc:Choice>
          <mc:Fallback xmlns="">
            <p:pic>
              <p:nvPicPr>
                <p:cNvPr id="671" name="Encre 670">
                  <a:extLst>
                    <a:ext uri="{FF2B5EF4-FFF2-40B4-BE49-F238E27FC236}">
                      <a16:creationId xmlns:a16="http://schemas.microsoft.com/office/drawing/2014/main" id="{FF55A2E6-9687-455F-7010-E6B7B09A76E8}"/>
                    </a:ext>
                  </a:extLst>
                </p:cNvPr>
                <p:cNvPicPr/>
                <p:nvPr/>
              </p:nvPicPr>
              <p:blipFill>
                <a:blip r:embed="rId86"/>
                <a:stretch>
                  <a:fillRect/>
                </a:stretch>
              </p:blipFill>
              <p:spPr>
                <a:xfrm>
                  <a:off x="5563909" y="2656700"/>
                  <a:ext cx="8640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672" name="Encre 671">
                  <a:extLst>
                    <a:ext uri="{FF2B5EF4-FFF2-40B4-BE49-F238E27FC236}">
                      <a16:creationId xmlns:a16="http://schemas.microsoft.com/office/drawing/2014/main" id="{1825170A-04F3-F3AB-5E1D-F9B1C96CA873}"/>
                    </a:ext>
                  </a:extLst>
                </p14:cNvPr>
                <p14:cNvContentPartPr/>
                <p14:nvPr/>
              </p14:nvContentPartPr>
              <p14:xfrm>
                <a:off x="5689189" y="2658140"/>
                <a:ext cx="113040" cy="125280"/>
              </p14:xfrm>
            </p:contentPart>
          </mc:Choice>
          <mc:Fallback xmlns="">
            <p:pic>
              <p:nvPicPr>
                <p:cNvPr id="672" name="Encre 671">
                  <a:extLst>
                    <a:ext uri="{FF2B5EF4-FFF2-40B4-BE49-F238E27FC236}">
                      <a16:creationId xmlns:a16="http://schemas.microsoft.com/office/drawing/2014/main" id="{1825170A-04F3-F3AB-5E1D-F9B1C96CA873}"/>
                    </a:ext>
                  </a:extLst>
                </p:cNvPr>
                <p:cNvPicPr/>
                <p:nvPr/>
              </p:nvPicPr>
              <p:blipFill>
                <a:blip r:embed="rId88"/>
                <a:stretch>
                  <a:fillRect/>
                </a:stretch>
              </p:blipFill>
              <p:spPr>
                <a:xfrm>
                  <a:off x="5683069" y="2652020"/>
                  <a:ext cx="12528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674" name="Encre 673">
                  <a:extLst>
                    <a:ext uri="{FF2B5EF4-FFF2-40B4-BE49-F238E27FC236}">
                      <a16:creationId xmlns:a16="http://schemas.microsoft.com/office/drawing/2014/main" id="{5513B941-8B7B-A8B3-8554-CA29D4EC8063}"/>
                    </a:ext>
                  </a:extLst>
                </p14:cNvPr>
                <p14:cNvContentPartPr/>
                <p14:nvPr/>
              </p14:nvContentPartPr>
              <p14:xfrm>
                <a:off x="5321629" y="2921300"/>
                <a:ext cx="290520" cy="143280"/>
              </p14:xfrm>
            </p:contentPart>
          </mc:Choice>
          <mc:Fallback xmlns="">
            <p:pic>
              <p:nvPicPr>
                <p:cNvPr id="674" name="Encre 673">
                  <a:extLst>
                    <a:ext uri="{FF2B5EF4-FFF2-40B4-BE49-F238E27FC236}">
                      <a16:creationId xmlns:a16="http://schemas.microsoft.com/office/drawing/2014/main" id="{5513B941-8B7B-A8B3-8554-CA29D4EC8063}"/>
                    </a:ext>
                  </a:extLst>
                </p:cNvPr>
                <p:cNvPicPr/>
                <p:nvPr/>
              </p:nvPicPr>
              <p:blipFill>
                <a:blip r:embed="rId90"/>
                <a:stretch>
                  <a:fillRect/>
                </a:stretch>
              </p:blipFill>
              <p:spPr>
                <a:xfrm>
                  <a:off x="5315509" y="2915180"/>
                  <a:ext cx="302760" cy="155520"/>
                </a:xfrm>
                <a:prstGeom prst="rect">
                  <a:avLst/>
                </a:prstGeom>
              </p:spPr>
            </p:pic>
          </mc:Fallback>
        </mc:AlternateContent>
      </p:grpSp>
      <p:grpSp>
        <p:nvGrpSpPr>
          <p:cNvPr id="718" name="Groupe 717">
            <a:extLst>
              <a:ext uri="{FF2B5EF4-FFF2-40B4-BE49-F238E27FC236}">
                <a16:creationId xmlns:a16="http://schemas.microsoft.com/office/drawing/2014/main" id="{089D4360-AE7E-A1B9-AFFC-CA383FDD31B8}"/>
              </a:ext>
              <a:ext uri="{C183D7F6-B498-43B3-948B-1728B52AA6E4}">
                <adec:decorative xmlns:adec="http://schemas.microsoft.com/office/drawing/2017/decorative" val="1"/>
              </a:ext>
            </a:extLst>
          </p:cNvPr>
          <p:cNvGrpSpPr/>
          <p:nvPr>
            <p:custDataLst>
              <p:tags r:id="rId8"/>
            </p:custDataLst>
          </p:nvPr>
        </p:nvGrpSpPr>
        <p:grpSpPr>
          <a:xfrm>
            <a:off x="2656823" y="99021"/>
            <a:ext cx="2435040" cy="1428120"/>
            <a:chOff x="6509922" y="167240"/>
            <a:chExt cx="2435040" cy="1428120"/>
          </a:xfrm>
        </p:grpSpPr>
        <mc:AlternateContent xmlns:mc="http://schemas.openxmlformats.org/markup-compatibility/2006" xmlns:p14="http://schemas.microsoft.com/office/powerpoint/2010/main">
          <mc:Choice Requires="p14">
            <p:contentPart p14:bwMode="auto" r:id="rId91">
              <p14:nvContentPartPr>
                <p14:cNvPr id="689" name="Encre 688">
                  <a:extLst>
                    <a:ext uri="{FF2B5EF4-FFF2-40B4-BE49-F238E27FC236}">
                      <a16:creationId xmlns:a16="http://schemas.microsoft.com/office/drawing/2014/main" id="{535F0648-7FA8-D827-1E93-57124C27482A}"/>
                    </a:ext>
                  </a:extLst>
                </p14:cNvPr>
                <p14:cNvContentPartPr/>
                <p14:nvPr/>
              </p14:nvContentPartPr>
              <p14:xfrm>
                <a:off x="6509922" y="585560"/>
                <a:ext cx="367560" cy="280800"/>
              </p14:xfrm>
            </p:contentPart>
          </mc:Choice>
          <mc:Fallback xmlns="">
            <p:pic>
              <p:nvPicPr>
                <p:cNvPr id="689" name="Encre 688">
                  <a:extLst>
                    <a:ext uri="{FF2B5EF4-FFF2-40B4-BE49-F238E27FC236}">
                      <a16:creationId xmlns:a16="http://schemas.microsoft.com/office/drawing/2014/main" id="{535F0648-7FA8-D827-1E93-57124C27482A}"/>
                    </a:ext>
                  </a:extLst>
                </p:cNvPr>
                <p:cNvPicPr/>
                <p:nvPr/>
              </p:nvPicPr>
              <p:blipFill>
                <a:blip r:embed="rId92"/>
                <a:stretch>
                  <a:fillRect/>
                </a:stretch>
              </p:blipFill>
              <p:spPr>
                <a:xfrm>
                  <a:off x="6500922" y="576560"/>
                  <a:ext cx="38520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690" name="Encre 689">
                  <a:extLst>
                    <a:ext uri="{FF2B5EF4-FFF2-40B4-BE49-F238E27FC236}">
                      <a16:creationId xmlns:a16="http://schemas.microsoft.com/office/drawing/2014/main" id="{2E2820F3-11E6-43BE-2E68-07866596C747}"/>
                    </a:ext>
                  </a:extLst>
                </p14:cNvPr>
                <p14:cNvContentPartPr/>
                <p14:nvPr/>
              </p14:nvContentPartPr>
              <p14:xfrm>
                <a:off x="6881802" y="542720"/>
                <a:ext cx="87120" cy="145440"/>
              </p14:xfrm>
            </p:contentPart>
          </mc:Choice>
          <mc:Fallback xmlns="">
            <p:pic>
              <p:nvPicPr>
                <p:cNvPr id="690" name="Encre 689">
                  <a:extLst>
                    <a:ext uri="{FF2B5EF4-FFF2-40B4-BE49-F238E27FC236}">
                      <a16:creationId xmlns:a16="http://schemas.microsoft.com/office/drawing/2014/main" id="{2E2820F3-11E6-43BE-2E68-07866596C747}"/>
                    </a:ext>
                  </a:extLst>
                </p:cNvPr>
                <p:cNvPicPr/>
                <p:nvPr/>
              </p:nvPicPr>
              <p:blipFill>
                <a:blip r:embed="rId94"/>
                <a:stretch>
                  <a:fillRect/>
                </a:stretch>
              </p:blipFill>
              <p:spPr>
                <a:xfrm>
                  <a:off x="6872802" y="533720"/>
                  <a:ext cx="10476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91" name="Encre 690">
                  <a:extLst>
                    <a:ext uri="{FF2B5EF4-FFF2-40B4-BE49-F238E27FC236}">
                      <a16:creationId xmlns:a16="http://schemas.microsoft.com/office/drawing/2014/main" id="{D9C02B22-A3B2-5624-0D57-762E3CD4772B}"/>
                    </a:ext>
                  </a:extLst>
                </p14:cNvPr>
                <p14:cNvContentPartPr/>
                <p14:nvPr/>
              </p14:nvContentPartPr>
              <p14:xfrm>
                <a:off x="6880722" y="471080"/>
                <a:ext cx="23760" cy="6120"/>
              </p14:xfrm>
            </p:contentPart>
          </mc:Choice>
          <mc:Fallback xmlns="">
            <p:pic>
              <p:nvPicPr>
                <p:cNvPr id="691" name="Encre 690">
                  <a:extLst>
                    <a:ext uri="{FF2B5EF4-FFF2-40B4-BE49-F238E27FC236}">
                      <a16:creationId xmlns:a16="http://schemas.microsoft.com/office/drawing/2014/main" id="{D9C02B22-A3B2-5624-0D57-762E3CD4772B}"/>
                    </a:ext>
                  </a:extLst>
                </p:cNvPr>
                <p:cNvPicPr/>
                <p:nvPr/>
              </p:nvPicPr>
              <p:blipFill>
                <a:blip r:embed="rId96"/>
                <a:stretch>
                  <a:fillRect/>
                </a:stretch>
              </p:blipFill>
              <p:spPr>
                <a:xfrm>
                  <a:off x="6871722" y="462080"/>
                  <a:ext cx="4140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93" name="Encre 692">
                  <a:extLst>
                    <a:ext uri="{FF2B5EF4-FFF2-40B4-BE49-F238E27FC236}">
                      <a16:creationId xmlns:a16="http://schemas.microsoft.com/office/drawing/2014/main" id="{B271DE7B-D798-C37B-10FD-D22DD2212353}"/>
                    </a:ext>
                  </a:extLst>
                </p14:cNvPr>
                <p14:cNvContentPartPr/>
                <p14:nvPr/>
              </p14:nvContentPartPr>
              <p14:xfrm>
                <a:off x="7068642" y="306560"/>
                <a:ext cx="27360" cy="263160"/>
              </p14:xfrm>
            </p:contentPart>
          </mc:Choice>
          <mc:Fallback xmlns="">
            <p:pic>
              <p:nvPicPr>
                <p:cNvPr id="693" name="Encre 692">
                  <a:extLst>
                    <a:ext uri="{FF2B5EF4-FFF2-40B4-BE49-F238E27FC236}">
                      <a16:creationId xmlns:a16="http://schemas.microsoft.com/office/drawing/2014/main" id="{B271DE7B-D798-C37B-10FD-D22DD2212353}"/>
                    </a:ext>
                  </a:extLst>
                </p:cNvPr>
                <p:cNvPicPr/>
                <p:nvPr/>
              </p:nvPicPr>
              <p:blipFill>
                <a:blip r:embed="rId98"/>
                <a:stretch>
                  <a:fillRect/>
                </a:stretch>
              </p:blipFill>
              <p:spPr>
                <a:xfrm>
                  <a:off x="7059759" y="297560"/>
                  <a:ext cx="44771" cy="2808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697" name="Encre 696">
                  <a:extLst>
                    <a:ext uri="{FF2B5EF4-FFF2-40B4-BE49-F238E27FC236}">
                      <a16:creationId xmlns:a16="http://schemas.microsoft.com/office/drawing/2014/main" id="{948B7DE8-9FC2-EE59-7C03-9D1F4CC14FC4}"/>
                    </a:ext>
                  </a:extLst>
                </p14:cNvPr>
                <p14:cNvContentPartPr/>
                <p14:nvPr/>
              </p14:nvContentPartPr>
              <p14:xfrm>
                <a:off x="7103922" y="685640"/>
                <a:ext cx="13680" cy="32400"/>
              </p14:xfrm>
            </p:contentPart>
          </mc:Choice>
          <mc:Fallback xmlns="">
            <p:pic>
              <p:nvPicPr>
                <p:cNvPr id="697" name="Encre 696">
                  <a:extLst>
                    <a:ext uri="{FF2B5EF4-FFF2-40B4-BE49-F238E27FC236}">
                      <a16:creationId xmlns:a16="http://schemas.microsoft.com/office/drawing/2014/main" id="{948B7DE8-9FC2-EE59-7C03-9D1F4CC14FC4}"/>
                    </a:ext>
                  </a:extLst>
                </p:cNvPr>
                <p:cNvPicPr/>
                <p:nvPr/>
              </p:nvPicPr>
              <p:blipFill>
                <a:blip r:embed="rId100"/>
                <a:stretch>
                  <a:fillRect/>
                </a:stretch>
              </p:blipFill>
              <p:spPr>
                <a:xfrm>
                  <a:off x="7094922" y="676739"/>
                  <a:ext cx="31320" cy="49846"/>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99" name="Encre 698">
                  <a:extLst>
                    <a:ext uri="{FF2B5EF4-FFF2-40B4-BE49-F238E27FC236}">
                      <a16:creationId xmlns:a16="http://schemas.microsoft.com/office/drawing/2014/main" id="{E4B14B54-47D2-509C-3A97-ABC9AAD8E3E6}"/>
                    </a:ext>
                  </a:extLst>
                </p14:cNvPr>
                <p14:cNvContentPartPr/>
                <p14:nvPr/>
              </p14:nvContentPartPr>
              <p14:xfrm>
                <a:off x="7281042" y="261200"/>
                <a:ext cx="710280" cy="411120"/>
              </p14:xfrm>
            </p:contentPart>
          </mc:Choice>
          <mc:Fallback xmlns="">
            <p:pic>
              <p:nvPicPr>
                <p:cNvPr id="699" name="Encre 698">
                  <a:extLst>
                    <a:ext uri="{FF2B5EF4-FFF2-40B4-BE49-F238E27FC236}">
                      <a16:creationId xmlns:a16="http://schemas.microsoft.com/office/drawing/2014/main" id="{E4B14B54-47D2-509C-3A97-ABC9AAD8E3E6}"/>
                    </a:ext>
                  </a:extLst>
                </p:cNvPr>
                <p:cNvPicPr/>
                <p:nvPr/>
              </p:nvPicPr>
              <p:blipFill>
                <a:blip r:embed="rId102"/>
                <a:stretch>
                  <a:fillRect/>
                </a:stretch>
              </p:blipFill>
              <p:spPr>
                <a:xfrm>
                  <a:off x="7272037" y="252200"/>
                  <a:ext cx="727929" cy="42876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700" name="Encre 699">
                  <a:extLst>
                    <a:ext uri="{FF2B5EF4-FFF2-40B4-BE49-F238E27FC236}">
                      <a16:creationId xmlns:a16="http://schemas.microsoft.com/office/drawing/2014/main" id="{0AC78735-3915-7A97-51A3-A05A7987AB11}"/>
                    </a:ext>
                  </a:extLst>
                </p14:cNvPr>
                <p14:cNvContentPartPr/>
                <p14:nvPr/>
              </p14:nvContentPartPr>
              <p14:xfrm>
                <a:off x="7924002" y="212240"/>
                <a:ext cx="7560" cy="3240"/>
              </p14:xfrm>
            </p:contentPart>
          </mc:Choice>
          <mc:Fallback xmlns="">
            <p:pic>
              <p:nvPicPr>
                <p:cNvPr id="700" name="Encre 699">
                  <a:extLst>
                    <a:ext uri="{FF2B5EF4-FFF2-40B4-BE49-F238E27FC236}">
                      <a16:creationId xmlns:a16="http://schemas.microsoft.com/office/drawing/2014/main" id="{0AC78735-3915-7A97-51A3-A05A7987AB11}"/>
                    </a:ext>
                  </a:extLst>
                </p:cNvPr>
                <p:cNvPicPr/>
                <p:nvPr/>
              </p:nvPicPr>
              <p:blipFill>
                <a:blip r:embed="rId104"/>
                <a:stretch>
                  <a:fillRect/>
                </a:stretch>
              </p:blipFill>
              <p:spPr>
                <a:xfrm>
                  <a:off x="7915002" y="203240"/>
                  <a:ext cx="252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701" name="Encre 700">
                  <a:extLst>
                    <a:ext uri="{FF2B5EF4-FFF2-40B4-BE49-F238E27FC236}">
                      <a16:creationId xmlns:a16="http://schemas.microsoft.com/office/drawing/2014/main" id="{500053A4-29AF-2F02-B563-5F8E006CE80B}"/>
                    </a:ext>
                  </a:extLst>
                </p14:cNvPr>
                <p14:cNvContentPartPr/>
                <p14:nvPr/>
              </p14:nvContentPartPr>
              <p14:xfrm>
                <a:off x="8037042" y="167240"/>
                <a:ext cx="127440" cy="192240"/>
              </p14:xfrm>
            </p:contentPart>
          </mc:Choice>
          <mc:Fallback xmlns="">
            <p:pic>
              <p:nvPicPr>
                <p:cNvPr id="701" name="Encre 700">
                  <a:extLst>
                    <a:ext uri="{FF2B5EF4-FFF2-40B4-BE49-F238E27FC236}">
                      <a16:creationId xmlns:a16="http://schemas.microsoft.com/office/drawing/2014/main" id="{500053A4-29AF-2F02-B563-5F8E006CE80B}"/>
                    </a:ext>
                  </a:extLst>
                </p:cNvPr>
                <p:cNvPicPr/>
                <p:nvPr/>
              </p:nvPicPr>
              <p:blipFill>
                <a:blip r:embed="rId106"/>
                <a:stretch>
                  <a:fillRect/>
                </a:stretch>
              </p:blipFill>
              <p:spPr>
                <a:xfrm>
                  <a:off x="8028042" y="158240"/>
                  <a:ext cx="145080" cy="20988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703" name="Encre 702">
                  <a:extLst>
                    <a:ext uri="{FF2B5EF4-FFF2-40B4-BE49-F238E27FC236}">
                      <a16:creationId xmlns:a16="http://schemas.microsoft.com/office/drawing/2014/main" id="{73949CAF-EA08-016C-0C97-F51BB0386E5F}"/>
                    </a:ext>
                  </a:extLst>
                </p14:cNvPr>
                <p14:cNvContentPartPr/>
                <p14:nvPr/>
              </p14:nvContentPartPr>
              <p14:xfrm>
                <a:off x="6638082" y="1003880"/>
                <a:ext cx="182880" cy="402120"/>
              </p14:xfrm>
            </p:contentPart>
          </mc:Choice>
          <mc:Fallback xmlns="">
            <p:pic>
              <p:nvPicPr>
                <p:cNvPr id="703" name="Encre 702">
                  <a:extLst>
                    <a:ext uri="{FF2B5EF4-FFF2-40B4-BE49-F238E27FC236}">
                      <a16:creationId xmlns:a16="http://schemas.microsoft.com/office/drawing/2014/main" id="{73949CAF-EA08-016C-0C97-F51BB0386E5F}"/>
                    </a:ext>
                  </a:extLst>
                </p:cNvPr>
                <p:cNvPicPr/>
                <p:nvPr/>
              </p:nvPicPr>
              <p:blipFill>
                <a:blip r:embed="rId108"/>
                <a:stretch>
                  <a:fillRect/>
                </a:stretch>
              </p:blipFill>
              <p:spPr>
                <a:xfrm>
                  <a:off x="6629082" y="994888"/>
                  <a:ext cx="200520" cy="419744"/>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704" name="Encre 703">
                  <a:extLst>
                    <a:ext uri="{FF2B5EF4-FFF2-40B4-BE49-F238E27FC236}">
                      <a16:creationId xmlns:a16="http://schemas.microsoft.com/office/drawing/2014/main" id="{2E2F35EB-4368-1F0A-2F82-AB4609F0EC02}"/>
                    </a:ext>
                  </a:extLst>
                </p14:cNvPr>
                <p14:cNvContentPartPr/>
                <p14:nvPr/>
              </p14:nvContentPartPr>
              <p14:xfrm>
                <a:off x="6856242" y="965360"/>
                <a:ext cx="294480" cy="211680"/>
              </p14:xfrm>
            </p:contentPart>
          </mc:Choice>
          <mc:Fallback xmlns="">
            <p:pic>
              <p:nvPicPr>
                <p:cNvPr id="704" name="Encre 703">
                  <a:extLst>
                    <a:ext uri="{FF2B5EF4-FFF2-40B4-BE49-F238E27FC236}">
                      <a16:creationId xmlns:a16="http://schemas.microsoft.com/office/drawing/2014/main" id="{2E2F35EB-4368-1F0A-2F82-AB4609F0EC02}"/>
                    </a:ext>
                  </a:extLst>
                </p:cNvPr>
                <p:cNvPicPr/>
                <p:nvPr/>
              </p:nvPicPr>
              <p:blipFill>
                <a:blip r:embed="rId110"/>
                <a:stretch>
                  <a:fillRect/>
                </a:stretch>
              </p:blipFill>
              <p:spPr>
                <a:xfrm>
                  <a:off x="6847242" y="956345"/>
                  <a:ext cx="312120" cy="22935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705" name="Encre 704">
                  <a:extLst>
                    <a:ext uri="{FF2B5EF4-FFF2-40B4-BE49-F238E27FC236}">
                      <a16:creationId xmlns:a16="http://schemas.microsoft.com/office/drawing/2014/main" id="{BB30CD32-8548-2F44-D16F-5599B5857233}"/>
                    </a:ext>
                  </a:extLst>
                </p14:cNvPr>
                <p14:cNvContentPartPr/>
                <p14:nvPr/>
              </p14:nvContentPartPr>
              <p14:xfrm>
                <a:off x="7372122" y="692840"/>
                <a:ext cx="664560" cy="357120"/>
              </p14:xfrm>
            </p:contentPart>
          </mc:Choice>
          <mc:Fallback xmlns="">
            <p:pic>
              <p:nvPicPr>
                <p:cNvPr id="705" name="Encre 704">
                  <a:extLst>
                    <a:ext uri="{FF2B5EF4-FFF2-40B4-BE49-F238E27FC236}">
                      <a16:creationId xmlns:a16="http://schemas.microsoft.com/office/drawing/2014/main" id="{BB30CD32-8548-2F44-D16F-5599B5857233}"/>
                    </a:ext>
                  </a:extLst>
                </p:cNvPr>
                <p:cNvPicPr/>
                <p:nvPr/>
              </p:nvPicPr>
              <p:blipFill>
                <a:blip r:embed="rId112"/>
                <a:stretch>
                  <a:fillRect/>
                </a:stretch>
              </p:blipFill>
              <p:spPr>
                <a:xfrm>
                  <a:off x="7363122" y="683840"/>
                  <a:ext cx="682200" cy="37476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07" name="Encre 706">
                  <a:extLst>
                    <a:ext uri="{FF2B5EF4-FFF2-40B4-BE49-F238E27FC236}">
                      <a16:creationId xmlns:a16="http://schemas.microsoft.com/office/drawing/2014/main" id="{54CD2012-FF7E-D394-941B-EDCE44F3A901}"/>
                    </a:ext>
                  </a:extLst>
                </p14:cNvPr>
                <p14:cNvContentPartPr/>
                <p14:nvPr/>
              </p14:nvContentPartPr>
              <p14:xfrm>
                <a:off x="7189242" y="1209440"/>
                <a:ext cx="617040" cy="385920"/>
              </p14:xfrm>
            </p:contentPart>
          </mc:Choice>
          <mc:Fallback xmlns="">
            <p:pic>
              <p:nvPicPr>
                <p:cNvPr id="707" name="Encre 706">
                  <a:extLst>
                    <a:ext uri="{FF2B5EF4-FFF2-40B4-BE49-F238E27FC236}">
                      <a16:creationId xmlns:a16="http://schemas.microsoft.com/office/drawing/2014/main" id="{54CD2012-FF7E-D394-941B-EDCE44F3A901}"/>
                    </a:ext>
                  </a:extLst>
                </p:cNvPr>
                <p:cNvPicPr/>
                <p:nvPr/>
              </p:nvPicPr>
              <p:blipFill>
                <a:blip r:embed="rId114"/>
                <a:stretch>
                  <a:fillRect/>
                </a:stretch>
              </p:blipFill>
              <p:spPr>
                <a:xfrm>
                  <a:off x="7180242" y="1200448"/>
                  <a:ext cx="634680" cy="403544"/>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708" name="Encre 707">
                  <a:extLst>
                    <a:ext uri="{FF2B5EF4-FFF2-40B4-BE49-F238E27FC236}">
                      <a16:creationId xmlns:a16="http://schemas.microsoft.com/office/drawing/2014/main" id="{92E1D59C-CBBA-E867-6836-25511408A831}"/>
                    </a:ext>
                  </a:extLst>
                </p14:cNvPr>
                <p14:cNvContentPartPr/>
                <p14:nvPr/>
              </p14:nvContentPartPr>
              <p14:xfrm>
                <a:off x="7801242" y="1059320"/>
                <a:ext cx="68040" cy="279000"/>
              </p14:xfrm>
            </p:contentPart>
          </mc:Choice>
          <mc:Fallback xmlns="">
            <p:pic>
              <p:nvPicPr>
                <p:cNvPr id="708" name="Encre 707">
                  <a:extLst>
                    <a:ext uri="{FF2B5EF4-FFF2-40B4-BE49-F238E27FC236}">
                      <a16:creationId xmlns:a16="http://schemas.microsoft.com/office/drawing/2014/main" id="{92E1D59C-CBBA-E867-6836-25511408A831}"/>
                    </a:ext>
                  </a:extLst>
                </p:cNvPr>
                <p:cNvPicPr/>
                <p:nvPr/>
              </p:nvPicPr>
              <p:blipFill>
                <a:blip r:embed="rId116"/>
                <a:stretch>
                  <a:fillRect/>
                </a:stretch>
              </p:blipFill>
              <p:spPr>
                <a:xfrm>
                  <a:off x="7792242" y="1050320"/>
                  <a:ext cx="85680" cy="29664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709" name="Encre 708">
                  <a:extLst>
                    <a:ext uri="{FF2B5EF4-FFF2-40B4-BE49-F238E27FC236}">
                      <a16:creationId xmlns:a16="http://schemas.microsoft.com/office/drawing/2014/main" id="{997FD24A-4FB6-937A-BAAD-D3B9A6893BD2}"/>
                    </a:ext>
                  </a:extLst>
                </p14:cNvPr>
                <p14:cNvContentPartPr/>
                <p14:nvPr/>
              </p14:nvContentPartPr>
              <p14:xfrm>
                <a:off x="7895922" y="1185680"/>
                <a:ext cx="49320" cy="96120"/>
              </p14:xfrm>
            </p:contentPart>
          </mc:Choice>
          <mc:Fallback xmlns="">
            <p:pic>
              <p:nvPicPr>
                <p:cNvPr id="709" name="Encre 708">
                  <a:extLst>
                    <a:ext uri="{FF2B5EF4-FFF2-40B4-BE49-F238E27FC236}">
                      <a16:creationId xmlns:a16="http://schemas.microsoft.com/office/drawing/2014/main" id="{997FD24A-4FB6-937A-BAAD-D3B9A6893BD2}"/>
                    </a:ext>
                  </a:extLst>
                </p:cNvPr>
                <p:cNvPicPr/>
                <p:nvPr/>
              </p:nvPicPr>
              <p:blipFill>
                <a:blip r:embed="rId118"/>
                <a:stretch>
                  <a:fillRect/>
                </a:stretch>
              </p:blipFill>
              <p:spPr>
                <a:xfrm>
                  <a:off x="7886922" y="1176714"/>
                  <a:ext cx="66960" cy="113694"/>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710" name="Encre 709">
                  <a:extLst>
                    <a:ext uri="{FF2B5EF4-FFF2-40B4-BE49-F238E27FC236}">
                      <a16:creationId xmlns:a16="http://schemas.microsoft.com/office/drawing/2014/main" id="{F0C44B9F-BA06-60F1-FF9F-867933E3C584}"/>
                    </a:ext>
                  </a:extLst>
                </p14:cNvPr>
                <p14:cNvContentPartPr/>
                <p14:nvPr/>
              </p14:nvContentPartPr>
              <p14:xfrm>
                <a:off x="7885482" y="1078760"/>
                <a:ext cx="12600" cy="11160"/>
              </p14:xfrm>
            </p:contentPart>
          </mc:Choice>
          <mc:Fallback xmlns="">
            <p:pic>
              <p:nvPicPr>
                <p:cNvPr id="710" name="Encre 709">
                  <a:extLst>
                    <a:ext uri="{FF2B5EF4-FFF2-40B4-BE49-F238E27FC236}">
                      <a16:creationId xmlns:a16="http://schemas.microsoft.com/office/drawing/2014/main" id="{F0C44B9F-BA06-60F1-FF9F-867933E3C584}"/>
                    </a:ext>
                  </a:extLst>
                </p:cNvPr>
                <p:cNvPicPr/>
                <p:nvPr/>
              </p:nvPicPr>
              <p:blipFill>
                <a:blip r:embed="rId120"/>
                <a:stretch>
                  <a:fillRect/>
                </a:stretch>
              </p:blipFill>
              <p:spPr>
                <a:xfrm>
                  <a:off x="7876482" y="1069760"/>
                  <a:ext cx="3024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711" name="Encre 710">
                  <a:extLst>
                    <a:ext uri="{FF2B5EF4-FFF2-40B4-BE49-F238E27FC236}">
                      <a16:creationId xmlns:a16="http://schemas.microsoft.com/office/drawing/2014/main" id="{F77F8D1A-1748-7650-64BE-EA654617A4EC}"/>
                    </a:ext>
                  </a:extLst>
                </p14:cNvPr>
                <p14:cNvContentPartPr/>
                <p14:nvPr/>
              </p14:nvContentPartPr>
              <p14:xfrm>
                <a:off x="8039922" y="922880"/>
                <a:ext cx="91800" cy="337680"/>
              </p14:xfrm>
            </p:contentPart>
          </mc:Choice>
          <mc:Fallback xmlns="">
            <p:pic>
              <p:nvPicPr>
                <p:cNvPr id="711" name="Encre 710">
                  <a:extLst>
                    <a:ext uri="{FF2B5EF4-FFF2-40B4-BE49-F238E27FC236}">
                      <a16:creationId xmlns:a16="http://schemas.microsoft.com/office/drawing/2014/main" id="{F77F8D1A-1748-7650-64BE-EA654617A4EC}"/>
                    </a:ext>
                  </a:extLst>
                </p:cNvPr>
                <p:cNvPicPr/>
                <p:nvPr/>
              </p:nvPicPr>
              <p:blipFill>
                <a:blip r:embed="rId122"/>
                <a:stretch>
                  <a:fillRect/>
                </a:stretch>
              </p:blipFill>
              <p:spPr>
                <a:xfrm>
                  <a:off x="8030922" y="913880"/>
                  <a:ext cx="109440" cy="35532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712" name="Encre 711">
                  <a:extLst>
                    <a:ext uri="{FF2B5EF4-FFF2-40B4-BE49-F238E27FC236}">
                      <a16:creationId xmlns:a16="http://schemas.microsoft.com/office/drawing/2014/main" id="{B235FAD4-F92B-BFB5-9A73-EC756124C579}"/>
                    </a:ext>
                  </a:extLst>
                </p14:cNvPr>
                <p14:cNvContentPartPr/>
                <p14:nvPr/>
              </p14:nvContentPartPr>
              <p14:xfrm>
                <a:off x="8064762" y="1082720"/>
                <a:ext cx="76320" cy="46800"/>
              </p14:xfrm>
            </p:contentPart>
          </mc:Choice>
          <mc:Fallback xmlns="">
            <p:pic>
              <p:nvPicPr>
                <p:cNvPr id="712" name="Encre 711">
                  <a:extLst>
                    <a:ext uri="{FF2B5EF4-FFF2-40B4-BE49-F238E27FC236}">
                      <a16:creationId xmlns:a16="http://schemas.microsoft.com/office/drawing/2014/main" id="{B235FAD4-F92B-BFB5-9A73-EC756124C579}"/>
                    </a:ext>
                  </a:extLst>
                </p:cNvPr>
                <p:cNvPicPr/>
                <p:nvPr/>
              </p:nvPicPr>
              <p:blipFill>
                <a:blip r:embed="rId124"/>
                <a:stretch>
                  <a:fillRect/>
                </a:stretch>
              </p:blipFill>
              <p:spPr>
                <a:xfrm>
                  <a:off x="8055719" y="1073720"/>
                  <a:ext cx="94044"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713" name="Encre 712">
                  <a:extLst>
                    <a:ext uri="{FF2B5EF4-FFF2-40B4-BE49-F238E27FC236}">
                      <a16:creationId xmlns:a16="http://schemas.microsoft.com/office/drawing/2014/main" id="{5DB0AB4C-BAB4-07A3-8AD6-153714DFFA91}"/>
                    </a:ext>
                  </a:extLst>
                </p14:cNvPr>
                <p14:cNvContentPartPr/>
                <p14:nvPr/>
              </p14:nvContentPartPr>
              <p14:xfrm>
                <a:off x="8201202" y="1038440"/>
                <a:ext cx="35280" cy="182160"/>
              </p14:xfrm>
            </p:contentPart>
          </mc:Choice>
          <mc:Fallback xmlns="">
            <p:pic>
              <p:nvPicPr>
                <p:cNvPr id="713" name="Encre 712">
                  <a:extLst>
                    <a:ext uri="{FF2B5EF4-FFF2-40B4-BE49-F238E27FC236}">
                      <a16:creationId xmlns:a16="http://schemas.microsoft.com/office/drawing/2014/main" id="{5DB0AB4C-BAB4-07A3-8AD6-153714DFFA91}"/>
                    </a:ext>
                  </a:extLst>
                </p:cNvPr>
                <p:cNvPicPr/>
                <p:nvPr/>
              </p:nvPicPr>
              <p:blipFill>
                <a:blip r:embed="rId126"/>
                <a:stretch>
                  <a:fillRect/>
                </a:stretch>
              </p:blipFill>
              <p:spPr>
                <a:xfrm>
                  <a:off x="8192109" y="1029440"/>
                  <a:ext cx="53102"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714" name="Encre 713">
                  <a:extLst>
                    <a:ext uri="{FF2B5EF4-FFF2-40B4-BE49-F238E27FC236}">
                      <a16:creationId xmlns:a16="http://schemas.microsoft.com/office/drawing/2014/main" id="{14225280-9539-7D0E-658E-19926472CFD7}"/>
                    </a:ext>
                  </a:extLst>
                </p14:cNvPr>
                <p14:cNvContentPartPr/>
                <p14:nvPr/>
              </p14:nvContentPartPr>
              <p14:xfrm>
                <a:off x="8213802" y="953480"/>
                <a:ext cx="13680" cy="13320"/>
              </p14:xfrm>
            </p:contentPart>
          </mc:Choice>
          <mc:Fallback xmlns="">
            <p:pic>
              <p:nvPicPr>
                <p:cNvPr id="714" name="Encre 713">
                  <a:extLst>
                    <a:ext uri="{FF2B5EF4-FFF2-40B4-BE49-F238E27FC236}">
                      <a16:creationId xmlns:a16="http://schemas.microsoft.com/office/drawing/2014/main" id="{14225280-9539-7D0E-658E-19926472CFD7}"/>
                    </a:ext>
                  </a:extLst>
                </p:cNvPr>
                <p:cNvPicPr/>
                <p:nvPr/>
              </p:nvPicPr>
              <p:blipFill>
                <a:blip r:embed="rId128"/>
                <a:stretch>
                  <a:fillRect/>
                </a:stretch>
              </p:blipFill>
              <p:spPr>
                <a:xfrm>
                  <a:off x="8204802" y="944480"/>
                  <a:ext cx="3132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715" name="Encre 714">
                  <a:extLst>
                    <a:ext uri="{FF2B5EF4-FFF2-40B4-BE49-F238E27FC236}">
                      <a16:creationId xmlns:a16="http://schemas.microsoft.com/office/drawing/2014/main" id="{4B520398-6376-E130-AB3F-8A6797DF59E2}"/>
                    </a:ext>
                  </a:extLst>
                </p14:cNvPr>
                <p14:cNvContentPartPr/>
                <p14:nvPr/>
              </p14:nvContentPartPr>
              <p14:xfrm>
                <a:off x="8307402" y="980120"/>
                <a:ext cx="270000" cy="196200"/>
              </p14:xfrm>
            </p:contentPart>
          </mc:Choice>
          <mc:Fallback xmlns="">
            <p:pic>
              <p:nvPicPr>
                <p:cNvPr id="715" name="Encre 714">
                  <a:extLst>
                    <a:ext uri="{FF2B5EF4-FFF2-40B4-BE49-F238E27FC236}">
                      <a16:creationId xmlns:a16="http://schemas.microsoft.com/office/drawing/2014/main" id="{4B520398-6376-E130-AB3F-8A6797DF59E2}"/>
                    </a:ext>
                  </a:extLst>
                </p:cNvPr>
                <p:cNvPicPr/>
                <p:nvPr/>
              </p:nvPicPr>
              <p:blipFill>
                <a:blip r:embed="rId130"/>
                <a:stretch>
                  <a:fillRect/>
                </a:stretch>
              </p:blipFill>
              <p:spPr>
                <a:xfrm>
                  <a:off x="8298414" y="971103"/>
                  <a:ext cx="287617" cy="213872"/>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716" name="Encre 715">
                  <a:extLst>
                    <a:ext uri="{FF2B5EF4-FFF2-40B4-BE49-F238E27FC236}">
                      <a16:creationId xmlns:a16="http://schemas.microsoft.com/office/drawing/2014/main" id="{07CE9804-A3A8-F4D8-05E6-4BFF02637412}"/>
                    </a:ext>
                  </a:extLst>
                </p14:cNvPr>
                <p14:cNvContentPartPr/>
                <p14:nvPr/>
              </p14:nvContentPartPr>
              <p14:xfrm>
                <a:off x="8653362" y="718040"/>
                <a:ext cx="242640" cy="404280"/>
              </p14:xfrm>
            </p:contentPart>
          </mc:Choice>
          <mc:Fallback xmlns="">
            <p:pic>
              <p:nvPicPr>
                <p:cNvPr id="716" name="Encre 715">
                  <a:extLst>
                    <a:ext uri="{FF2B5EF4-FFF2-40B4-BE49-F238E27FC236}">
                      <a16:creationId xmlns:a16="http://schemas.microsoft.com/office/drawing/2014/main" id="{07CE9804-A3A8-F4D8-05E6-4BFF02637412}"/>
                    </a:ext>
                  </a:extLst>
                </p:cNvPr>
                <p:cNvPicPr/>
                <p:nvPr/>
              </p:nvPicPr>
              <p:blipFill>
                <a:blip r:embed="rId132"/>
                <a:stretch>
                  <a:fillRect/>
                </a:stretch>
              </p:blipFill>
              <p:spPr>
                <a:xfrm>
                  <a:off x="8644362" y="709040"/>
                  <a:ext cx="260280" cy="42192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717" name="Encre 716">
                  <a:extLst>
                    <a:ext uri="{FF2B5EF4-FFF2-40B4-BE49-F238E27FC236}">
                      <a16:creationId xmlns:a16="http://schemas.microsoft.com/office/drawing/2014/main" id="{774754CF-23AD-ECB1-9E07-58F073673ACA}"/>
                    </a:ext>
                  </a:extLst>
                </p14:cNvPr>
                <p14:cNvContentPartPr/>
                <p14:nvPr/>
              </p14:nvContentPartPr>
              <p14:xfrm>
                <a:off x="8739762" y="1190000"/>
                <a:ext cx="205200" cy="59040"/>
              </p14:xfrm>
            </p:contentPart>
          </mc:Choice>
          <mc:Fallback xmlns="">
            <p:pic>
              <p:nvPicPr>
                <p:cNvPr id="717" name="Encre 716">
                  <a:extLst>
                    <a:ext uri="{FF2B5EF4-FFF2-40B4-BE49-F238E27FC236}">
                      <a16:creationId xmlns:a16="http://schemas.microsoft.com/office/drawing/2014/main" id="{774754CF-23AD-ECB1-9E07-58F073673ACA}"/>
                    </a:ext>
                  </a:extLst>
                </p:cNvPr>
                <p:cNvPicPr/>
                <p:nvPr/>
              </p:nvPicPr>
              <p:blipFill>
                <a:blip r:embed="rId134"/>
                <a:stretch>
                  <a:fillRect/>
                </a:stretch>
              </p:blipFill>
              <p:spPr>
                <a:xfrm>
                  <a:off x="8730762" y="1181000"/>
                  <a:ext cx="222840" cy="76680"/>
                </a:xfrm>
                <a:prstGeom prst="rect">
                  <a:avLst/>
                </a:prstGeom>
              </p:spPr>
            </p:pic>
          </mc:Fallback>
        </mc:AlternateContent>
      </p:grpSp>
      <p:sp>
        <p:nvSpPr>
          <p:cNvPr id="2068" name="Ellipse 2067">
            <a:extLst>
              <a:ext uri="{FF2B5EF4-FFF2-40B4-BE49-F238E27FC236}">
                <a16:creationId xmlns:a16="http://schemas.microsoft.com/office/drawing/2014/main" id="{0205CBE6-3C6F-22D5-8E7B-C31F62A56AC8}"/>
              </a:ext>
              <a:ext uri="{C183D7F6-B498-43B3-948B-1728B52AA6E4}">
                <adec:decorative xmlns:adec="http://schemas.microsoft.com/office/drawing/2017/decorative" val="1"/>
              </a:ext>
            </a:extLst>
          </p:cNvPr>
          <p:cNvSpPr/>
          <p:nvPr>
            <p:custDataLst>
              <p:tags r:id="rId9"/>
            </p:custDataLst>
          </p:nvPr>
        </p:nvSpPr>
        <p:spPr>
          <a:xfrm rot="21139094">
            <a:off x="1268606" y="1014117"/>
            <a:ext cx="855000" cy="111708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69" name="Forme libre : forme 2068">
            <a:extLst>
              <a:ext uri="{FF2B5EF4-FFF2-40B4-BE49-F238E27FC236}">
                <a16:creationId xmlns:a16="http://schemas.microsoft.com/office/drawing/2014/main" id="{1F1B0A1C-8A67-1B9A-9A5F-1044A32585E9}"/>
              </a:ext>
              <a:ext uri="{C183D7F6-B498-43B3-948B-1728B52AA6E4}">
                <adec:decorative xmlns:adec="http://schemas.microsoft.com/office/drawing/2017/decorative" val="1"/>
              </a:ext>
            </a:extLst>
          </p:cNvPr>
          <p:cNvSpPr/>
          <p:nvPr>
            <p:custDataLst>
              <p:tags r:id="rId10"/>
            </p:custDataLst>
          </p:nvPr>
        </p:nvSpPr>
        <p:spPr>
          <a:xfrm>
            <a:off x="1563560" y="1338277"/>
            <a:ext cx="137886" cy="159657"/>
          </a:xfrm>
          <a:custGeom>
            <a:avLst/>
            <a:gdLst>
              <a:gd name="connsiteX0" fmla="*/ 137886 w 137886"/>
              <a:gd name="connsiteY0" fmla="*/ 0 h 159657"/>
              <a:gd name="connsiteX1" fmla="*/ 43543 w 137886"/>
              <a:gd name="connsiteY1" fmla="*/ 36286 h 159657"/>
              <a:gd name="connsiteX2" fmla="*/ 0 w 137886"/>
              <a:gd name="connsiteY2" fmla="*/ 159657 h 159657"/>
            </a:gdLst>
            <a:ahLst/>
            <a:cxnLst>
              <a:cxn ang="0">
                <a:pos x="connsiteX0" y="connsiteY0"/>
              </a:cxn>
              <a:cxn ang="0">
                <a:pos x="connsiteX1" y="connsiteY1"/>
              </a:cxn>
              <a:cxn ang="0">
                <a:pos x="connsiteX2" y="connsiteY2"/>
              </a:cxn>
            </a:cxnLst>
            <a:rect l="l" t="t" r="r" b="b"/>
            <a:pathLst>
              <a:path w="137886" h="159657">
                <a:moveTo>
                  <a:pt x="137886" y="0"/>
                </a:moveTo>
                <a:cubicBezTo>
                  <a:pt x="102205" y="4838"/>
                  <a:pt x="66524" y="9677"/>
                  <a:pt x="43543" y="36286"/>
                </a:cubicBezTo>
                <a:cubicBezTo>
                  <a:pt x="20562" y="62895"/>
                  <a:pt x="10281" y="111276"/>
                  <a:pt x="0" y="15965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70" name="Forme libre : forme 2069">
            <a:extLst>
              <a:ext uri="{FF2B5EF4-FFF2-40B4-BE49-F238E27FC236}">
                <a16:creationId xmlns:a16="http://schemas.microsoft.com/office/drawing/2014/main" id="{47EFC65C-01CE-EF47-2A54-ADEB48917A4F}"/>
              </a:ext>
              <a:ext uri="{C183D7F6-B498-43B3-948B-1728B52AA6E4}">
                <adec:decorative xmlns:adec="http://schemas.microsoft.com/office/drawing/2017/decorative" val="1"/>
              </a:ext>
            </a:extLst>
          </p:cNvPr>
          <p:cNvSpPr/>
          <p:nvPr>
            <p:custDataLst>
              <p:tags r:id="rId11"/>
            </p:custDataLst>
          </p:nvPr>
        </p:nvSpPr>
        <p:spPr>
          <a:xfrm>
            <a:off x="1832074" y="1236366"/>
            <a:ext cx="152400" cy="36597"/>
          </a:xfrm>
          <a:custGeom>
            <a:avLst/>
            <a:gdLst>
              <a:gd name="connsiteX0" fmla="*/ 0 w 152400"/>
              <a:gd name="connsiteY0" fmla="*/ 22082 h 36597"/>
              <a:gd name="connsiteX1" fmla="*/ 87086 w 152400"/>
              <a:gd name="connsiteY1" fmla="*/ 311 h 36597"/>
              <a:gd name="connsiteX2" fmla="*/ 152400 w 152400"/>
              <a:gd name="connsiteY2" fmla="*/ 36597 h 36597"/>
            </a:gdLst>
            <a:ahLst/>
            <a:cxnLst>
              <a:cxn ang="0">
                <a:pos x="connsiteX0" y="connsiteY0"/>
              </a:cxn>
              <a:cxn ang="0">
                <a:pos x="connsiteX1" y="connsiteY1"/>
              </a:cxn>
              <a:cxn ang="0">
                <a:pos x="connsiteX2" y="connsiteY2"/>
              </a:cxn>
            </a:cxnLst>
            <a:rect l="l" t="t" r="r" b="b"/>
            <a:pathLst>
              <a:path w="152400" h="36597">
                <a:moveTo>
                  <a:pt x="0" y="22082"/>
                </a:moveTo>
                <a:cubicBezTo>
                  <a:pt x="30843" y="9987"/>
                  <a:pt x="61686" y="-2108"/>
                  <a:pt x="87086" y="311"/>
                </a:cubicBezTo>
                <a:cubicBezTo>
                  <a:pt x="112486" y="2730"/>
                  <a:pt x="132443" y="19663"/>
                  <a:pt x="152400" y="3659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Graphique 3">
            <a:extLst>
              <a:ext uri="{FF2B5EF4-FFF2-40B4-BE49-F238E27FC236}">
                <a16:creationId xmlns:a16="http://schemas.microsoft.com/office/drawing/2014/main" id="{6F80DDA2-7C3D-9F32-BED1-245AF9F5CF33}"/>
              </a:ext>
              <a:ext uri="{C183D7F6-B498-43B3-948B-1728B52AA6E4}">
                <adec:decorative xmlns:adec="http://schemas.microsoft.com/office/drawing/2017/decorative" val="1"/>
              </a:ext>
            </a:extLst>
          </p:cNvPr>
          <p:cNvPicPr>
            <a:picLocks noChangeAspect="1"/>
          </p:cNvPicPr>
          <p:nvPr>
            <p:custDataLst>
              <p:tags r:id="rId12"/>
            </p:custDataLst>
          </p:nvPr>
        </p:nvPicPr>
        <p:blipFill>
          <a:blip r:embed="rId135">
            <a:extLst>
              <a:ext uri="{96DAC541-7B7A-43D3-8B79-37D633B846F1}">
                <asvg:svgBlip xmlns:asvg="http://schemas.microsoft.com/office/drawing/2016/SVG/main" r:embed="rId136"/>
              </a:ext>
            </a:extLst>
          </a:blip>
          <a:stretch>
            <a:fillRect/>
          </a:stretch>
        </p:blipFill>
        <p:spPr>
          <a:xfrm>
            <a:off x="3391140" y="4448613"/>
            <a:ext cx="1606507" cy="1606507"/>
          </a:xfrm>
          <a:prstGeom prst="rect">
            <a:avLst/>
          </a:prstGeom>
        </p:spPr>
      </p:pic>
      <p:sp>
        <p:nvSpPr>
          <p:cNvPr id="16" name="Ellipse 15">
            <a:extLst>
              <a:ext uri="{FF2B5EF4-FFF2-40B4-BE49-F238E27FC236}">
                <a16:creationId xmlns:a16="http://schemas.microsoft.com/office/drawing/2014/main" id="{297867A4-5E9E-D799-17FE-1C74CA3C0DB3}"/>
              </a:ext>
              <a:ext uri="{C183D7F6-B498-43B3-948B-1728B52AA6E4}">
                <adec:decorative xmlns:adec="http://schemas.microsoft.com/office/drawing/2017/decorative" val="1"/>
              </a:ext>
            </a:extLst>
          </p:cNvPr>
          <p:cNvSpPr/>
          <p:nvPr>
            <p:custDataLst>
              <p:tags r:id="rId13"/>
            </p:custDataLst>
          </p:nvPr>
        </p:nvSpPr>
        <p:spPr>
          <a:xfrm>
            <a:off x="5554256" y="-1845667"/>
            <a:ext cx="9140835" cy="9094853"/>
          </a:xfrm>
          <a:prstGeom prst="ellipse">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ZoneTexte 4">
            <a:extLst>
              <a:ext uri="{FF2B5EF4-FFF2-40B4-BE49-F238E27FC236}">
                <a16:creationId xmlns:a16="http://schemas.microsoft.com/office/drawing/2014/main" id="{0AB4DBAD-1EA0-A8CB-0AE8-F158AD19AF58}"/>
              </a:ext>
              <a:ext uri="{C183D7F6-B498-43B3-948B-1728B52AA6E4}">
                <adec:decorative xmlns:adec="http://schemas.microsoft.com/office/drawing/2017/decorative" val="1"/>
              </a:ext>
            </a:extLst>
          </p:cNvPr>
          <p:cNvSpPr txBox="1"/>
          <p:nvPr>
            <p:custDataLst>
              <p:tags r:id="rId14"/>
            </p:custDataLst>
          </p:nvPr>
        </p:nvSpPr>
        <p:spPr>
          <a:xfrm>
            <a:off x="2972254" y="4757101"/>
            <a:ext cx="458780" cy="707886"/>
          </a:xfrm>
          <a:prstGeom prst="rect">
            <a:avLst/>
          </a:prstGeom>
          <a:noFill/>
        </p:spPr>
        <p:txBody>
          <a:bodyPr wrap="none" rtlCol="0">
            <a:spAutoFit/>
          </a:bodyPr>
          <a:lstStyle/>
          <a:p>
            <a:r>
              <a:rPr lang="fr-FR" sz="4000"/>
              <a:t>=</a:t>
            </a:r>
            <a:endParaRPr lang="fr-BE" sz="4000"/>
          </a:p>
        </p:txBody>
      </p:sp>
      <p:sp>
        <p:nvSpPr>
          <p:cNvPr id="6" name="ZoneTexte 5">
            <a:extLst>
              <a:ext uri="{FF2B5EF4-FFF2-40B4-BE49-F238E27FC236}">
                <a16:creationId xmlns:a16="http://schemas.microsoft.com/office/drawing/2014/main" id="{DFB5D3D4-E2E1-6D3D-4905-AE05D219D8D1}"/>
              </a:ext>
            </a:extLst>
          </p:cNvPr>
          <p:cNvSpPr txBox="1"/>
          <p:nvPr>
            <p:custDataLst>
              <p:tags r:id="rId15"/>
            </p:custDataLst>
          </p:nvPr>
        </p:nvSpPr>
        <p:spPr>
          <a:xfrm>
            <a:off x="2571086" y="2765045"/>
            <a:ext cx="2782901" cy="147732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fr-FR"/>
              <a:t>Permissions accordées par l’auteur</a:t>
            </a:r>
          </a:p>
          <a:p>
            <a:pPr marL="285750" indent="-285750">
              <a:buFont typeface="Arial" panose="020B0604020202020204" pitchFamily="34" charset="0"/>
              <a:buChar char="•"/>
            </a:pPr>
            <a:r>
              <a:rPr lang="fr-FR"/>
              <a:t>Engagement des utilisateurs à respecter  ces permissions</a:t>
            </a:r>
            <a:endParaRPr lang="fr-BE"/>
          </a:p>
        </p:txBody>
      </p:sp>
      <p:sp>
        <p:nvSpPr>
          <p:cNvPr id="18" name="ZoneTexte 17">
            <a:extLst>
              <a:ext uri="{FF2B5EF4-FFF2-40B4-BE49-F238E27FC236}">
                <a16:creationId xmlns:a16="http://schemas.microsoft.com/office/drawing/2014/main" id="{DDF59B97-FE58-2B5A-2B24-AB46885046F5}"/>
              </a:ext>
            </a:extLst>
          </p:cNvPr>
          <p:cNvSpPr txBox="1"/>
          <p:nvPr>
            <p:custDataLst>
              <p:tags r:id="rId16"/>
            </p:custDataLst>
          </p:nvPr>
        </p:nvSpPr>
        <p:spPr>
          <a:xfrm>
            <a:off x="6515450" y="919420"/>
            <a:ext cx="2664113" cy="584775"/>
          </a:xfrm>
          <a:prstGeom prst="rect">
            <a:avLst/>
          </a:prstGeom>
          <a:noFill/>
        </p:spPr>
        <p:txBody>
          <a:bodyPr wrap="square" lIns="91440" tIns="45720" rIns="91440" bIns="45720" rtlCol="0" anchor="t">
            <a:spAutoFit/>
          </a:bodyPr>
          <a:lstStyle/>
          <a:p>
            <a:r>
              <a:rPr lang="fr-FR" sz="3200" b="1">
                <a:latin typeface="ADLaM Display"/>
                <a:ea typeface="ADLaM Display"/>
                <a:cs typeface="ADLaM Display"/>
              </a:rPr>
              <a:t>+ 4 sigles  </a:t>
            </a:r>
            <a:endParaRPr lang="fr-BE" sz="3200" b="1">
              <a:latin typeface="ADLaM Display"/>
              <a:ea typeface="ADLaM Display"/>
              <a:cs typeface="ADLaM Display"/>
            </a:endParaRPr>
          </a:p>
        </p:txBody>
      </p:sp>
      <p:pic>
        <p:nvPicPr>
          <p:cNvPr id="2" name="Picture 4" descr="sigle &quot;SA&quot;">
            <a:extLst>
              <a:ext uri="{FF2B5EF4-FFF2-40B4-BE49-F238E27FC236}">
                <a16:creationId xmlns:a16="http://schemas.microsoft.com/office/drawing/2014/main" id="{CA8A83DF-54DC-B2D0-BA8D-DF5AEB3BE45F}"/>
              </a:ext>
            </a:extLst>
          </p:cNvPr>
          <p:cNvPicPr>
            <a:picLocks noChangeAspect="1" noChangeArrowheads="1"/>
          </p:cNvPicPr>
          <p:nvPr>
            <p:custDataLst>
              <p:tags r:id="rId17"/>
            </p:custDataLst>
          </p:nvPr>
        </p:nvPicPr>
        <p:blipFill>
          <a:blip r:embed="rId13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3904" y="3497255"/>
            <a:ext cx="2481689" cy="12408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igle &quot;By&quot;">
            <a:extLst>
              <a:ext uri="{FF2B5EF4-FFF2-40B4-BE49-F238E27FC236}">
                <a16:creationId xmlns:a16="http://schemas.microsoft.com/office/drawing/2014/main" id="{0280DBB6-1464-CD4B-2006-B930317E760C}"/>
              </a:ext>
            </a:extLst>
          </p:cNvPr>
          <p:cNvPicPr>
            <a:picLocks noChangeAspect="1" noChangeArrowheads="1"/>
          </p:cNvPicPr>
          <p:nvPr>
            <p:custDataLst>
              <p:tags r:id="rId18"/>
            </p:custDataLst>
          </p:nvPr>
        </p:nvPicPr>
        <p:blipFill>
          <a:blip r:embed="rId138">
            <a:extLst>
              <a:ext uri="{28A0092B-C50C-407E-A947-70E740481C1C}">
                <a14:useLocalDpi xmlns:a14="http://schemas.microsoft.com/office/drawing/2010/main" val="0"/>
              </a:ext>
            </a:extLst>
          </a:blip>
          <a:srcRect/>
          <a:stretch>
            <a:fillRect/>
          </a:stretch>
        </p:blipFill>
        <p:spPr bwMode="auto">
          <a:xfrm>
            <a:off x="7574688" y="2522715"/>
            <a:ext cx="1215184" cy="1215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sigle &quot;ND&quot;">
            <a:extLst>
              <a:ext uri="{FF2B5EF4-FFF2-40B4-BE49-F238E27FC236}">
                <a16:creationId xmlns:a16="http://schemas.microsoft.com/office/drawing/2014/main" id="{1B288A65-3A44-407C-63B3-5F2487CEFCE7}"/>
              </a:ext>
            </a:extLst>
          </p:cNvPr>
          <p:cNvPicPr>
            <a:picLocks noChangeAspect="1" noChangeArrowheads="1"/>
          </p:cNvPicPr>
          <p:nvPr>
            <p:custDataLst>
              <p:tags r:id="rId19"/>
            </p:custDataLst>
          </p:nvPr>
        </p:nvPicPr>
        <p:blipFill>
          <a:blip r:embed="rId13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8969" y="4039847"/>
            <a:ext cx="1215183" cy="12151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igle &quot;NC&quot;">
            <a:extLst>
              <a:ext uri="{FF2B5EF4-FFF2-40B4-BE49-F238E27FC236}">
                <a16:creationId xmlns:a16="http://schemas.microsoft.com/office/drawing/2014/main" id="{098D7892-E391-B29F-5F76-AF22DAB6FF24}"/>
              </a:ext>
            </a:extLst>
          </p:cNvPr>
          <p:cNvPicPr>
            <a:picLocks noChangeAspect="1" noChangeArrowheads="1"/>
          </p:cNvPicPr>
          <p:nvPr>
            <p:custDataLst>
              <p:tags r:id="rId20"/>
            </p:custDataLst>
          </p:nvPr>
        </p:nvPicPr>
        <p:blipFill>
          <a:blip r:embed="rId140">
            <a:extLst>
              <a:ext uri="{28A0092B-C50C-407E-A947-70E740481C1C}">
                <a14:useLocalDpi xmlns:a14="http://schemas.microsoft.com/office/drawing/2010/main" val="0"/>
              </a:ext>
            </a:extLst>
          </a:blip>
          <a:srcRect/>
          <a:stretch>
            <a:fillRect/>
          </a:stretch>
        </p:blipFill>
        <p:spPr bwMode="auto">
          <a:xfrm>
            <a:off x="6298081" y="2216987"/>
            <a:ext cx="1168737" cy="11687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6EFCE326-0C9C-6789-6F85-32E51AF70681}"/>
              </a:ext>
              <a:ext uri="{C183D7F6-B498-43B3-948B-1728B52AA6E4}">
                <adec:decorative xmlns:adec="http://schemas.microsoft.com/office/drawing/2017/decorative" val="1"/>
              </a:ext>
            </a:extLst>
          </p:cNvPr>
          <p:cNvPicPr>
            <a:picLocks noChangeAspect="1" noChangeArrowheads="1"/>
          </p:cNvPicPr>
          <p:nvPr>
            <p:custDataLst>
              <p:tags r:id="rId21"/>
            </p:custDataLst>
          </p:nvPr>
        </p:nvPicPr>
        <p:blipFill>
          <a:blip r:embed="rId141">
            <a:extLst>
              <a:ext uri="{28A0092B-C50C-407E-A947-70E740481C1C}">
                <a14:useLocalDpi xmlns:a14="http://schemas.microsoft.com/office/drawing/2010/main" val="0"/>
              </a:ext>
            </a:extLst>
          </a:blip>
          <a:srcRect/>
          <a:stretch>
            <a:fillRect/>
          </a:stretch>
        </p:blipFill>
        <p:spPr bwMode="auto">
          <a:xfrm>
            <a:off x="1648519" y="4366459"/>
            <a:ext cx="1238252" cy="1240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20C04E66-040F-440D-ECDE-1C09E08504EC}"/>
              </a:ext>
              <a:ext uri="{C183D7F6-B498-43B3-948B-1728B52AA6E4}">
                <adec:decorative xmlns:adec="http://schemas.microsoft.com/office/drawing/2017/decorative" val="1"/>
              </a:ext>
            </a:extLst>
          </p:cNvPr>
          <p:cNvPicPr>
            <a:picLocks noChangeAspect="1" noChangeArrowheads="1"/>
          </p:cNvPicPr>
          <p:nvPr>
            <p:custDataLst>
              <p:tags r:id="rId22"/>
            </p:custDataLst>
          </p:nvPr>
        </p:nvPicPr>
        <p:blipFill>
          <a:blip r:embed="rId142">
            <a:extLst>
              <a:ext uri="{BEBA8EAE-BF5A-486C-A8C5-ECC9F3942E4B}">
                <a14:imgProps xmlns:a14="http://schemas.microsoft.com/office/drawing/2010/main">
                  <a14:imgLayer r:embed="rId143">
                    <a14:imgEffect>
                      <a14:backgroundRemoval t="6042" b="91736" l="10000" r="90000">
                        <a14:foregroundMark x1="45260" y1="7778" x2="50573" y2="8194"/>
                        <a14:foregroundMark x1="50573" y1="8194" x2="54740" y2="10625"/>
                        <a14:foregroundMark x1="48698" y1="6042" x2="52604" y2="6528"/>
                        <a14:foregroundMark x1="25000" y1="86181" x2="38021" y2="90069"/>
                        <a14:foregroundMark x1="38021" y1="90069" x2="32760" y2="91736"/>
                        <a14:foregroundMark x1="32760" y1="91736" x2="26667" y2="88889"/>
                        <a14:foregroundMark x1="26667" y1="88889" x2="20521" y2="82847"/>
                        <a14:foregroundMark x1="20521" y1="82847" x2="21406" y2="82083"/>
                        <a14:backgroundMark x1="16927" y1="83819" x2="20260" y2="88403"/>
                        <a14:backgroundMark x1="17031" y1="80486" x2="18073" y2="85208"/>
                        <a14:backgroundMark x1="30469" y1="92847" x2="32604" y2="93958"/>
                      </a14:backgroundRemoval>
                    </a14:imgEffect>
                    <a14:imgEffect>
                      <a14:artisticCutout/>
                    </a14:imgEffect>
                  </a14:imgLayer>
                </a14:imgProps>
              </a:ext>
              <a:ext uri="{28A0092B-C50C-407E-A947-70E740481C1C}">
                <a14:useLocalDpi xmlns:a14="http://schemas.microsoft.com/office/drawing/2010/main" val="0"/>
              </a:ext>
            </a:extLst>
          </a:blip>
          <a:srcRect/>
          <a:stretch>
            <a:fillRect/>
          </a:stretch>
        </p:blipFill>
        <p:spPr bwMode="auto">
          <a:xfrm rot="794272">
            <a:off x="3991533" y="3411671"/>
            <a:ext cx="2949144" cy="2211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623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BA87441-D1E7-B078-71D7-D236474E60AD}"/>
              </a:ext>
            </a:extLst>
          </p:cNvPr>
          <p:cNvSpPr>
            <a:spLocks noGrp="1"/>
          </p:cNvSpPr>
          <p:nvPr>
            <p:ph type="title"/>
          </p:nvPr>
        </p:nvSpPr>
        <p:spPr>
          <a:xfrm>
            <a:off x="838200" y="-1262389"/>
            <a:ext cx="10515600" cy="1325563"/>
          </a:xfrm>
        </p:spPr>
        <p:txBody>
          <a:bodyPr/>
          <a:lstStyle/>
          <a:p>
            <a:r>
              <a:rPr lang="fr-FR"/>
              <a:t>Comprendre les sigles des licences Creative Commons</a:t>
            </a:r>
            <a:endParaRPr lang="fr-BE"/>
          </a:p>
        </p:txBody>
      </p:sp>
      <p:pic>
        <p:nvPicPr>
          <p:cNvPr id="29" name="Graphique 28">
            <a:extLst>
              <a:ext uri="{FF2B5EF4-FFF2-40B4-BE49-F238E27FC236}">
                <a16:creationId xmlns:a16="http://schemas.microsoft.com/office/drawing/2014/main" id="{2122AD75-5EFF-4009-3D7E-855778D0F457}"/>
              </a:ext>
              <a:ext uri="{C183D7F6-B498-43B3-948B-1728B52AA6E4}">
                <adec:decorative xmlns:adec="http://schemas.microsoft.com/office/drawing/2017/decorative" val="1"/>
              </a:ext>
            </a:extLst>
          </p:cNvPr>
          <p:cNvPicPr>
            <a:picLocks noChangeAspect="1"/>
          </p:cNvPicPr>
          <p:nvPr>
            <p:custDataLst>
              <p:tags r:id="rId1"/>
            </p:custDataLst>
          </p:nvPr>
        </p:nvPicPr>
        <p:blipFill>
          <a:blip r:embed="rId53">
            <a:extLst>
              <a:ext uri="{96DAC541-7B7A-43D3-8B79-37D633B846F1}">
                <asvg:svgBlip xmlns:asvg="http://schemas.microsoft.com/office/drawing/2016/SVG/main" r:embed="rId54"/>
              </a:ext>
            </a:extLst>
          </a:blip>
          <a:stretch>
            <a:fillRect/>
          </a:stretch>
        </p:blipFill>
        <p:spPr>
          <a:xfrm>
            <a:off x="5436486" y="3662504"/>
            <a:ext cx="838200" cy="962025"/>
          </a:xfrm>
          <a:prstGeom prst="rect">
            <a:avLst/>
          </a:prstGeom>
        </p:spPr>
      </p:pic>
      <p:pic>
        <p:nvPicPr>
          <p:cNvPr id="7" name="Graphique 6">
            <a:extLst>
              <a:ext uri="{FF2B5EF4-FFF2-40B4-BE49-F238E27FC236}">
                <a16:creationId xmlns:a16="http://schemas.microsoft.com/office/drawing/2014/main" id="{85DEB515-9F1E-2921-C0ED-1A0F3BDED147}"/>
              </a:ext>
              <a:ext uri="{C183D7F6-B498-43B3-948B-1728B52AA6E4}">
                <adec:decorative xmlns:adec="http://schemas.microsoft.com/office/drawing/2017/decorative" val="1"/>
              </a:ext>
            </a:extLst>
          </p:cNvPr>
          <p:cNvPicPr>
            <a:picLocks noChangeAspect="1"/>
          </p:cNvPicPr>
          <p:nvPr>
            <p:custDataLst>
              <p:tags r:id="rId2"/>
            </p:custDataLst>
          </p:nvPr>
        </p:nvPicPr>
        <p:blipFill>
          <a:blip r:embed="rId55">
            <a:extLst>
              <a:ext uri="{96DAC541-7B7A-43D3-8B79-37D633B846F1}">
                <asvg:svgBlip xmlns:asvg="http://schemas.microsoft.com/office/drawing/2016/SVG/main" r:embed="rId56"/>
              </a:ext>
            </a:extLst>
          </a:blip>
          <a:stretch>
            <a:fillRect/>
          </a:stretch>
        </p:blipFill>
        <p:spPr>
          <a:xfrm>
            <a:off x="744812" y="4273863"/>
            <a:ext cx="1771650" cy="1257300"/>
          </a:xfrm>
          <a:prstGeom prst="rect">
            <a:avLst/>
          </a:prstGeom>
        </p:spPr>
      </p:pic>
      <p:pic>
        <p:nvPicPr>
          <p:cNvPr id="9" name="Graphique 8">
            <a:extLst>
              <a:ext uri="{FF2B5EF4-FFF2-40B4-BE49-F238E27FC236}">
                <a16:creationId xmlns:a16="http://schemas.microsoft.com/office/drawing/2014/main" id="{132734B6-6287-6445-6235-8C9B4F617385}"/>
              </a:ext>
              <a:ext uri="{C183D7F6-B498-43B3-948B-1728B52AA6E4}">
                <adec:decorative xmlns:adec="http://schemas.microsoft.com/office/drawing/2017/decorative" val="1"/>
              </a:ext>
            </a:extLst>
          </p:cNvPr>
          <p:cNvPicPr>
            <a:picLocks noChangeAspect="1"/>
          </p:cNvPicPr>
          <p:nvPr>
            <p:custDataLst>
              <p:tags r:id="rId3"/>
            </p:custDataLst>
          </p:nvPr>
        </p:nvPicPr>
        <p:blipFill>
          <a:blip r:embed="rId57">
            <a:extLst>
              <a:ext uri="{96DAC541-7B7A-43D3-8B79-37D633B846F1}">
                <asvg:svgBlip xmlns:asvg="http://schemas.microsoft.com/office/drawing/2016/SVG/main" r:embed="rId58"/>
              </a:ext>
            </a:extLst>
          </a:blip>
          <a:stretch>
            <a:fillRect/>
          </a:stretch>
        </p:blipFill>
        <p:spPr>
          <a:xfrm>
            <a:off x="9952846" y="4149396"/>
            <a:ext cx="1333500" cy="1228725"/>
          </a:xfrm>
          <a:prstGeom prst="rect">
            <a:avLst/>
          </a:prstGeom>
        </p:spPr>
      </p:pic>
      <p:pic>
        <p:nvPicPr>
          <p:cNvPr id="11" name="Graphique 10">
            <a:extLst>
              <a:ext uri="{FF2B5EF4-FFF2-40B4-BE49-F238E27FC236}">
                <a16:creationId xmlns:a16="http://schemas.microsoft.com/office/drawing/2014/main" id="{1233B89E-E845-8A7E-40FA-FD16A0FFB5A2}"/>
              </a:ext>
              <a:ext uri="{C183D7F6-B498-43B3-948B-1728B52AA6E4}">
                <adec:decorative xmlns:adec="http://schemas.microsoft.com/office/drawing/2017/decorative" val="1"/>
              </a:ext>
            </a:extLst>
          </p:cNvPr>
          <p:cNvPicPr>
            <a:picLocks noChangeAspect="1"/>
          </p:cNvPicPr>
          <p:nvPr>
            <p:custDataLst>
              <p:tags r:id="rId4"/>
            </p:custDataLst>
          </p:nvPr>
        </p:nvPicPr>
        <p:blipFill>
          <a:blip r:embed="rId59">
            <a:extLst>
              <a:ext uri="{96DAC541-7B7A-43D3-8B79-37D633B846F1}">
                <asvg:svgBlip xmlns:asvg="http://schemas.microsoft.com/office/drawing/2016/SVG/main" r:embed="rId60"/>
              </a:ext>
            </a:extLst>
          </a:blip>
          <a:stretch>
            <a:fillRect/>
          </a:stretch>
        </p:blipFill>
        <p:spPr>
          <a:xfrm>
            <a:off x="2675365" y="4349271"/>
            <a:ext cx="1552575" cy="1209675"/>
          </a:xfrm>
          <a:prstGeom prst="rect">
            <a:avLst/>
          </a:prstGeom>
        </p:spPr>
      </p:pic>
      <p:pic>
        <p:nvPicPr>
          <p:cNvPr id="13" name="Graphique 12">
            <a:extLst>
              <a:ext uri="{FF2B5EF4-FFF2-40B4-BE49-F238E27FC236}">
                <a16:creationId xmlns:a16="http://schemas.microsoft.com/office/drawing/2014/main" id="{64169486-A802-15C4-0650-354C966B0A4D}"/>
              </a:ext>
              <a:ext uri="{C183D7F6-B498-43B3-948B-1728B52AA6E4}">
                <adec:decorative xmlns:adec="http://schemas.microsoft.com/office/drawing/2017/decorative" val="1"/>
              </a:ext>
            </a:extLst>
          </p:cNvPr>
          <p:cNvPicPr>
            <a:picLocks noChangeAspect="1"/>
          </p:cNvPicPr>
          <p:nvPr>
            <p:custDataLst>
              <p:tags r:id="rId5"/>
            </p:custDataLst>
          </p:nvPr>
        </p:nvPicPr>
        <p:blipFill>
          <a:blip r:embed="rId53">
            <a:extLst>
              <a:ext uri="{96DAC541-7B7A-43D3-8B79-37D633B846F1}">
                <asvg:svgBlip xmlns:asvg="http://schemas.microsoft.com/office/drawing/2016/SVG/main" r:embed="rId54"/>
              </a:ext>
            </a:extLst>
          </a:blip>
          <a:stretch>
            <a:fillRect/>
          </a:stretch>
        </p:blipFill>
        <p:spPr>
          <a:xfrm>
            <a:off x="929076" y="3693820"/>
            <a:ext cx="838200" cy="962025"/>
          </a:xfrm>
          <a:prstGeom prst="rect">
            <a:avLst/>
          </a:prstGeom>
        </p:spPr>
      </p:pic>
      <p:pic>
        <p:nvPicPr>
          <p:cNvPr id="19" name="Graphique 18">
            <a:extLst>
              <a:ext uri="{FF2B5EF4-FFF2-40B4-BE49-F238E27FC236}">
                <a16:creationId xmlns:a16="http://schemas.microsoft.com/office/drawing/2014/main" id="{C2D24BAD-8384-7D7B-1BE2-2081C12DCCEB}"/>
              </a:ext>
              <a:ext uri="{C183D7F6-B498-43B3-948B-1728B52AA6E4}">
                <adec:decorative xmlns:adec="http://schemas.microsoft.com/office/drawing/2017/decorative" val="1"/>
              </a:ext>
            </a:extLst>
          </p:cNvPr>
          <p:cNvPicPr>
            <a:picLocks noChangeAspect="1"/>
          </p:cNvPicPr>
          <p:nvPr>
            <p:custDataLst>
              <p:tags r:id="rId6"/>
            </p:custDataLst>
          </p:nvPr>
        </p:nvPicPr>
        <p:blipFill>
          <a:blip r:embed="rId61">
            <a:extLst>
              <a:ext uri="{96DAC541-7B7A-43D3-8B79-37D633B846F1}">
                <asvg:svgBlip xmlns:asvg="http://schemas.microsoft.com/office/drawing/2016/SVG/main" r:embed="rId62"/>
              </a:ext>
            </a:extLst>
          </a:blip>
          <a:stretch>
            <a:fillRect/>
          </a:stretch>
        </p:blipFill>
        <p:spPr>
          <a:xfrm>
            <a:off x="5765847" y="3953808"/>
            <a:ext cx="342900" cy="304800"/>
          </a:xfrm>
          <a:prstGeom prst="rect">
            <a:avLst/>
          </a:prstGeom>
        </p:spPr>
      </p:pic>
      <p:pic>
        <p:nvPicPr>
          <p:cNvPr id="22" name="Graphique 21">
            <a:extLst>
              <a:ext uri="{FF2B5EF4-FFF2-40B4-BE49-F238E27FC236}">
                <a16:creationId xmlns:a16="http://schemas.microsoft.com/office/drawing/2014/main" id="{D05E67BE-FFAE-622B-9574-A56E5CAB6C9B}"/>
              </a:ext>
              <a:ext uri="{C183D7F6-B498-43B3-948B-1728B52AA6E4}">
                <adec:decorative xmlns:adec="http://schemas.microsoft.com/office/drawing/2017/decorative" val="1"/>
              </a:ext>
            </a:extLst>
          </p:cNvPr>
          <p:cNvPicPr>
            <a:picLocks noChangeAspect="1"/>
          </p:cNvPicPr>
          <p:nvPr>
            <p:custDataLst>
              <p:tags r:id="rId7"/>
            </p:custDataLst>
          </p:nvPr>
        </p:nvPicPr>
        <p:blipFill>
          <a:blip r:embed="rId53">
            <a:extLst>
              <a:ext uri="{96DAC541-7B7A-43D3-8B79-37D633B846F1}">
                <asvg:svgBlip xmlns:asvg="http://schemas.microsoft.com/office/drawing/2016/SVG/main" r:embed="rId54"/>
              </a:ext>
            </a:extLst>
          </a:blip>
          <a:stretch>
            <a:fillRect/>
          </a:stretch>
        </p:blipFill>
        <p:spPr>
          <a:xfrm>
            <a:off x="3147269" y="3781964"/>
            <a:ext cx="838200" cy="962025"/>
          </a:xfrm>
          <a:prstGeom prst="rect">
            <a:avLst/>
          </a:prstGeom>
        </p:spPr>
      </p:pic>
      <p:pic>
        <p:nvPicPr>
          <p:cNvPr id="23" name="Graphique 22">
            <a:extLst>
              <a:ext uri="{FF2B5EF4-FFF2-40B4-BE49-F238E27FC236}">
                <a16:creationId xmlns:a16="http://schemas.microsoft.com/office/drawing/2014/main" id="{65B7A610-5760-8C2A-A5E4-BBF0B4F2D877}"/>
              </a:ext>
              <a:ext uri="{C183D7F6-B498-43B3-948B-1728B52AA6E4}">
                <adec:decorative xmlns:adec="http://schemas.microsoft.com/office/drawing/2017/decorative" val="1"/>
              </a:ext>
            </a:extLst>
          </p:cNvPr>
          <p:cNvPicPr>
            <a:picLocks noChangeAspect="1"/>
          </p:cNvPicPr>
          <p:nvPr>
            <p:custDataLst>
              <p:tags r:id="rId8"/>
            </p:custDataLst>
          </p:nvPr>
        </p:nvPicPr>
        <p:blipFill>
          <a:blip r:embed="rId53">
            <a:extLst>
              <a:ext uri="{96DAC541-7B7A-43D3-8B79-37D633B846F1}">
                <asvg:svgBlip xmlns:asvg="http://schemas.microsoft.com/office/drawing/2016/SVG/main" r:embed="rId54"/>
              </a:ext>
            </a:extLst>
          </a:blip>
          <a:stretch>
            <a:fillRect/>
          </a:stretch>
        </p:blipFill>
        <p:spPr>
          <a:xfrm>
            <a:off x="7578037" y="3563471"/>
            <a:ext cx="838200" cy="962025"/>
          </a:xfrm>
          <a:prstGeom prst="rect">
            <a:avLst/>
          </a:prstGeom>
        </p:spPr>
      </p:pic>
      <p:pic>
        <p:nvPicPr>
          <p:cNvPr id="24" name="Graphique 23">
            <a:extLst>
              <a:ext uri="{FF2B5EF4-FFF2-40B4-BE49-F238E27FC236}">
                <a16:creationId xmlns:a16="http://schemas.microsoft.com/office/drawing/2014/main" id="{5586094F-5E77-F761-FD9E-D281D320B7AB}"/>
              </a:ext>
              <a:ext uri="{C183D7F6-B498-43B3-948B-1728B52AA6E4}">
                <adec:decorative xmlns:adec="http://schemas.microsoft.com/office/drawing/2017/decorative" val="1"/>
              </a:ext>
            </a:extLst>
          </p:cNvPr>
          <p:cNvPicPr>
            <a:picLocks noChangeAspect="1"/>
          </p:cNvPicPr>
          <p:nvPr>
            <p:custDataLst>
              <p:tags r:id="rId9"/>
            </p:custDataLst>
          </p:nvPr>
        </p:nvPicPr>
        <p:blipFill>
          <a:blip r:embed="rId53">
            <a:extLst>
              <a:ext uri="{96DAC541-7B7A-43D3-8B79-37D633B846F1}">
                <asvg:svgBlip xmlns:asvg="http://schemas.microsoft.com/office/drawing/2016/SVG/main" r:embed="rId54"/>
              </a:ext>
            </a:extLst>
          </a:blip>
          <a:stretch>
            <a:fillRect/>
          </a:stretch>
        </p:blipFill>
        <p:spPr>
          <a:xfrm>
            <a:off x="10192540" y="3561678"/>
            <a:ext cx="838200" cy="962025"/>
          </a:xfrm>
          <a:prstGeom prst="rect">
            <a:avLst/>
          </a:prstGeom>
        </p:spPr>
      </p:pic>
      <p:pic>
        <p:nvPicPr>
          <p:cNvPr id="15" name="Graphique 14">
            <a:extLst>
              <a:ext uri="{FF2B5EF4-FFF2-40B4-BE49-F238E27FC236}">
                <a16:creationId xmlns:a16="http://schemas.microsoft.com/office/drawing/2014/main" id="{C12955EC-2E07-3F22-8684-22B9D0C014EB}"/>
              </a:ext>
              <a:ext uri="{C183D7F6-B498-43B3-948B-1728B52AA6E4}">
                <adec:decorative xmlns:adec="http://schemas.microsoft.com/office/drawing/2017/decorative" val="1"/>
              </a:ext>
            </a:extLst>
          </p:cNvPr>
          <p:cNvPicPr>
            <a:picLocks noChangeAspect="1"/>
          </p:cNvPicPr>
          <p:nvPr>
            <p:custDataLst>
              <p:tags r:id="rId10"/>
            </p:custDataLst>
          </p:nvPr>
        </p:nvPicPr>
        <p:blipFill>
          <a:blip r:embed="rId63">
            <a:extLst>
              <a:ext uri="{96DAC541-7B7A-43D3-8B79-37D633B846F1}">
                <asvg:svgBlip xmlns:asvg="http://schemas.microsoft.com/office/drawing/2016/SVG/main" r:embed="rId64"/>
              </a:ext>
            </a:extLst>
          </a:blip>
          <a:stretch>
            <a:fillRect/>
          </a:stretch>
        </p:blipFill>
        <p:spPr>
          <a:xfrm>
            <a:off x="7953593" y="3845667"/>
            <a:ext cx="314325" cy="304800"/>
          </a:xfrm>
          <a:prstGeom prst="rect">
            <a:avLst/>
          </a:prstGeom>
        </p:spPr>
      </p:pic>
      <p:pic>
        <p:nvPicPr>
          <p:cNvPr id="17" name="Graphique 16">
            <a:extLst>
              <a:ext uri="{FF2B5EF4-FFF2-40B4-BE49-F238E27FC236}">
                <a16:creationId xmlns:a16="http://schemas.microsoft.com/office/drawing/2014/main" id="{EAC9DE0C-4633-218D-96E3-BE1446958F09}"/>
              </a:ext>
              <a:ext uri="{C183D7F6-B498-43B3-948B-1728B52AA6E4}">
                <adec:decorative xmlns:adec="http://schemas.microsoft.com/office/drawing/2017/decorative" val="1"/>
              </a:ext>
            </a:extLst>
          </p:cNvPr>
          <p:cNvPicPr>
            <a:picLocks noChangeAspect="1"/>
          </p:cNvPicPr>
          <p:nvPr>
            <p:custDataLst>
              <p:tags r:id="rId11"/>
            </p:custDataLst>
          </p:nvPr>
        </p:nvPicPr>
        <p:blipFill>
          <a:blip r:embed="rId65">
            <a:extLst>
              <a:ext uri="{96DAC541-7B7A-43D3-8B79-37D633B846F1}">
                <asvg:svgBlip xmlns:asvg="http://schemas.microsoft.com/office/drawing/2016/SVG/main" r:embed="rId66"/>
              </a:ext>
            </a:extLst>
          </a:blip>
          <a:stretch>
            <a:fillRect/>
          </a:stretch>
        </p:blipFill>
        <p:spPr>
          <a:xfrm>
            <a:off x="3517516" y="4042691"/>
            <a:ext cx="304800" cy="304800"/>
          </a:xfrm>
          <a:prstGeom prst="rect">
            <a:avLst/>
          </a:prstGeom>
        </p:spPr>
      </p:pic>
      <p:pic>
        <p:nvPicPr>
          <p:cNvPr id="26" name="Graphique 25">
            <a:extLst>
              <a:ext uri="{FF2B5EF4-FFF2-40B4-BE49-F238E27FC236}">
                <a16:creationId xmlns:a16="http://schemas.microsoft.com/office/drawing/2014/main" id="{F850BF37-6B7C-640C-4A9D-149CB640775E}"/>
              </a:ext>
              <a:ext uri="{C183D7F6-B498-43B3-948B-1728B52AA6E4}">
                <adec:decorative xmlns:adec="http://schemas.microsoft.com/office/drawing/2017/decorative" val="1"/>
              </a:ext>
            </a:extLst>
          </p:cNvPr>
          <p:cNvPicPr>
            <a:picLocks noChangeAspect="1"/>
          </p:cNvPicPr>
          <p:nvPr>
            <p:custDataLst>
              <p:tags r:id="rId12"/>
            </p:custDataLst>
          </p:nvPr>
        </p:nvPicPr>
        <p:blipFill>
          <a:blip r:embed="rId67">
            <a:extLst>
              <a:ext uri="{96DAC541-7B7A-43D3-8B79-37D633B846F1}">
                <asvg:svgBlip xmlns:asvg="http://schemas.microsoft.com/office/drawing/2016/SVG/main" r:embed="rId68"/>
              </a:ext>
            </a:extLst>
          </a:blip>
          <a:stretch>
            <a:fillRect/>
          </a:stretch>
        </p:blipFill>
        <p:spPr>
          <a:xfrm>
            <a:off x="5156498" y="4180920"/>
            <a:ext cx="1419225" cy="1257300"/>
          </a:xfrm>
          <a:prstGeom prst="rect">
            <a:avLst/>
          </a:prstGeom>
        </p:spPr>
      </p:pic>
      <p:pic>
        <p:nvPicPr>
          <p:cNvPr id="28" name="Graphique 27">
            <a:extLst>
              <a:ext uri="{FF2B5EF4-FFF2-40B4-BE49-F238E27FC236}">
                <a16:creationId xmlns:a16="http://schemas.microsoft.com/office/drawing/2014/main" id="{88526BE6-6659-3D0B-D826-4891FF5A8298}"/>
              </a:ext>
              <a:ext uri="{C183D7F6-B498-43B3-948B-1728B52AA6E4}">
                <adec:decorative xmlns:adec="http://schemas.microsoft.com/office/drawing/2017/decorative" val="1"/>
              </a:ext>
            </a:extLst>
          </p:cNvPr>
          <p:cNvPicPr>
            <a:picLocks noChangeAspect="1"/>
          </p:cNvPicPr>
          <p:nvPr>
            <p:custDataLst>
              <p:tags r:id="rId13"/>
            </p:custDataLst>
          </p:nvPr>
        </p:nvPicPr>
        <p:blipFill>
          <a:blip r:embed="rId69">
            <a:extLst>
              <a:ext uri="{96DAC541-7B7A-43D3-8B79-37D633B846F1}">
                <asvg:svgBlip xmlns:asvg="http://schemas.microsoft.com/office/drawing/2016/SVG/main" r:embed="rId70"/>
              </a:ext>
            </a:extLst>
          </a:blip>
          <a:stretch>
            <a:fillRect/>
          </a:stretch>
        </p:blipFill>
        <p:spPr>
          <a:xfrm>
            <a:off x="1275945" y="3951374"/>
            <a:ext cx="352425" cy="333375"/>
          </a:xfrm>
          <a:prstGeom prst="rect">
            <a:avLst/>
          </a:prstGeom>
        </p:spPr>
      </p:pic>
      <p:pic>
        <p:nvPicPr>
          <p:cNvPr id="2050" name="Picture 2" descr="sigle cc, signifiant que la ressource est une ressource libre, suivant les conditions indiquées par les sigles suivant">
            <a:extLst>
              <a:ext uri="{FF2B5EF4-FFF2-40B4-BE49-F238E27FC236}">
                <a16:creationId xmlns:a16="http://schemas.microsoft.com/office/drawing/2014/main" id="{FEDFC0AE-FAEE-AEA9-B2E0-0BA29E81F429}"/>
              </a:ext>
            </a:extLst>
          </p:cNvPr>
          <p:cNvPicPr>
            <a:picLocks noChangeAspect="1" noChangeArrowheads="1"/>
          </p:cNvPicPr>
          <p:nvPr>
            <p:custDataLst>
              <p:tags r:id="rId14"/>
            </p:custDataLst>
          </p:nvPr>
        </p:nvPicPr>
        <p:blipFill>
          <a:blip r:embed="rId71">
            <a:extLst>
              <a:ext uri="{28A0092B-C50C-407E-A947-70E740481C1C}">
                <a14:useLocalDpi xmlns:a14="http://schemas.microsoft.com/office/drawing/2010/main" val="0"/>
              </a:ext>
            </a:extLst>
          </a:blip>
          <a:srcRect/>
          <a:stretch>
            <a:fillRect/>
          </a:stretch>
        </p:blipFill>
        <p:spPr bwMode="auto">
          <a:xfrm>
            <a:off x="763180" y="2362690"/>
            <a:ext cx="1215184" cy="1215184"/>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9079CB03-68EB-1377-37B1-B24B379B6A6F}"/>
              </a:ext>
            </a:extLst>
          </p:cNvPr>
          <p:cNvSpPr txBox="1"/>
          <p:nvPr>
            <p:custDataLst>
              <p:tags r:id="rId15"/>
            </p:custDataLst>
          </p:nvPr>
        </p:nvSpPr>
        <p:spPr>
          <a:xfrm>
            <a:off x="507177" y="5438650"/>
            <a:ext cx="1771650" cy="646331"/>
          </a:xfrm>
          <a:prstGeom prst="rect">
            <a:avLst/>
          </a:prstGeom>
          <a:noFill/>
        </p:spPr>
        <p:txBody>
          <a:bodyPr wrap="square" rtlCol="0">
            <a:spAutoFit/>
          </a:bodyPr>
          <a:lstStyle/>
          <a:p>
            <a:r>
              <a:rPr lang="fr-FR"/>
              <a:t>Je veux ouvrir ma création </a:t>
            </a:r>
            <a:endParaRPr lang="fr-BE"/>
          </a:p>
        </p:txBody>
      </p:sp>
      <p:sp>
        <p:nvSpPr>
          <p:cNvPr id="18" name="ZoneTexte 17">
            <a:extLst>
              <a:ext uri="{FF2B5EF4-FFF2-40B4-BE49-F238E27FC236}">
                <a16:creationId xmlns:a16="http://schemas.microsoft.com/office/drawing/2014/main" id="{7FBAC268-2D72-84D5-30C9-A1AED240DE4F}"/>
              </a:ext>
            </a:extLst>
          </p:cNvPr>
          <p:cNvSpPr txBox="1"/>
          <p:nvPr>
            <p:custDataLst>
              <p:tags r:id="rId16"/>
            </p:custDataLst>
          </p:nvPr>
        </p:nvSpPr>
        <p:spPr>
          <a:xfrm rot="20846848">
            <a:off x="59960" y="3149163"/>
            <a:ext cx="1011882" cy="1384995"/>
          </a:xfrm>
          <a:prstGeom prst="rect">
            <a:avLst/>
          </a:prstGeom>
          <a:noFill/>
        </p:spPr>
        <p:txBody>
          <a:bodyPr wrap="square" rtlCol="0">
            <a:spAutoFit/>
          </a:bodyPr>
          <a:lstStyle/>
          <a:p>
            <a:r>
              <a:rPr lang="fr-FR" sz="1400">
                <a:latin typeface="Cavolini" panose="03000502040302020204" pitchFamily="66" charset="0"/>
                <a:cs typeface="Cavolini" panose="03000502040302020204" pitchFamily="66" charset="0"/>
              </a:rPr>
              <a:t>J’aspire au partage des connaissances</a:t>
            </a:r>
            <a:endParaRPr lang="fr-BE" sz="1400">
              <a:latin typeface="Cavolini" panose="03000502040302020204" pitchFamily="66" charset="0"/>
              <a:cs typeface="Cavolini" panose="03000502040302020204" pitchFamily="66" charset="0"/>
            </a:endParaRPr>
          </a:p>
        </p:txBody>
      </p:sp>
      <p:pic>
        <p:nvPicPr>
          <p:cNvPr id="1026" name="Picture 2" descr="sigle &quot;By&quot;">
            <a:extLst>
              <a:ext uri="{FF2B5EF4-FFF2-40B4-BE49-F238E27FC236}">
                <a16:creationId xmlns:a16="http://schemas.microsoft.com/office/drawing/2014/main" id="{AE8216FE-5AA6-02FA-7FEC-579A0695B67B}"/>
              </a:ext>
            </a:extLst>
          </p:cNvPr>
          <p:cNvPicPr>
            <a:picLocks noChangeAspect="1" noChangeArrowheads="1"/>
          </p:cNvPicPr>
          <p:nvPr>
            <p:custDataLst>
              <p:tags r:id="rId17"/>
            </p:custDataLst>
          </p:nvPr>
        </p:nvPicPr>
        <p:blipFill>
          <a:blip r:embed="rId72">
            <a:extLst>
              <a:ext uri="{28A0092B-C50C-407E-A947-70E740481C1C}">
                <a14:useLocalDpi xmlns:a14="http://schemas.microsoft.com/office/drawing/2010/main" val="0"/>
              </a:ext>
            </a:extLst>
          </a:blip>
          <a:srcRect/>
          <a:stretch>
            <a:fillRect/>
          </a:stretch>
        </p:blipFill>
        <p:spPr bwMode="auto">
          <a:xfrm>
            <a:off x="2985891" y="2285846"/>
            <a:ext cx="1215184" cy="1215184"/>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91209892-1E9C-F808-4397-CA8174089DE2}"/>
              </a:ext>
            </a:extLst>
          </p:cNvPr>
          <p:cNvSpPr txBox="1"/>
          <p:nvPr>
            <p:custDataLst>
              <p:tags r:id="rId18"/>
            </p:custDataLst>
          </p:nvPr>
        </p:nvSpPr>
        <p:spPr>
          <a:xfrm>
            <a:off x="2735797" y="5488244"/>
            <a:ext cx="1492143" cy="923330"/>
          </a:xfrm>
          <a:prstGeom prst="rect">
            <a:avLst/>
          </a:prstGeom>
          <a:noFill/>
        </p:spPr>
        <p:txBody>
          <a:bodyPr wrap="square" rtlCol="0">
            <a:spAutoFit/>
          </a:bodyPr>
          <a:lstStyle/>
          <a:p>
            <a:r>
              <a:rPr lang="fr-FR"/>
              <a:t>Je veux être cité en tant qu’auteur</a:t>
            </a:r>
            <a:endParaRPr lang="fr-BE"/>
          </a:p>
        </p:txBody>
      </p:sp>
      <p:sp>
        <p:nvSpPr>
          <p:cNvPr id="20" name="ZoneTexte 19">
            <a:extLst>
              <a:ext uri="{FF2B5EF4-FFF2-40B4-BE49-F238E27FC236}">
                <a16:creationId xmlns:a16="http://schemas.microsoft.com/office/drawing/2014/main" id="{B24BA630-D9DB-D8F1-C4D6-3D71BA805E1A}"/>
              </a:ext>
            </a:extLst>
          </p:cNvPr>
          <p:cNvSpPr txBox="1"/>
          <p:nvPr>
            <p:custDataLst>
              <p:tags r:id="rId19"/>
            </p:custDataLst>
          </p:nvPr>
        </p:nvSpPr>
        <p:spPr>
          <a:xfrm rot="20779035">
            <a:off x="2349892" y="3329925"/>
            <a:ext cx="1140965" cy="954107"/>
          </a:xfrm>
          <a:prstGeom prst="rect">
            <a:avLst/>
          </a:prstGeom>
          <a:noFill/>
        </p:spPr>
        <p:txBody>
          <a:bodyPr wrap="square" rtlCol="0">
            <a:spAutoFit/>
          </a:bodyPr>
          <a:lstStyle/>
          <a:p>
            <a:r>
              <a:rPr lang="fr-FR" sz="1400">
                <a:latin typeface="Cavolini" panose="03000502040302020204" pitchFamily="66" charset="0"/>
                <a:cs typeface="Cavolini" panose="03000502040302020204" pitchFamily="66" charset="0"/>
              </a:rPr>
              <a:t>Hé oui, c’est moi qui l’ai fait ! </a:t>
            </a:r>
            <a:endParaRPr lang="fr-BE" sz="1400">
              <a:latin typeface="Cavolini" panose="03000502040302020204" pitchFamily="66" charset="0"/>
              <a:cs typeface="Cavolini" panose="03000502040302020204" pitchFamily="66" charset="0"/>
            </a:endParaRPr>
          </a:p>
        </p:txBody>
      </p:sp>
      <p:pic>
        <p:nvPicPr>
          <p:cNvPr id="2052" name="Picture 4" descr="sigle &quot;share alike&quot; ou &quot;partage dans les même conditions">
            <a:extLst>
              <a:ext uri="{FF2B5EF4-FFF2-40B4-BE49-F238E27FC236}">
                <a16:creationId xmlns:a16="http://schemas.microsoft.com/office/drawing/2014/main" id="{C26C3744-4983-519E-D46D-06C3D4BD56AC}"/>
              </a:ext>
            </a:extLst>
          </p:cNvPr>
          <p:cNvPicPr>
            <a:picLocks noChangeAspect="1" noChangeArrowheads="1"/>
          </p:cNvPicPr>
          <p:nvPr>
            <p:custDataLst>
              <p:tags r:id="rId20"/>
            </p:custDataLst>
          </p:nvPr>
        </p:nvPicPr>
        <p:blipFill>
          <a:blip r:embed="rId73">
            <a:extLst>
              <a:ext uri="{28A0092B-C50C-407E-A947-70E740481C1C}">
                <a14:useLocalDpi xmlns:a14="http://schemas.microsoft.com/office/drawing/2010/main" val="0"/>
              </a:ext>
            </a:extLst>
          </a:blip>
          <a:srcRect/>
          <a:stretch>
            <a:fillRect/>
          </a:stretch>
        </p:blipFill>
        <p:spPr bwMode="auto">
          <a:xfrm>
            <a:off x="4658491" y="2172022"/>
            <a:ext cx="2481689" cy="1240845"/>
          </a:xfrm>
          <a:prstGeom prst="rect">
            <a:avLst/>
          </a:prstGeom>
          <a:noFill/>
          <a:extLst>
            <a:ext uri="{909E8E84-426E-40DD-AFC4-6F175D3DCCD1}">
              <a14:hiddenFill xmlns:a14="http://schemas.microsoft.com/office/drawing/2010/main">
                <a:solidFill>
                  <a:srgbClr val="FFFFFF"/>
                </a:solidFill>
              </a14:hiddenFill>
            </a:ext>
          </a:extLst>
        </p:spPr>
      </p:pic>
      <p:sp>
        <p:nvSpPr>
          <p:cNvPr id="45" name="ZoneTexte 44">
            <a:extLst>
              <a:ext uri="{FF2B5EF4-FFF2-40B4-BE49-F238E27FC236}">
                <a16:creationId xmlns:a16="http://schemas.microsoft.com/office/drawing/2014/main" id="{625A9269-ECA3-7AE7-0663-6C936B03CEB0}"/>
              </a:ext>
            </a:extLst>
          </p:cNvPr>
          <p:cNvSpPr txBox="1"/>
          <p:nvPr>
            <p:custDataLst>
              <p:tags r:id="rId21"/>
            </p:custDataLst>
          </p:nvPr>
        </p:nvSpPr>
        <p:spPr>
          <a:xfrm rot="21139948">
            <a:off x="4348660" y="3706772"/>
            <a:ext cx="1354843" cy="523220"/>
          </a:xfrm>
          <a:prstGeom prst="rect">
            <a:avLst/>
          </a:prstGeom>
          <a:noFill/>
        </p:spPr>
        <p:txBody>
          <a:bodyPr wrap="square" lIns="91440" tIns="45720" rIns="91440" bIns="45720" rtlCol="0" anchor="t">
            <a:spAutoFit/>
          </a:bodyPr>
          <a:lstStyle/>
          <a:p>
            <a:r>
              <a:rPr lang="fr-FR" sz="1400">
                <a:latin typeface="Cavolini"/>
                <a:cs typeface="Cavolini"/>
              </a:rPr>
              <a:t>Tu modifies ? </a:t>
            </a:r>
            <a:endParaRPr lang="fr-FR" sz="1400" strike="sngStrike">
              <a:latin typeface="Cavolini"/>
              <a:cs typeface="Cavolini"/>
            </a:endParaRPr>
          </a:p>
        </p:txBody>
      </p:sp>
      <p:sp>
        <p:nvSpPr>
          <p:cNvPr id="44" name="ZoneTexte 43">
            <a:extLst>
              <a:ext uri="{FF2B5EF4-FFF2-40B4-BE49-F238E27FC236}">
                <a16:creationId xmlns:a16="http://schemas.microsoft.com/office/drawing/2014/main" id="{E3F5CF55-27B1-B088-B8BD-E2E379648779}"/>
              </a:ext>
            </a:extLst>
          </p:cNvPr>
          <p:cNvSpPr txBox="1"/>
          <p:nvPr>
            <p:custDataLst>
              <p:tags r:id="rId22"/>
            </p:custDataLst>
          </p:nvPr>
        </p:nvSpPr>
        <p:spPr>
          <a:xfrm>
            <a:off x="4357952" y="5353538"/>
            <a:ext cx="2188881" cy="1477328"/>
          </a:xfrm>
          <a:prstGeom prst="rect">
            <a:avLst/>
          </a:prstGeom>
          <a:noFill/>
        </p:spPr>
        <p:txBody>
          <a:bodyPr wrap="square" lIns="91440" tIns="45720" rIns="91440" bIns="45720" rtlCol="0" anchor="t">
            <a:spAutoFit/>
          </a:bodyPr>
          <a:lstStyle/>
          <a:p>
            <a:r>
              <a:rPr lang="fr-FR"/>
              <a:t>Je veux que les adaptations de mon œuvre soient diffusées sous la même licence CC</a:t>
            </a:r>
            <a:endParaRPr lang="fr-BE"/>
          </a:p>
        </p:txBody>
      </p:sp>
      <p:pic>
        <p:nvPicPr>
          <p:cNvPr id="2054" name="Picture 6" descr="sigle &quot;non-commercial use&quot;, pas d'usgae commerciale">
            <a:extLst>
              <a:ext uri="{FF2B5EF4-FFF2-40B4-BE49-F238E27FC236}">
                <a16:creationId xmlns:a16="http://schemas.microsoft.com/office/drawing/2014/main" id="{1063274C-533B-B36E-DD0F-8A5895E07BAD}"/>
              </a:ext>
            </a:extLst>
          </p:cNvPr>
          <p:cNvPicPr>
            <a:picLocks noChangeAspect="1" noChangeArrowheads="1"/>
          </p:cNvPicPr>
          <p:nvPr>
            <p:custDataLst>
              <p:tags r:id="rId23"/>
            </p:custDataLst>
          </p:nvPr>
        </p:nvPicPr>
        <p:blipFill>
          <a:blip r:embed="rId74">
            <a:extLst>
              <a:ext uri="{28A0092B-C50C-407E-A947-70E740481C1C}">
                <a14:useLocalDpi xmlns:a14="http://schemas.microsoft.com/office/drawing/2010/main" val="0"/>
              </a:ext>
            </a:extLst>
          </a:blip>
          <a:srcRect/>
          <a:stretch>
            <a:fillRect/>
          </a:stretch>
        </p:blipFill>
        <p:spPr bwMode="auto">
          <a:xfrm>
            <a:off x="7533101" y="2239059"/>
            <a:ext cx="1168737" cy="1168737"/>
          </a:xfrm>
          <a:prstGeom prst="rect">
            <a:avLst/>
          </a:prstGeom>
          <a:noFill/>
          <a:extLst>
            <a:ext uri="{909E8E84-426E-40DD-AFC4-6F175D3DCCD1}">
              <a14:hiddenFill xmlns:a14="http://schemas.microsoft.com/office/drawing/2010/main">
                <a:solidFill>
                  <a:srgbClr val="FFFFFF"/>
                </a:solidFill>
              </a14:hiddenFill>
            </a:ext>
          </a:extLst>
        </p:spPr>
      </p:pic>
      <p:sp>
        <p:nvSpPr>
          <p:cNvPr id="46" name="ZoneTexte 45">
            <a:extLst>
              <a:ext uri="{FF2B5EF4-FFF2-40B4-BE49-F238E27FC236}">
                <a16:creationId xmlns:a16="http://schemas.microsoft.com/office/drawing/2014/main" id="{2C8128A6-16C9-CBEA-F6FD-768B41C5EBB3}"/>
              </a:ext>
            </a:extLst>
          </p:cNvPr>
          <p:cNvSpPr txBox="1"/>
          <p:nvPr>
            <p:custDataLst>
              <p:tags r:id="rId24"/>
            </p:custDataLst>
          </p:nvPr>
        </p:nvSpPr>
        <p:spPr>
          <a:xfrm>
            <a:off x="6784468" y="5471271"/>
            <a:ext cx="2698600" cy="1200329"/>
          </a:xfrm>
          <a:prstGeom prst="rect">
            <a:avLst/>
          </a:prstGeom>
          <a:noFill/>
        </p:spPr>
        <p:txBody>
          <a:bodyPr wrap="square" lIns="91440" tIns="45720" rIns="91440" bIns="45720" rtlCol="0" anchor="t">
            <a:spAutoFit/>
          </a:bodyPr>
          <a:lstStyle/>
          <a:p>
            <a:r>
              <a:rPr lang="fr-FR"/>
              <a:t>Je ne veux pas d’utilisation commerciale de ma création ou de ses adaptations</a:t>
            </a:r>
            <a:endParaRPr lang="fr-BE"/>
          </a:p>
        </p:txBody>
      </p:sp>
      <p:sp>
        <p:nvSpPr>
          <p:cNvPr id="25" name="ZoneTexte 24">
            <a:extLst>
              <a:ext uri="{FF2B5EF4-FFF2-40B4-BE49-F238E27FC236}">
                <a16:creationId xmlns:a16="http://schemas.microsoft.com/office/drawing/2014/main" id="{A5E29165-7A10-6C61-C816-327D3B638F31}"/>
              </a:ext>
            </a:extLst>
          </p:cNvPr>
          <p:cNvSpPr txBox="1"/>
          <p:nvPr>
            <p:custDataLst>
              <p:tags r:id="rId25"/>
            </p:custDataLst>
          </p:nvPr>
        </p:nvSpPr>
        <p:spPr>
          <a:xfrm rot="20858283">
            <a:off x="6429232" y="3181370"/>
            <a:ext cx="1395629" cy="738664"/>
          </a:xfrm>
          <a:prstGeom prst="rect">
            <a:avLst/>
          </a:prstGeom>
          <a:noFill/>
        </p:spPr>
        <p:txBody>
          <a:bodyPr wrap="square" rtlCol="0">
            <a:spAutoFit/>
          </a:bodyPr>
          <a:lstStyle/>
          <a:p>
            <a:r>
              <a:rPr lang="fr-FR" sz="1400">
                <a:latin typeface="Cavolini" panose="03000502040302020204" pitchFamily="66" charset="0"/>
                <a:cs typeface="Cavolini" panose="03000502040302020204" pitchFamily="66" charset="0"/>
              </a:rPr>
              <a:t>Pas de profit dans mon dos</a:t>
            </a:r>
            <a:endParaRPr lang="fr-BE" sz="1400">
              <a:latin typeface="Cavolini" panose="03000502040302020204" pitchFamily="66" charset="0"/>
              <a:cs typeface="Cavolini" panose="03000502040302020204" pitchFamily="66" charset="0"/>
            </a:endParaRPr>
          </a:p>
        </p:txBody>
      </p:sp>
      <p:pic>
        <p:nvPicPr>
          <p:cNvPr id="2056" name="Picture 8" descr="sigle &quot;non dérivative&quot; pas de modifications de l'oeuvre">
            <a:extLst>
              <a:ext uri="{FF2B5EF4-FFF2-40B4-BE49-F238E27FC236}">
                <a16:creationId xmlns:a16="http://schemas.microsoft.com/office/drawing/2014/main" id="{6E1B1DFD-6B14-3AFD-9C7B-DA0456562054}"/>
              </a:ext>
            </a:extLst>
          </p:cNvPr>
          <p:cNvPicPr>
            <a:picLocks noChangeAspect="1" noChangeArrowheads="1"/>
          </p:cNvPicPr>
          <p:nvPr>
            <p:custDataLst>
              <p:tags r:id="rId26"/>
            </p:custDataLst>
          </p:nvPr>
        </p:nvPicPr>
        <p:blipFill>
          <a:blip r:embed="rId75">
            <a:extLst>
              <a:ext uri="{28A0092B-C50C-407E-A947-70E740481C1C}">
                <a14:useLocalDpi xmlns:a14="http://schemas.microsoft.com/office/drawing/2010/main" val="0"/>
              </a:ext>
            </a:extLst>
          </a:blip>
          <a:srcRect/>
          <a:stretch>
            <a:fillRect/>
          </a:stretch>
        </p:blipFill>
        <p:spPr bwMode="auto">
          <a:xfrm>
            <a:off x="9821169" y="2263125"/>
            <a:ext cx="1215183" cy="1215183"/>
          </a:xfrm>
          <a:prstGeom prst="rect">
            <a:avLst/>
          </a:prstGeom>
          <a:noFill/>
          <a:extLst>
            <a:ext uri="{909E8E84-426E-40DD-AFC4-6F175D3DCCD1}">
              <a14:hiddenFill xmlns:a14="http://schemas.microsoft.com/office/drawing/2010/main">
                <a:solidFill>
                  <a:srgbClr val="FFFFFF"/>
                </a:solidFill>
              </a14:hiddenFill>
            </a:ext>
          </a:extLst>
        </p:spPr>
      </p:pic>
      <p:sp>
        <p:nvSpPr>
          <p:cNvPr id="47" name="ZoneTexte 46">
            <a:extLst>
              <a:ext uri="{FF2B5EF4-FFF2-40B4-BE49-F238E27FC236}">
                <a16:creationId xmlns:a16="http://schemas.microsoft.com/office/drawing/2014/main" id="{0D059018-721B-76EB-E1E7-B93DB5C7FA78}"/>
              </a:ext>
            </a:extLst>
          </p:cNvPr>
          <p:cNvSpPr txBox="1"/>
          <p:nvPr>
            <p:custDataLst>
              <p:tags r:id="rId27"/>
            </p:custDataLst>
          </p:nvPr>
        </p:nvSpPr>
        <p:spPr>
          <a:xfrm>
            <a:off x="9691812" y="5501409"/>
            <a:ext cx="2432089" cy="1200329"/>
          </a:xfrm>
          <a:prstGeom prst="rect">
            <a:avLst/>
          </a:prstGeom>
          <a:noFill/>
        </p:spPr>
        <p:txBody>
          <a:bodyPr wrap="square" rtlCol="0">
            <a:spAutoFit/>
          </a:bodyPr>
          <a:lstStyle/>
          <a:p>
            <a:r>
              <a:rPr lang="fr-FR"/>
              <a:t>Si réutilisée, ma création ne doit pas être modifiée ni fragmentée </a:t>
            </a:r>
            <a:endParaRPr lang="fr-BE"/>
          </a:p>
        </p:txBody>
      </p:sp>
      <p:sp>
        <p:nvSpPr>
          <p:cNvPr id="48" name="ZoneTexte 47">
            <a:extLst>
              <a:ext uri="{FF2B5EF4-FFF2-40B4-BE49-F238E27FC236}">
                <a16:creationId xmlns:a16="http://schemas.microsoft.com/office/drawing/2014/main" id="{38D4456E-6584-84DB-F18A-51190E3E4A21}"/>
              </a:ext>
            </a:extLst>
          </p:cNvPr>
          <p:cNvSpPr txBox="1"/>
          <p:nvPr>
            <p:custDataLst>
              <p:tags r:id="rId28"/>
            </p:custDataLst>
          </p:nvPr>
        </p:nvSpPr>
        <p:spPr>
          <a:xfrm rot="20300703">
            <a:off x="8695984" y="3552243"/>
            <a:ext cx="1820608" cy="523220"/>
          </a:xfrm>
          <a:prstGeom prst="rect">
            <a:avLst/>
          </a:prstGeom>
          <a:noFill/>
        </p:spPr>
        <p:txBody>
          <a:bodyPr wrap="square" lIns="91440" tIns="45720" rIns="91440" bIns="45720" rtlCol="0" anchor="t">
            <a:spAutoFit/>
          </a:bodyPr>
          <a:lstStyle/>
          <a:p>
            <a:r>
              <a:rPr lang="fr-FR" sz="1400">
                <a:latin typeface="Cavolini"/>
                <a:cs typeface="Cavolini"/>
              </a:rPr>
              <a:t>Pas de modification!! </a:t>
            </a:r>
            <a:endParaRPr lang="fr-BE" sz="1400">
              <a:latin typeface="Cavolini"/>
              <a:cs typeface="Cavolini"/>
            </a:endParaRPr>
          </a:p>
        </p:txBody>
      </p:sp>
      <p:pic>
        <p:nvPicPr>
          <p:cNvPr id="30" name="Picture 2">
            <a:extLst>
              <a:ext uri="{FF2B5EF4-FFF2-40B4-BE49-F238E27FC236}">
                <a16:creationId xmlns:a16="http://schemas.microsoft.com/office/drawing/2014/main" id="{66D969A1-38CE-0FFA-EF77-ADCCB078B6DE}"/>
              </a:ext>
              <a:ext uri="{C183D7F6-B498-43B3-948B-1728B52AA6E4}">
                <adec:decorative xmlns:adec="http://schemas.microsoft.com/office/drawing/2017/decorative" val="1"/>
              </a:ext>
            </a:extLst>
          </p:cNvPr>
          <p:cNvPicPr>
            <a:picLocks noChangeAspect="1" noChangeArrowheads="1"/>
          </p:cNvPicPr>
          <p:nvPr>
            <p:custDataLst>
              <p:tags r:id="rId29"/>
            </p:custDataLst>
          </p:nvPr>
        </p:nvPicPr>
        <p:blipFill>
          <a:blip r:embed="rId72">
            <a:extLst>
              <a:ext uri="{28A0092B-C50C-407E-A947-70E740481C1C}">
                <a14:useLocalDpi xmlns:a14="http://schemas.microsoft.com/office/drawing/2010/main" val="0"/>
              </a:ext>
            </a:extLst>
          </a:blip>
          <a:srcRect/>
          <a:stretch>
            <a:fillRect/>
          </a:stretch>
        </p:blipFill>
        <p:spPr bwMode="auto">
          <a:xfrm>
            <a:off x="2985891" y="2285846"/>
            <a:ext cx="1215184" cy="121518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A9A9663E-D779-3B0F-E2AC-E6382AE077CE}"/>
              </a:ext>
              <a:ext uri="{C183D7F6-B498-43B3-948B-1728B52AA6E4}">
                <adec:decorative xmlns:adec="http://schemas.microsoft.com/office/drawing/2017/decorative" val="1"/>
              </a:ext>
            </a:extLst>
          </p:cNvPr>
          <p:cNvPicPr>
            <a:picLocks noChangeAspect="1" noChangeArrowheads="1"/>
          </p:cNvPicPr>
          <p:nvPr>
            <p:custDataLst>
              <p:tags r:id="rId30"/>
            </p:custDataLst>
          </p:nvPr>
        </p:nvPicPr>
        <p:blipFill>
          <a:blip r:embed="rId71">
            <a:extLst>
              <a:ext uri="{28A0092B-C50C-407E-A947-70E740481C1C}">
                <a14:useLocalDpi xmlns:a14="http://schemas.microsoft.com/office/drawing/2010/main" val="0"/>
              </a:ext>
            </a:extLst>
          </a:blip>
          <a:srcRect/>
          <a:stretch>
            <a:fillRect/>
          </a:stretch>
        </p:blipFill>
        <p:spPr bwMode="auto">
          <a:xfrm>
            <a:off x="763180" y="2362690"/>
            <a:ext cx="1215184" cy="121518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35B2AAE5-5980-1DCB-B675-F3821A30B567}"/>
              </a:ext>
              <a:ext uri="{C183D7F6-B498-43B3-948B-1728B52AA6E4}">
                <adec:decorative xmlns:adec="http://schemas.microsoft.com/office/drawing/2017/decorative" val="1"/>
              </a:ext>
            </a:extLst>
          </p:cNvPr>
          <p:cNvPicPr>
            <a:picLocks noChangeAspect="1" noChangeArrowheads="1"/>
          </p:cNvPicPr>
          <p:nvPr>
            <p:custDataLst>
              <p:tags r:id="rId31"/>
            </p:custDataLst>
          </p:nvPr>
        </p:nvPicPr>
        <p:blipFill>
          <a:blip r:embed="rId71">
            <a:extLst>
              <a:ext uri="{28A0092B-C50C-407E-A947-70E740481C1C}">
                <a14:useLocalDpi xmlns:a14="http://schemas.microsoft.com/office/drawing/2010/main" val="0"/>
              </a:ext>
            </a:extLst>
          </a:blip>
          <a:srcRect/>
          <a:stretch>
            <a:fillRect/>
          </a:stretch>
        </p:blipFill>
        <p:spPr bwMode="auto">
          <a:xfrm>
            <a:off x="763180" y="2362690"/>
            <a:ext cx="1215184" cy="121518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87CB6C45-4C14-D4BA-16A9-E63875AD9E2B}"/>
              </a:ext>
              <a:ext uri="{C183D7F6-B498-43B3-948B-1728B52AA6E4}">
                <adec:decorative xmlns:adec="http://schemas.microsoft.com/office/drawing/2017/decorative" val="1"/>
              </a:ext>
            </a:extLst>
          </p:cNvPr>
          <p:cNvPicPr>
            <a:picLocks noChangeAspect="1" noChangeArrowheads="1"/>
          </p:cNvPicPr>
          <p:nvPr>
            <p:custDataLst>
              <p:tags r:id="rId32"/>
            </p:custDataLst>
          </p:nvPr>
        </p:nvPicPr>
        <p:blipFill>
          <a:blip r:embed="rId72">
            <a:extLst>
              <a:ext uri="{28A0092B-C50C-407E-A947-70E740481C1C}">
                <a14:useLocalDpi xmlns:a14="http://schemas.microsoft.com/office/drawing/2010/main" val="0"/>
              </a:ext>
            </a:extLst>
          </a:blip>
          <a:srcRect/>
          <a:stretch>
            <a:fillRect/>
          </a:stretch>
        </p:blipFill>
        <p:spPr bwMode="auto">
          <a:xfrm>
            <a:off x="2985891" y="2285846"/>
            <a:ext cx="1215184" cy="121518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33348FA5-56E5-9E70-7407-EE08CE34BF6A}"/>
              </a:ext>
              <a:ext uri="{C183D7F6-B498-43B3-948B-1728B52AA6E4}">
                <adec:decorative xmlns:adec="http://schemas.microsoft.com/office/drawing/2017/decorative" val="1"/>
              </a:ext>
            </a:extLst>
          </p:cNvPr>
          <p:cNvPicPr>
            <a:picLocks noChangeAspect="1" noChangeArrowheads="1"/>
          </p:cNvPicPr>
          <p:nvPr>
            <p:custDataLst>
              <p:tags r:id="rId33"/>
            </p:custDataLst>
          </p:nvPr>
        </p:nvPicPr>
        <p:blipFill>
          <a:blip r:embed="rId71">
            <a:extLst>
              <a:ext uri="{28A0092B-C50C-407E-A947-70E740481C1C}">
                <a14:useLocalDpi xmlns:a14="http://schemas.microsoft.com/office/drawing/2010/main" val="0"/>
              </a:ext>
            </a:extLst>
          </a:blip>
          <a:srcRect/>
          <a:stretch>
            <a:fillRect/>
          </a:stretch>
        </p:blipFill>
        <p:spPr bwMode="auto">
          <a:xfrm>
            <a:off x="763180" y="2362690"/>
            <a:ext cx="1215184" cy="121518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5678CFBD-FE17-8017-ECC3-7E0C92D899F7}"/>
              </a:ext>
              <a:ext uri="{C183D7F6-B498-43B3-948B-1728B52AA6E4}">
                <adec:decorative xmlns:adec="http://schemas.microsoft.com/office/drawing/2017/decorative" val="1"/>
              </a:ext>
            </a:extLst>
          </p:cNvPr>
          <p:cNvPicPr>
            <a:picLocks noChangeAspect="1" noChangeArrowheads="1"/>
          </p:cNvPicPr>
          <p:nvPr>
            <p:custDataLst>
              <p:tags r:id="rId34"/>
            </p:custDataLst>
          </p:nvPr>
        </p:nvPicPr>
        <p:blipFill>
          <a:blip r:embed="rId72">
            <a:extLst>
              <a:ext uri="{28A0092B-C50C-407E-A947-70E740481C1C}">
                <a14:useLocalDpi xmlns:a14="http://schemas.microsoft.com/office/drawing/2010/main" val="0"/>
              </a:ext>
            </a:extLst>
          </a:blip>
          <a:srcRect/>
          <a:stretch>
            <a:fillRect/>
          </a:stretch>
        </p:blipFill>
        <p:spPr bwMode="auto">
          <a:xfrm>
            <a:off x="2985891" y="2285846"/>
            <a:ext cx="1215184" cy="121518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a:extLst>
              <a:ext uri="{FF2B5EF4-FFF2-40B4-BE49-F238E27FC236}">
                <a16:creationId xmlns:a16="http://schemas.microsoft.com/office/drawing/2014/main" id="{653E63FE-5B26-2DEE-9218-036309A079D1}"/>
              </a:ext>
              <a:ext uri="{C183D7F6-B498-43B3-948B-1728B52AA6E4}">
                <adec:decorative xmlns:adec="http://schemas.microsoft.com/office/drawing/2017/decorative" val="1"/>
              </a:ext>
            </a:extLst>
          </p:cNvPr>
          <p:cNvPicPr>
            <a:picLocks noChangeAspect="1" noChangeArrowheads="1"/>
          </p:cNvPicPr>
          <p:nvPr>
            <p:custDataLst>
              <p:tags r:id="rId35"/>
            </p:custDataLst>
          </p:nvPr>
        </p:nvPicPr>
        <p:blipFill>
          <a:blip r:embed="rId74">
            <a:extLst>
              <a:ext uri="{28A0092B-C50C-407E-A947-70E740481C1C}">
                <a14:useLocalDpi xmlns:a14="http://schemas.microsoft.com/office/drawing/2010/main" val="0"/>
              </a:ext>
            </a:extLst>
          </a:blip>
          <a:srcRect/>
          <a:stretch>
            <a:fillRect/>
          </a:stretch>
        </p:blipFill>
        <p:spPr bwMode="auto">
          <a:xfrm>
            <a:off x="7533101" y="2239059"/>
            <a:ext cx="1168737" cy="11687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93F97376-0649-D8FD-18BB-0AC90A9A54E0}"/>
              </a:ext>
              <a:ext uri="{C183D7F6-B498-43B3-948B-1728B52AA6E4}">
                <adec:decorative xmlns:adec="http://schemas.microsoft.com/office/drawing/2017/decorative" val="1"/>
              </a:ext>
            </a:extLst>
          </p:cNvPr>
          <p:cNvPicPr>
            <a:picLocks noChangeAspect="1" noChangeArrowheads="1"/>
          </p:cNvPicPr>
          <p:nvPr>
            <p:custDataLst>
              <p:tags r:id="rId36"/>
            </p:custDataLst>
          </p:nvPr>
        </p:nvPicPr>
        <p:blipFill>
          <a:blip r:embed="rId73">
            <a:extLst>
              <a:ext uri="{28A0092B-C50C-407E-A947-70E740481C1C}">
                <a14:useLocalDpi xmlns:a14="http://schemas.microsoft.com/office/drawing/2010/main" val="0"/>
              </a:ext>
            </a:extLst>
          </a:blip>
          <a:srcRect/>
          <a:stretch>
            <a:fillRect/>
          </a:stretch>
        </p:blipFill>
        <p:spPr bwMode="auto">
          <a:xfrm>
            <a:off x="4658676" y="2179826"/>
            <a:ext cx="2481689" cy="1240845"/>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que 1">
            <a:extLst>
              <a:ext uri="{FF2B5EF4-FFF2-40B4-BE49-F238E27FC236}">
                <a16:creationId xmlns:a16="http://schemas.microsoft.com/office/drawing/2014/main" id="{05025ED9-C500-1BB1-DCFD-43E529423B0E}"/>
              </a:ext>
              <a:ext uri="{C183D7F6-B498-43B3-948B-1728B52AA6E4}">
                <adec:decorative xmlns:adec="http://schemas.microsoft.com/office/drawing/2017/decorative" val="1"/>
              </a:ext>
            </a:extLst>
          </p:cNvPr>
          <p:cNvPicPr>
            <a:picLocks noChangeAspect="1"/>
          </p:cNvPicPr>
          <p:nvPr>
            <p:custDataLst>
              <p:tags r:id="rId37"/>
            </p:custDataLst>
          </p:nvPr>
        </p:nvPicPr>
        <p:blipFill>
          <a:blip r:embed="rId67">
            <a:extLst>
              <a:ext uri="{96DAC541-7B7A-43D3-8B79-37D633B846F1}">
                <asvg:svgBlip xmlns:asvg="http://schemas.microsoft.com/office/drawing/2016/SVG/main" r:embed="rId68"/>
              </a:ext>
            </a:extLst>
          </a:blip>
          <a:stretch>
            <a:fillRect/>
          </a:stretch>
        </p:blipFill>
        <p:spPr>
          <a:xfrm>
            <a:off x="7315299" y="4084361"/>
            <a:ext cx="1419225" cy="1257300"/>
          </a:xfrm>
          <a:prstGeom prst="rect">
            <a:avLst/>
          </a:prstGeom>
        </p:spPr>
      </p:pic>
      <p:pic>
        <p:nvPicPr>
          <p:cNvPr id="38" name="Picture 2">
            <a:extLst>
              <a:ext uri="{FF2B5EF4-FFF2-40B4-BE49-F238E27FC236}">
                <a16:creationId xmlns:a16="http://schemas.microsoft.com/office/drawing/2014/main" id="{E13F1FB2-F935-BB4A-D19F-3685F9090896}"/>
              </a:ext>
              <a:ext uri="{C183D7F6-B498-43B3-948B-1728B52AA6E4}">
                <adec:decorative xmlns:adec="http://schemas.microsoft.com/office/drawing/2017/decorative" val="1"/>
              </a:ext>
            </a:extLst>
          </p:cNvPr>
          <p:cNvPicPr>
            <a:picLocks noChangeAspect="1" noChangeArrowheads="1"/>
          </p:cNvPicPr>
          <p:nvPr>
            <p:custDataLst>
              <p:tags r:id="rId38"/>
            </p:custDataLst>
          </p:nvPr>
        </p:nvPicPr>
        <p:blipFill>
          <a:blip r:embed="rId71">
            <a:extLst>
              <a:ext uri="{28A0092B-C50C-407E-A947-70E740481C1C}">
                <a14:useLocalDpi xmlns:a14="http://schemas.microsoft.com/office/drawing/2010/main" val="0"/>
              </a:ext>
            </a:extLst>
          </a:blip>
          <a:srcRect/>
          <a:stretch>
            <a:fillRect/>
          </a:stretch>
        </p:blipFill>
        <p:spPr bwMode="auto">
          <a:xfrm>
            <a:off x="763180" y="2362690"/>
            <a:ext cx="1215184" cy="121518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a:extLst>
              <a:ext uri="{FF2B5EF4-FFF2-40B4-BE49-F238E27FC236}">
                <a16:creationId xmlns:a16="http://schemas.microsoft.com/office/drawing/2014/main" id="{890B6E6C-E4EB-98BB-A383-DD092D3210E4}"/>
              </a:ext>
              <a:ext uri="{C183D7F6-B498-43B3-948B-1728B52AA6E4}">
                <adec:decorative xmlns:adec="http://schemas.microsoft.com/office/drawing/2017/decorative" val="1"/>
              </a:ext>
            </a:extLst>
          </p:cNvPr>
          <p:cNvPicPr>
            <a:picLocks noChangeAspect="1" noChangeArrowheads="1"/>
          </p:cNvPicPr>
          <p:nvPr>
            <p:custDataLst>
              <p:tags r:id="rId39"/>
            </p:custDataLst>
          </p:nvPr>
        </p:nvPicPr>
        <p:blipFill>
          <a:blip r:embed="rId72">
            <a:extLst>
              <a:ext uri="{28A0092B-C50C-407E-A947-70E740481C1C}">
                <a14:useLocalDpi xmlns:a14="http://schemas.microsoft.com/office/drawing/2010/main" val="0"/>
              </a:ext>
            </a:extLst>
          </a:blip>
          <a:srcRect/>
          <a:stretch>
            <a:fillRect/>
          </a:stretch>
        </p:blipFill>
        <p:spPr bwMode="auto">
          <a:xfrm>
            <a:off x="2985891" y="2285846"/>
            <a:ext cx="1215184" cy="121518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a:extLst>
              <a:ext uri="{FF2B5EF4-FFF2-40B4-BE49-F238E27FC236}">
                <a16:creationId xmlns:a16="http://schemas.microsoft.com/office/drawing/2014/main" id="{5096054A-F851-C20D-583F-B0993F2CF6DE}"/>
              </a:ext>
              <a:ext uri="{C183D7F6-B498-43B3-948B-1728B52AA6E4}">
                <adec:decorative xmlns:adec="http://schemas.microsoft.com/office/drawing/2017/decorative" val="1"/>
              </a:ext>
            </a:extLst>
          </p:cNvPr>
          <p:cNvPicPr>
            <a:picLocks noChangeAspect="1" noChangeArrowheads="1"/>
          </p:cNvPicPr>
          <p:nvPr>
            <p:custDataLst>
              <p:tags r:id="rId40"/>
            </p:custDataLst>
          </p:nvPr>
        </p:nvPicPr>
        <p:blipFill>
          <a:blip r:embed="rId71">
            <a:extLst>
              <a:ext uri="{28A0092B-C50C-407E-A947-70E740481C1C}">
                <a14:useLocalDpi xmlns:a14="http://schemas.microsoft.com/office/drawing/2010/main" val="0"/>
              </a:ext>
            </a:extLst>
          </a:blip>
          <a:srcRect/>
          <a:stretch>
            <a:fillRect/>
          </a:stretch>
        </p:blipFill>
        <p:spPr bwMode="auto">
          <a:xfrm>
            <a:off x="763180" y="2362690"/>
            <a:ext cx="1215184" cy="121518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0CB4D46E-F500-8DE7-4EF2-4B7622841DD0}"/>
              </a:ext>
              <a:ext uri="{C183D7F6-B498-43B3-948B-1728B52AA6E4}">
                <adec:decorative xmlns:adec="http://schemas.microsoft.com/office/drawing/2017/decorative" val="1"/>
              </a:ext>
            </a:extLst>
          </p:cNvPr>
          <p:cNvPicPr>
            <a:picLocks noChangeAspect="1" noChangeArrowheads="1"/>
          </p:cNvPicPr>
          <p:nvPr>
            <p:custDataLst>
              <p:tags r:id="rId41"/>
            </p:custDataLst>
          </p:nvPr>
        </p:nvPicPr>
        <p:blipFill>
          <a:blip r:embed="rId72">
            <a:extLst>
              <a:ext uri="{28A0092B-C50C-407E-A947-70E740481C1C}">
                <a14:useLocalDpi xmlns:a14="http://schemas.microsoft.com/office/drawing/2010/main" val="0"/>
              </a:ext>
            </a:extLst>
          </a:blip>
          <a:srcRect/>
          <a:stretch>
            <a:fillRect/>
          </a:stretch>
        </p:blipFill>
        <p:spPr bwMode="auto">
          <a:xfrm>
            <a:off x="2985891" y="2285846"/>
            <a:ext cx="1215184" cy="121518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a:extLst>
              <a:ext uri="{FF2B5EF4-FFF2-40B4-BE49-F238E27FC236}">
                <a16:creationId xmlns:a16="http://schemas.microsoft.com/office/drawing/2014/main" id="{1D11038C-49EC-7F3C-1793-D55465BF87F3}"/>
              </a:ext>
              <a:ext uri="{C183D7F6-B498-43B3-948B-1728B52AA6E4}">
                <adec:decorative xmlns:adec="http://schemas.microsoft.com/office/drawing/2017/decorative" val="1"/>
              </a:ext>
            </a:extLst>
          </p:cNvPr>
          <p:cNvPicPr>
            <a:picLocks noChangeAspect="1" noChangeArrowheads="1"/>
          </p:cNvPicPr>
          <p:nvPr>
            <p:custDataLst>
              <p:tags r:id="rId42"/>
            </p:custDataLst>
          </p:nvPr>
        </p:nvPicPr>
        <p:blipFill>
          <a:blip r:embed="rId75">
            <a:extLst>
              <a:ext uri="{28A0092B-C50C-407E-A947-70E740481C1C}">
                <a14:useLocalDpi xmlns:a14="http://schemas.microsoft.com/office/drawing/2010/main" val="0"/>
              </a:ext>
            </a:extLst>
          </a:blip>
          <a:srcRect/>
          <a:stretch>
            <a:fillRect/>
          </a:stretch>
        </p:blipFill>
        <p:spPr bwMode="auto">
          <a:xfrm>
            <a:off x="9821169" y="2263125"/>
            <a:ext cx="1215183" cy="121518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a:extLst>
              <a:ext uri="{FF2B5EF4-FFF2-40B4-BE49-F238E27FC236}">
                <a16:creationId xmlns:a16="http://schemas.microsoft.com/office/drawing/2014/main" id="{F649291D-D13D-D611-2B6D-7DD2EFBCD82F}"/>
              </a:ext>
              <a:ext uri="{C183D7F6-B498-43B3-948B-1728B52AA6E4}">
                <adec:decorative xmlns:adec="http://schemas.microsoft.com/office/drawing/2017/decorative" val="1"/>
              </a:ext>
            </a:extLst>
          </p:cNvPr>
          <p:cNvPicPr>
            <a:picLocks noChangeAspect="1" noChangeArrowheads="1"/>
          </p:cNvPicPr>
          <p:nvPr>
            <p:custDataLst>
              <p:tags r:id="rId43"/>
            </p:custDataLst>
          </p:nvPr>
        </p:nvPicPr>
        <p:blipFill>
          <a:blip r:embed="rId74">
            <a:extLst>
              <a:ext uri="{28A0092B-C50C-407E-A947-70E740481C1C}">
                <a14:useLocalDpi xmlns:a14="http://schemas.microsoft.com/office/drawing/2010/main" val="0"/>
              </a:ext>
            </a:extLst>
          </a:blip>
          <a:srcRect/>
          <a:stretch>
            <a:fillRect/>
          </a:stretch>
        </p:blipFill>
        <p:spPr bwMode="auto">
          <a:xfrm>
            <a:off x="7533101" y="2239059"/>
            <a:ext cx="1168737" cy="11687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0866167-C919-C163-530F-6E7B32477A25}"/>
              </a:ext>
              <a:ext uri="{C183D7F6-B498-43B3-948B-1728B52AA6E4}">
                <adec:decorative xmlns:adec="http://schemas.microsoft.com/office/drawing/2017/decorative" val="1"/>
              </a:ext>
            </a:extLst>
          </p:cNvPr>
          <p:cNvPicPr>
            <a:picLocks noChangeAspect="1" noChangeArrowheads="1"/>
          </p:cNvPicPr>
          <p:nvPr>
            <p:custDataLst>
              <p:tags r:id="rId44"/>
            </p:custDataLst>
          </p:nvPr>
        </p:nvPicPr>
        <p:blipFill>
          <a:blip r:embed="rId76">
            <a:extLst>
              <a:ext uri="{BEBA8EAE-BF5A-486C-A8C5-ECC9F3942E4B}">
                <a14:imgProps xmlns:a14="http://schemas.microsoft.com/office/drawing/2010/main">
                  <a14:imgLayer r:embed="rId77">
                    <a14:imgEffect>
                      <a14:backgroundRemoval t="6042" b="91736" l="10000" r="90000">
                        <a14:foregroundMark x1="45260" y1="7778" x2="50573" y2="8194"/>
                        <a14:foregroundMark x1="50573" y1="8194" x2="54740" y2="10625"/>
                        <a14:foregroundMark x1="48698" y1="6042" x2="52604" y2="6528"/>
                        <a14:foregroundMark x1="25000" y1="86181" x2="38021" y2="90069"/>
                        <a14:foregroundMark x1="38021" y1="90069" x2="32760" y2="91736"/>
                        <a14:foregroundMark x1="32760" y1="91736" x2="26667" y2="88889"/>
                        <a14:foregroundMark x1="26667" y1="88889" x2="20521" y2="82847"/>
                        <a14:foregroundMark x1="20521" y1="82847" x2="21406" y2="82083"/>
                        <a14:backgroundMark x1="16927" y1="83819" x2="20260" y2="88403"/>
                        <a14:backgroundMark x1="17031" y1="80486" x2="18073" y2="85208"/>
                        <a14:backgroundMark x1="30469" y1="92847" x2="32604" y2="93958"/>
                      </a14:backgroundRemoval>
                    </a14:imgEffect>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713661" y="0"/>
            <a:ext cx="2995659" cy="22467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D219CE8-06CB-1679-659D-47FA9866A4B5}"/>
              </a:ext>
              <a:ext uri="{C183D7F6-B498-43B3-948B-1728B52AA6E4}">
                <adec:decorative xmlns:adec="http://schemas.microsoft.com/office/drawing/2017/decorative" val="1"/>
              </a:ext>
            </a:extLst>
          </p:cNvPr>
          <p:cNvPicPr>
            <a:picLocks noChangeAspect="1" noChangeArrowheads="1"/>
          </p:cNvPicPr>
          <p:nvPr>
            <p:custDataLst>
              <p:tags r:id="rId45"/>
            </p:custDataLst>
          </p:nvPr>
        </p:nvPicPr>
        <p:blipFill rotWithShape="1">
          <a:blip r:embed="rId76">
            <a:duotone>
              <a:prstClr val="black"/>
              <a:schemeClr val="accent2">
                <a:tint val="45000"/>
                <a:satMod val="400000"/>
              </a:schemeClr>
            </a:duotone>
            <a:extLst>
              <a:ext uri="{BEBA8EAE-BF5A-486C-A8C5-ECC9F3942E4B}">
                <a14:imgProps xmlns:a14="http://schemas.microsoft.com/office/drawing/2010/main">
                  <a14:imgLayer r:embed="rId77">
                    <a14:imgEffect>
                      <a14:backgroundRemoval t="6042" b="91736" l="10000" r="90000">
                        <a14:foregroundMark x1="45260" y1="7778" x2="50573" y2="8194"/>
                        <a14:foregroundMark x1="50573" y1="8194" x2="54740" y2="10625"/>
                        <a14:foregroundMark x1="48698" y1="6042" x2="52604" y2="6528"/>
                        <a14:foregroundMark x1="25000" y1="86181" x2="38021" y2="90069"/>
                        <a14:foregroundMark x1="38021" y1="90069" x2="32760" y2="91736"/>
                        <a14:foregroundMark x1="32760" y1="91736" x2="26667" y2="88889"/>
                        <a14:foregroundMark x1="26667" y1="88889" x2="20521" y2="82847"/>
                        <a14:foregroundMark x1="20521" y1="82847" x2="21406" y2="82083"/>
                        <a14:backgroundMark x1="16927" y1="83819" x2="20260" y2="88403"/>
                        <a14:backgroundMark x1="17031" y1="80486" x2="18073" y2="85208"/>
                        <a14:backgroundMark x1="30469" y1="92847" x2="32604" y2="93958"/>
                      </a14:backgroundRemoval>
                    </a14:imgEffect>
                    <a14:imgEffect>
                      <a14:artisticCutout/>
                    </a14:imgEffect>
                  </a14:imgLayer>
                </a14:imgProps>
              </a:ext>
              <a:ext uri="{28A0092B-C50C-407E-A947-70E740481C1C}">
                <a14:useLocalDpi xmlns:a14="http://schemas.microsoft.com/office/drawing/2010/main" val="0"/>
              </a:ext>
            </a:extLst>
          </a:blip>
          <a:srcRect l="13124" r="37070"/>
          <a:stretch/>
        </p:blipFill>
        <p:spPr bwMode="auto">
          <a:xfrm>
            <a:off x="3250063" y="39102"/>
            <a:ext cx="1492015" cy="22467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C9C9999B-0C54-F37B-F6F4-12F25CDDBF56}"/>
              </a:ext>
              <a:ext uri="{C183D7F6-B498-43B3-948B-1728B52AA6E4}">
                <adec:decorative xmlns:adec="http://schemas.microsoft.com/office/drawing/2017/decorative" val="1"/>
              </a:ext>
            </a:extLst>
          </p:cNvPr>
          <p:cNvPicPr>
            <a:picLocks noChangeAspect="1" noChangeArrowheads="1"/>
          </p:cNvPicPr>
          <p:nvPr>
            <p:custDataLst>
              <p:tags r:id="rId46"/>
            </p:custDataLst>
          </p:nvPr>
        </p:nvPicPr>
        <p:blipFill rotWithShape="1">
          <a:blip r:embed="rId76">
            <a:duotone>
              <a:prstClr val="black"/>
              <a:schemeClr val="accent3">
                <a:tint val="45000"/>
                <a:satMod val="400000"/>
              </a:schemeClr>
            </a:duotone>
            <a:extLst>
              <a:ext uri="{BEBA8EAE-BF5A-486C-A8C5-ECC9F3942E4B}">
                <a14:imgProps xmlns:a14="http://schemas.microsoft.com/office/drawing/2010/main">
                  <a14:imgLayer r:embed="rId77">
                    <a14:imgEffect>
                      <a14:backgroundRemoval t="6042" b="91736" l="10000" r="90000">
                        <a14:foregroundMark x1="45260" y1="7778" x2="50573" y2="8194"/>
                        <a14:foregroundMark x1="50573" y1="8194" x2="54740" y2="10625"/>
                        <a14:foregroundMark x1="48698" y1="6042" x2="52604" y2="6528"/>
                        <a14:foregroundMark x1="25000" y1="86181" x2="38021" y2="90069"/>
                        <a14:foregroundMark x1="38021" y1="90069" x2="32760" y2="91736"/>
                        <a14:foregroundMark x1="32760" y1="91736" x2="26667" y2="88889"/>
                        <a14:foregroundMark x1="26667" y1="88889" x2="20521" y2="82847"/>
                        <a14:foregroundMark x1="20521" y1="82847" x2="21406" y2="82083"/>
                        <a14:backgroundMark x1="16927" y1="83819" x2="20260" y2="88403"/>
                        <a14:backgroundMark x1="17031" y1="80486" x2="18073" y2="85208"/>
                        <a14:backgroundMark x1="30469" y1="92847" x2="32604" y2="93958"/>
                      </a14:backgroundRemoval>
                    </a14:imgEffect>
                    <a14:imgEffect>
                      <a14:artisticCutout/>
                    </a14:imgEffect>
                  </a14:imgLayer>
                </a14:imgProps>
              </a:ext>
              <a:ext uri="{28A0092B-C50C-407E-A947-70E740481C1C}">
                <a14:useLocalDpi xmlns:a14="http://schemas.microsoft.com/office/drawing/2010/main" val="0"/>
              </a:ext>
            </a:extLst>
          </a:blip>
          <a:srcRect l="14366" r="37403"/>
          <a:stretch/>
        </p:blipFill>
        <p:spPr bwMode="auto">
          <a:xfrm>
            <a:off x="5505323" y="16381"/>
            <a:ext cx="1444841" cy="22467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09A3D22-3378-A622-90F7-341A2401AE20}"/>
              </a:ext>
              <a:ext uri="{C183D7F6-B498-43B3-948B-1728B52AA6E4}">
                <adec:decorative xmlns:adec="http://schemas.microsoft.com/office/drawing/2017/decorative" val="1"/>
              </a:ext>
            </a:extLst>
          </p:cNvPr>
          <p:cNvPicPr>
            <a:picLocks noChangeAspect="1" noChangeArrowheads="1"/>
          </p:cNvPicPr>
          <p:nvPr>
            <p:custDataLst>
              <p:tags r:id="rId47"/>
            </p:custDataLst>
          </p:nvPr>
        </p:nvPicPr>
        <p:blipFill>
          <a:blip r:embed="rId76">
            <a:duotone>
              <a:prstClr val="black"/>
              <a:schemeClr val="accent5">
                <a:tint val="45000"/>
                <a:satMod val="400000"/>
              </a:schemeClr>
            </a:duotone>
            <a:extLst>
              <a:ext uri="{BEBA8EAE-BF5A-486C-A8C5-ECC9F3942E4B}">
                <a14:imgProps xmlns:a14="http://schemas.microsoft.com/office/drawing/2010/main">
                  <a14:imgLayer r:embed="rId77">
                    <a14:imgEffect>
                      <a14:backgroundRemoval t="6042" b="91736" l="10000" r="90000">
                        <a14:foregroundMark x1="45260" y1="7778" x2="50573" y2="8194"/>
                        <a14:foregroundMark x1="50573" y1="8194" x2="54740" y2="10625"/>
                        <a14:foregroundMark x1="48698" y1="6042" x2="52604" y2="6528"/>
                        <a14:foregroundMark x1="25000" y1="86181" x2="38021" y2="90069"/>
                        <a14:foregroundMark x1="38021" y1="90069" x2="32760" y2="91736"/>
                        <a14:foregroundMark x1="32760" y1="91736" x2="26667" y2="88889"/>
                        <a14:foregroundMark x1="26667" y1="88889" x2="20521" y2="82847"/>
                        <a14:foregroundMark x1="20521" y1="82847" x2="21406" y2="82083"/>
                        <a14:backgroundMark x1="16927" y1="83819" x2="20260" y2="88403"/>
                        <a14:backgroundMark x1="17031" y1="80486" x2="18073" y2="85208"/>
                        <a14:backgroundMark x1="30469" y1="92847" x2="32604" y2="93958"/>
                      </a14:backgroundRemoval>
                    </a14:imgEffect>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7304030" y="104823"/>
            <a:ext cx="2995659" cy="22467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DDEAC03-0007-819D-D632-009DCC010B55}"/>
              </a:ext>
              <a:ext uri="{C183D7F6-B498-43B3-948B-1728B52AA6E4}">
                <adec:decorative xmlns:adec="http://schemas.microsoft.com/office/drawing/2017/decorative" val="1"/>
              </a:ext>
            </a:extLst>
          </p:cNvPr>
          <p:cNvPicPr>
            <a:picLocks noChangeAspect="1" noChangeArrowheads="1"/>
          </p:cNvPicPr>
          <p:nvPr>
            <p:custDataLst>
              <p:tags r:id="rId48"/>
            </p:custDataLst>
          </p:nvPr>
        </p:nvPicPr>
        <p:blipFill>
          <a:blip r:embed="rId76">
            <a:duotone>
              <a:schemeClr val="accent1">
                <a:shade val="45000"/>
                <a:satMod val="135000"/>
              </a:schemeClr>
              <a:prstClr val="white"/>
            </a:duotone>
            <a:extLst>
              <a:ext uri="{BEBA8EAE-BF5A-486C-A8C5-ECC9F3942E4B}">
                <a14:imgProps xmlns:a14="http://schemas.microsoft.com/office/drawing/2010/main">
                  <a14:imgLayer r:embed="rId77">
                    <a14:imgEffect>
                      <a14:backgroundRemoval t="6042" b="91736" l="10000" r="90000">
                        <a14:foregroundMark x1="45260" y1="7778" x2="50573" y2="8194"/>
                        <a14:foregroundMark x1="50573" y1="8194" x2="54740" y2="10625"/>
                        <a14:foregroundMark x1="48698" y1="6042" x2="52604" y2="6528"/>
                        <a14:foregroundMark x1="25000" y1="86181" x2="38021" y2="90069"/>
                        <a14:foregroundMark x1="38021" y1="90069" x2="32760" y2="91736"/>
                        <a14:foregroundMark x1="32760" y1="91736" x2="26667" y2="88889"/>
                        <a14:foregroundMark x1="26667" y1="88889" x2="20521" y2="82847"/>
                        <a14:foregroundMark x1="20521" y1="82847" x2="21406" y2="82083"/>
                        <a14:backgroundMark x1="16927" y1="83819" x2="20260" y2="88403"/>
                        <a14:backgroundMark x1="17031" y1="80486" x2="18073" y2="85208"/>
                        <a14:backgroundMark x1="30469" y1="92847" x2="32604" y2="93958"/>
                      </a14:backgroundRemoval>
                    </a14:imgEffect>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9532910" y="146574"/>
            <a:ext cx="2995659" cy="22467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8">
            <p14:nvContentPartPr>
              <p14:cNvPr id="49" name="Encre 48">
                <a:extLst>
                  <a:ext uri="{FF2B5EF4-FFF2-40B4-BE49-F238E27FC236}">
                    <a16:creationId xmlns:a16="http://schemas.microsoft.com/office/drawing/2014/main" id="{2DBD1665-7ECF-ABD4-1677-A12B1E83BA3D}"/>
                  </a:ext>
                  <a:ext uri="{C183D7F6-B498-43B3-948B-1728B52AA6E4}">
                    <adec:decorative xmlns:adec="http://schemas.microsoft.com/office/drawing/2017/decorative" val="1"/>
                  </a:ext>
                </a:extLst>
              </p14:cNvPr>
              <p14:cNvContentPartPr/>
              <p14:nvPr/>
            </p14:nvContentPartPr>
            <p14:xfrm>
              <a:off x="772003" y="3605268"/>
              <a:ext cx="230040" cy="227880"/>
            </p14:xfrm>
          </p:contentPart>
        </mc:Choice>
        <mc:Fallback xmlns="">
          <p:pic>
            <p:nvPicPr>
              <p:cNvPr id="49" name="Encre 48">
                <a:extLst>
                  <a:ext uri="{FF2B5EF4-FFF2-40B4-BE49-F238E27FC236}">
                    <a16:creationId xmlns:a16="http://schemas.microsoft.com/office/drawing/2014/main" id="{2DBD1665-7ECF-ABD4-1677-A12B1E83BA3D}"/>
                  </a:ext>
                  <a:ext uri="{C183D7F6-B498-43B3-948B-1728B52AA6E4}">
                    <adec:decorative xmlns:adec="http://schemas.microsoft.com/office/drawing/2017/decorative" val="1"/>
                  </a:ext>
                </a:extLst>
              </p:cNvPr>
              <p:cNvPicPr/>
              <p:nvPr/>
            </p:nvPicPr>
            <p:blipFill>
              <a:blip r:embed="rId79"/>
              <a:stretch>
                <a:fillRect/>
              </a:stretch>
            </p:blipFill>
            <p:spPr>
              <a:xfrm>
                <a:off x="765883" y="3599148"/>
                <a:ext cx="24228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0" name="Encre 49">
                <a:extLst>
                  <a:ext uri="{FF2B5EF4-FFF2-40B4-BE49-F238E27FC236}">
                    <a16:creationId xmlns:a16="http://schemas.microsoft.com/office/drawing/2014/main" id="{27067EA6-F1FE-A02E-BB58-5C29071697A8}"/>
                  </a:ext>
                  <a:ext uri="{C183D7F6-B498-43B3-948B-1728B52AA6E4}">
                    <adec:decorative xmlns:adec="http://schemas.microsoft.com/office/drawing/2017/decorative" val="1"/>
                  </a:ext>
                </a:extLst>
              </p14:cNvPr>
              <p14:cNvContentPartPr/>
              <p14:nvPr/>
            </p14:nvContentPartPr>
            <p14:xfrm>
              <a:off x="3081403" y="3921708"/>
              <a:ext cx="139320" cy="201240"/>
            </p14:xfrm>
          </p:contentPart>
        </mc:Choice>
        <mc:Fallback xmlns="">
          <p:pic>
            <p:nvPicPr>
              <p:cNvPr id="50" name="Encre 49">
                <a:extLst>
                  <a:ext uri="{FF2B5EF4-FFF2-40B4-BE49-F238E27FC236}">
                    <a16:creationId xmlns:a16="http://schemas.microsoft.com/office/drawing/2014/main" id="{27067EA6-F1FE-A02E-BB58-5C29071697A8}"/>
                  </a:ext>
                  <a:ext uri="{C183D7F6-B498-43B3-948B-1728B52AA6E4}">
                    <adec:decorative xmlns:adec="http://schemas.microsoft.com/office/drawing/2017/decorative" val="1"/>
                  </a:ext>
                </a:extLst>
              </p:cNvPr>
              <p:cNvPicPr/>
              <p:nvPr/>
            </p:nvPicPr>
            <p:blipFill>
              <a:blip r:embed="rId81"/>
              <a:stretch>
                <a:fillRect/>
              </a:stretch>
            </p:blipFill>
            <p:spPr>
              <a:xfrm>
                <a:off x="3075283" y="3915588"/>
                <a:ext cx="151560"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1" name="Encre 50">
                <a:extLst>
                  <a:ext uri="{FF2B5EF4-FFF2-40B4-BE49-F238E27FC236}">
                    <a16:creationId xmlns:a16="http://schemas.microsoft.com/office/drawing/2014/main" id="{10A5A971-5F31-7063-1AF2-56CEBA89AA53}"/>
                  </a:ext>
                  <a:ext uri="{C183D7F6-B498-43B3-948B-1728B52AA6E4}">
                    <adec:decorative xmlns:adec="http://schemas.microsoft.com/office/drawing/2017/decorative" val="1"/>
                  </a:ext>
                </a:extLst>
              </p14:cNvPr>
              <p14:cNvContentPartPr/>
              <p14:nvPr/>
            </p14:nvContentPartPr>
            <p14:xfrm>
              <a:off x="5088403" y="4272708"/>
              <a:ext cx="280800" cy="158760"/>
            </p14:xfrm>
          </p:contentPart>
        </mc:Choice>
        <mc:Fallback xmlns="">
          <p:pic>
            <p:nvPicPr>
              <p:cNvPr id="51" name="Encre 50">
                <a:extLst>
                  <a:ext uri="{FF2B5EF4-FFF2-40B4-BE49-F238E27FC236}">
                    <a16:creationId xmlns:a16="http://schemas.microsoft.com/office/drawing/2014/main" id="{10A5A971-5F31-7063-1AF2-56CEBA89AA53}"/>
                  </a:ext>
                  <a:ext uri="{C183D7F6-B498-43B3-948B-1728B52AA6E4}">
                    <adec:decorative xmlns:adec="http://schemas.microsoft.com/office/drawing/2017/decorative" val="1"/>
                  </a:ext>
                </a:extLst>
              </p:cNvPr>
              <p:cNvPicPr/>
              <p:nvPr/>
            </p:nvPicPr>
            <p:blipFill>
              <a:blip r:embed="rId83"/>
              <a:stretch>
                <a:fillRect/>
              </a:stretch>
            </p:blipFill>
            <p:spPr>
              <a:xfrm>
                <a:off x="5082283" y="4266588"/>
                <a:ext cx="29304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3" name="Encre 52">
                <a:extLst>
                  <a:ext uri="{FF2B5EF4-FFF2-40B4-BE49-F238E27FC236}">
                    <a16:creationId xmlns:a16="http://schemas.microsoft.com/office/drawing/2014/main" id="{60265DD0-6609-78BF-94C6-70A65A12FBB7}"/>
                  </a:ext>
                  <a:ext uri="{C183D7F6-B498-43B3-948B-1728B52AA6E4}">
                    <adec:decorative xmlns:adec="http://schemas.microsoft.com/office/drawing/2017/decorative" val="1"/>
                  </a:ext>
                </a:extLst>
              </p14:cNvPr>
              <p14:cNvContentPartPr/>
              <p14:nvPr/>
            </p14:nvContentPartPr>
            <p14:xfrm>
              <a:off x="7450723" y="3589428"/>
              <a:ext cx="12600" cy="132120"/>
            </p14:xfrm>
          </p:contentPart>
        </mc:Choice>
        <mc:Fallback xmlns="">
          <p:pic>
            <p:nvPicPr>
              <p:cNvPr id="53" name="Encre 52">
                <a:extLst>
                  <a:ext uri="{FF2B5EF4-FFF2-40B4-BE49-F238E27FC236}">
                    <a16:creationId xmlns:a16="http://schemas.microsoft.com/office/drawing/2014/main" id="{60265DD0-6609-78BF-94C6-70A65A12FBB7}"/>
                  </a:ext>
                  <a:ext uri="{C183D7F6-B498-43B3-948B-1728B52AA6E4}">
                    <adec:decorative xmlns:adec="http://schemas.microsoft.com/office/drawing/2017/decorative" val="1"/>
                  </a:ext>
                </a:extLst>
              </p:cNvPr>
              <p:cNvPicPr/>
              <p:nvPr/>
            </p:nvPicPr>
            <p:blipFill>
              <a:blip r:embed="rId85"/>
              <a:stretch>
                <a:fillRect/>
              </a:stretch>
            </p:blipFill>
            <p:spPr>
              <a:xfrm>
                <a:off x="7444603" y="3583308"/>
                <a:ext cx="2484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5" name="Encre 54">
                <a:extLst>
                  <a:ext uri="{FF2B5EF4-FFF2-40B4-BE49-F238E27FC236}">
                    <a16:creationId xmlns:a16="http://schemas.microsoft.com/office/drawing/2014/main" id="{AD7C54EE-7C0F-20D4-74B8-74154718B8E8}"/>
                  </a:ext>
                  <a:ext uri="{C183D7F6-B498-43B3-948B-1728B52AA6E4}">
                    <adec:decorative xmlns:adec="http://schemas.microsoft.com/office/drawing/2017/decorative" val="1"/>
                  </a:ext>
                </a:extLst>
              </p14:cNvPr>
              <p14:cNvContentPartPr/>
              <p14:nvPr/>
            </p14:nvContentPartPr>
            <p14:xfrm>
              <a:off x="7452523" y="3769428"/>
              <a:ext cx="19080" cy="37800"/>
            </p14:xfrm>
          </p:contentPart>
        </mc:Choice>
        <mc:Fallback xmlns="">
          <p:pic>
            <p:nvPicPr>
              <p:cNvPr id="55" name="Encre 54">
                <a:extLst>
                  <a:ext uri="{FF2B5EF4-FFF2-40B4-BE49-F238E27FC236}">
                    <a16:creationId xmlns:a16="http://schemas.microsoft.com/office/drawing/2014/main" id="{AD7C54EE-7C0F-20D4-74B8-74154718B8E8}"/>
                  </a:ext>
                  <a:ext uri="{C183D7F6-B498-43B3-948B-1728B52AA6E4}">
                    <adec:decorative xmlns:adec="http://schemas.microsoft.com/office/drawing/2017/decorative" val="1"/>
                  </a:ext>
                </a:extLst>
              </p:cNvPr>
              <p:cNvPicPr/>
              <p:nvPr/>
            </p:nvPicPr>
            <p:blipFill>
              <a:blip r:embed="rId87"/>
              <a:stretch>
                <a:fillRect/>
              </a:stretch>
            </p:blipFill>
            <p:spPr>
              <a:xfrm>
                <a:off x="7446403" y="3763308"/>
                <a:ext cx="3132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6" name="Encre 55">
                <a:extLst>
                  <a:ext uri="{FF2B5EF4-FFF2-40B4-BE49-F238E27FC236}">
                    <a16:creationId xmlns:a16="http://schemas.microsoft.com/office/drawing/2014/main" id="{D20E16BD-FB33-E22B-E112-6ACAF8B60183}"/>
                  </a:ext>
                  <a:ext uri="{C183D7F6-B498-43B3-948B-1728B52AA6E4}">
                    <adec:decorative xmlns:adec="http://schemas.microsoft.com/office/drawing/2017/decorative" val="1"/>
                  </a:ext>
                </a:extLst>
              </p14:cNvPr>
              <p14:cNvContentPartPr/>
              <p14:nvPr/>
            </p14:nvContentPartPr>
            <p14:xfrm>
              <a:off x="7317523" y="3926028"/>
              <a:ext cx="174600" cy="209160"/>
            </p14:xfrm>
          </p:contentPart>
        </mc:Choice>
        <mc:Fallback xmlns="">
          <p:pic>
            <p:nvPicPr>
              <p:cNvPr id="56" name="Encre 55">
                <a:extLst>
                  <a:ext uri="{FF2B5EF4-FFF2-40B4-BE49-F238E27FC236}">
                    <a16:creationId xmlns:a16="http://schemas.microsoft.com/office/drawing/2014/main" id="{D20E16BD-FB33-E22B-E112-6ACAF8B60183}"/>
                  </a:ext>
                  <a:ext uri="{C183D7F6-B498-43B3-948B-1728B52AA6E4}">
                    <adec:decorative xmlns:adec="http://schemas.microsoft.com/office/drawing/2017/decorative" val="1"/>
                  </a:ext>
                </a:extLst>
              </p:cNvPr>
              <p:cNvPicPr/>
              <p:nvPr/>
            </p:nvPicPr>
            <p:blipFill>
              <a:blip r:embed="rId89"/>
              <a:stretch>
                <a:fillRect/>
              </a:stretch>
            </p:blipFill>
            <p:spPr>
              <a:xfrm>
                <a:off x="7311403" y="3919897"/>
                <a:ext cx="186840" cy="221421"/>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57" name="Encre 56">
                <a:extLst>
                  <a:ext uri="{FF2B5EF4-FFF2-40B4-BE49-F238E27FC236}">
                    <a16:creationId xmlns:a16="http://schemas.microsoft.com/office/drawing/2014/main" id="{5E16CB7F-B9F5-4664-3A39-28C6B6279D21}"/>
                  </a:ext>
                  <a:ext uri="{C183D7F6-B498-43B3-948B-1728B52AA6E4}">
                    <adec:decorative xmlns:adec="http://schemas.microsoft.com/office/drawing/2017/decorative" val="1"/>
                  </a:ext>
                </a:extLst>
              </p14:cNvPr>
              <p14:cNvContentPartPr/>
              <p14:nvPr/>
            </p14:nvContentPartPr>
            <p14:xfrm>
              <a:off x="9635203" y="4026108"/>
              <a:ext cx="337320" cy="295200"/>
            </p14:xfrm>
          </p:contentPart>
        </mc:Choice>
        <mc:Fallback xmlns="">
          <p:pic>
            <p:nvPicPr>
              <p:cNvPr id="57" name="Encre 56">
                <a:extLst>
                  <a:ext uri="{FF2B5EF4-FFF2-40B4-BE49-F238E27FC236}">
                    <a16:creationId xmlns:a16="http://schemas.microsoft.com/office/drawing/2014/main" id="{5E16CB7F-B9F5-4664-3A39-28C6B6279D21}"/>
                  </a:ext>
                  <a:ext uri="{C183D7F6-B498-43B3-948B-1728B52AA6E4}">
                    <adec:decorative xmlns:adec="http://schemas.microsoft.com/office/drawing/2017/decorative" val="1"/>
                  </a:ext>
                </a:extLst>
              </p:cNvPr>
              <p:cNvPicPr/>
              <p:nvPr/>
            </p:nvPicPr>
            <p:blipFill>
              <a:blip r:embed="rId91"/>
              <a:stretch>
                <a:fillRect/>
              </a:stretch>
            </p:blipFill>
            <p:spPr>
              <a:xfrm>
                <a:off x="9629083" y="4019988"/>
                <a:ext cx="349560" cy="307440"/>
              </a:xfrm>
              <a:prstGeom prst="rect">
                <a:avLst/>
              </a:prstGeom>
            </p:spPr>
          </p:pic>
        </mc:Fallback>
      </mc:AlternateContent>
      <p:pic>
        <p:nvPicPr>
          <p:cNvPr id="4" name="Graphique 3">
            <a:extLst>
              <a:ext uri="{FF2B5EF4-FFF2-40B4-BE49-F238E27FC236}">
                <a16:creationId xmlns:a16="http://schemas.microsoft.com/office/drawing/2014/main" id="{259D944D-4469-2ED3-AE87-510C99B8F837}"/>
              </a:ext>
              <a:ext uri="{C183D7F6-B498-43B3-948B-1728B52AA6E4}">
                <adec:decorative xmlns:adec="http://schemas.microsoft.com/office/drawing/2017/decorative" val="1"/>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10547990" y="3805446"/>
            <a:ext cx="314325" cy="352425"/>
          </a:xfrm>
          <a:prstGeom prst="rect">
            <a:avLst/>
          </a:prstGeom>
        </p:spPr>
      </p:pic>
    </p:spTree>
    <p:extLst>
      <p:ext uri="{BB962C8B-B14F-4D97-AF65-F5344CB8AC3E}">
        <p14:creationId xmlns:p14="http://schemas.microsoft.com/office/powerpoint/2010/main" val="135168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51" name="arrow.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10"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500"/>
                                        <p:tgtEl>
                                          <p:spTgt spid="50"/>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nodeType="afterEffect">
                                  <p:stCondLst>
                                    <p:cond delay="0"/>
                                  </p:stCondLst>
                                  <p:childTnLst>
                                    <p:set>
                                      <p:cBhvr>
                                        <p:cTn id="5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1" name="arrow.wav"/>
                                        </p:tgtEl>
                                      </p:cMediaNode>
                                    </p:audio>
                                  </p:subTnLst>
                                </p:cTn>
                              </p:par>
                              <p:par>
                                <p:cTn id="52" presetID="1" presetClass="entr" presetSubtype="0" fill="hold" nodeType="withEffect">
                                  <p:stCondLst>
                                    <p:cond delay="0"/>
                                  </p:stCondLst>
                                  <p:childTnLst>
                                    <p:set>
                                      <p:cBhvr>
                                        <p:cTn id="53" dur="1" fill="hold">
                                          <p:stCondLst>
                                            <p:cond delay="0"/>
                                          </p:stCondLst>
                                        </p:cTn>
                                        <p:tgtEl>
                                          <p:spTgt spid="205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10"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par>
                                <p:cTn id="62" presetID="10" presetClass="entr" presetSubtype="0"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500"/>
                                        <p:tgtEl>
                                          <p:spTgt spid="4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fade">
                                      <p:cBhvr>
                                        <p:cTn id="70" dur="500"/>
                                        <p:tgtEl>
                                          <p:spTgt spid="45"/>
                                        </p:tgtEl>
                                      </p:cBhvr>
                                    </p:animEffect>
                                  </p:childTnLst>
                                </p:cTn>
                              </p:par>
                              <p:par>
                                <p:cTn id="71" presetID="10" presetClass="entr" presetSubtype="0" fill="hold" nodeType="with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fade">
                                      <p:cBhvr>
                                        <p:cTn id="73" dur="500"/>
                                        <p:tgtEl>
                                          <p:spTgt spid="51"/>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0"/>
                                        </p:tgtEl>
                                        <p:attrNameLst>
                                          <p:attrName>style.visibility</p:attrName>
                                        </p:attrNameLst>
                                      </p:cBhvr>
                                      <p:to>
                                        <p:strVal val="visible"/>
                                      </p:to>
                                    </p:set>
                                  </p:childTnLst>
                                </p:cTn>
                              </p:par>
                            </p:childTnLst>
                          </p:cTn>
                        </p:par>
                        <p:par>
                          <p:cTn id="78" fill="hold">
                            <p:stCondLst>
                              <p:cond delay="0"/>
                            </p:stCondLst>
                            <p:childTnLst>
                              <p:par>
                                <p:cTn id="79" presetID="1" presetClass="entr" presetSubtype="0" fill="hold" nodeType="afterEffect">
                                  <p:stCondLst>
                                    <p:cond delay="0"/>
                                  </p:stCondLst>
                                  <p:childTnLst>
                                    <p:set>
                                      <p:cBhvr>
                                        <p:cTn id="80" dur="1" fill="hold">
                                          <p:stCondLst>
                                            <p:cond delay="0"/>
                                          </p:stCondLst>
                                        </p:cTn>
                                        <p:tgtEl>
                                          <p:spTgt spid="205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51" name="arrow.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500"/>
                                        <p:tgtEl>
                                          <p:spTgt spid="23"/>
                                        </p:tgtEl>
                                      </p:cBhvr>
                                    </p:animEffect>
                                  </p:childTnLst>
                                </p:cTn>
                              </p:par>
                              <p:par>
                                <p:cTn id="88" presetID="10" presetClass="entr" presetSubtype="0" fill="hold" nodeType="with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500"/>
                                        <p:tgtEl>
                                          <p:spTgt spid="15"/>
                                        </p:tgtEl>
                                      </p:cBhvr>
                                    </p:animEffect>
                                  </p:childTnLst>
                                </p:cTn>
                              </p:par>
                              <p:par>
                                <p:cTn id="91" presetID="10" presetClass="entr" presetSubtype="0" fill="hold" nodeType="withEffect">
                                  <p:stCondLst>
                                    <p:cond delay="0"/>
                                  </p:stCondLst>
                                  <p:childTnLst>
                                    <p:set>
                                      <p:cBhvr>
                                        <p:cTn id="92" dur="1" fill="hold">
                                          <p:stCondLst>
                                            <p:cond delay="0"/>
                                          </p:stCondLst>
                                        </p:cTn>
                                        <p:tgtEl>
                                          <p:spTgt spid="2"/>
                                        </p:tgtEl>
                                        <p:attrNameLst>
                                          <p:attrName>style.visibility</p:attrName>
                                        </p:attrNameLst>
                                      </p:cBhvr>
                                      <p:to>
                                        <p:strVal val="visible"/>
                                      </p:to>
                                    </p:set>
                                    <p:animEffect transition="in" filter="fade">
                                      <p:cBhvr>
                                        <p:cTn id="93" dur="500"/>
                                        <p:tgtEl>
                                          <p:spTgt spid="2"/>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6"/>
                                        </p:tgtEl>
                                        <p:attrNameLst>
                                          <p:attrName>style.visibility</p:attrName>
                                        </p:attrNameLst>
                                      </p:cBhvr>
                                      <p:to>
                                        <p:strVal val="visible"/>
                                      </p:to>
                                    </p:set>
                                    <p:animEffect transition="in" filter="fade">
                                      <p:cBhvr>
                                        <p:cTn id="96" dur="500"/>
                                        <p:tgtEl>
                                          <p:spTgt spid="46"/>
                                        </p:tgtEl>
                                      </p:cBhvr>
                                    </p:animEffect>
                                  </p:childTnLst>
                                </p:cTn>
                              </p:par>
                              <p:par>
                                <p:cTn id="97" presetID="10" presetClass="entr" presetSubtype="0" fill="hold" nodeType="withEffect">
                                  <p:stCondLst>
                                    <p:cond delay="0"/>
                                  </p:stCondLst>
                                  <p:childTnLst>
                                    <p:set>
                                      <p:cBhvr>
                                        <p:cTn id="98" dur="1" fill="hold">
                                          <p:stCondLst>
                                            <p:cond delay="0"/>
                                          </p:stCondLst>
                                        </p:cTn>
                                        <p:tgtEl>
                                          <p:spTgt spid="53"/>
                                        </p:tgtEl>
                                        <p:attrNameLst>
                                          <p:attrName>style.visibility</p:attrName>
                                        </p:attrNameLst>
                                      </p:cBhvr>
                                      <p:to>
                                        <p:strVal val="visible"/>
                                      </p:to>
                                    </p:set>
                                    <p:animEffect transition="in" filter="fade">
                                      <p:cBhvr>
                                        <p:cTn id="99" dur="500"/>
                                        <p:tgtEl>
                                          <p:spTgt spid="53"/>
                                        </p:tgtEl>
                                      </p:cBhvr>
                                    </p:animEffect>
                                  </p:childTnLst>
                                </p:cTn>
                              </p:par>
                              <p:par>
                                <p:cTn id="100" presetID="10" presetClass="entr" presetSubtype="0" fill="hold" nodeType="with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500"/>
                                        <p:tgtEl>
                                          <p:spTgt spid="55"/>
                                        </p:tgtEl>
                                      </p:cBhvr>
                                    </p:animEffect>
                                  </p:childTnLst>
                                </p:cTn>
                              </p:par>
                              <p:par>
                                <p:cTn id="103" presetID="10" presetClass="entr" presetSubtype="0" fill="hold" nodeType="withEffect">
                                  <p:stCondLst>
                                    <p:cond delay="0"/>
                                  </p:stCondLst>
                                  <p:childTnLst>
                                    <p:set>
                                      <p:cBhvr>
                                        <p:cTn id="104" dur="1" fill="hold">
                                          <p:stCondLst>
                                            <p:cond delay="0"/>
                                          </p:stCondLst>
                                        </p:cTn>
                                        <p:tgtEl>
                                          <p:spTgt spid="56"/>
                                        </p:tgtEl>
                                        <p:attrNameLst>
                                          <p:attrName>style.visibility</p:attrName>
                                        </p:attrNameLst>
                                      </p:cBhvr>
                                      <p:to>
                                        <p:strVal val="visible"/>
                                      </p:to>
                                    </p:set>
                                    <p:animEffect transition="in" filter="fade">
                                      <p:cBhvr>
                                        <p:cTn id="105" dur="500"/>
                                        <p:tgtEl>
                                          <p:spTgt spid="56"/>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5"/>
                                        </p:tgtEl>
                                        <p:attrNameLst>
                                          <p:attrName>style.visibility</p:attrName>
                                        </p:attrNameLst>
                                      </p:cBhvr>
                                      <p:to>
                                        <p:strVal val="visible"/>
                                      </p:to>
                                    </p:set>
                                    <p:animEffect transition="in" filter="fade">
                                      <p:cBhvr>
                                        <p:cTn id="108" dur="500"/>
                                        <p:tgtEl>
                                          <p:spTgt spid="25"/>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12"/>
                                        </p:tgtEl>
                                        <p:attrNameLst>
                                          <p:attrName>style.visibility</p:attrName>
                                        </p:attrNameLst>
                                      </p:cBhvr>
                                      <p:to>
                                        <p:strVal val="visible"/>
                                      </p:to>
                                    </p:set>
                                  </p:childTnLst>
                                </p:cTn>
                              </p:par>
                            </p:childTnLst>
                          </p:cTn>
                        </p:par>
                        <p:par>
                          <p:cTn id="113" fill="hold">
                            <p:stCondLst>
                              <p:cond delay="0"/>
                            </p:stCondLst>
                            <p:childTnLst>
                              <p:par>
                                <p:cTn id="114" presetID="1" presetClass="entr" presetSubtype="0" fill="hold" nodeType="afterEffect">
                                  <p:stCondLst>
                                    <p:cond delay="0"/>
                                  </p:stCondLst>
                                  <p:childTnLst>
                                    <p:set>
                                      <p:cBhvr>
                                        <p:cTn id="115" dur="1" fill="hold">
                                          <p:stCondLst>
                                            <p:cond delay="0"/>
                                          </p:stCondLst>
                                        </p:cTn>
                                        <p:tgtEl>
                                          <p:spTgt spid="2056"/>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51" name="arrow.wav"/>
                                        </p:tgtEl>
                                      </p:cMediaNode>
                                    </p:audio>
                                  </p:sub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9"/>
                                        </p:tgtEl>
                                        <p:attrNameLst>
                                          <p:attrName>style.visibility</p:attrName>
                                        </p:attrNameLst>
                                      </p:cBhvr>
                                      <p:to>
                                        <p:strVal val="visible"/>
                                      </p:to>
                                    </p:set>
                                    <p:animEffect transition="in" filter="fade">
                                      <p:cBhvr>
                                        <p:cTn id="122" dur="500"/>
                                        <p:tgtEl>
                                          <p:spTgt spid="9"/>
                                        </p:tgtEl>
                                      </p:cBhvr>
                                    </p:animEffect>
                                  </p:childTnLst>
                                </p:cTn>
                              </p:par>
                              <p:par>
                                <p:cTn id="123" presetID="10" presetClass="entr" presetSubtype="0" fill="hold" nodeType="withEffect">
                                  <p:stCondLst>
                                    <p:cond delay="0"/>
                                  </p:stCondLst>
                                  <p:childTnLst>
                                    <p:set>
                                      <p:cBhvr>
                                        <p:cTn id="124" dur="1" fill="hold">
                                          <p:stCondLst>
                                            <p:cond delay="0"/>
                                          </p:stCondLst>
                                        </p:cTn>
                                        <p:tgtEl>
                                          <p:spTgt spid="24"/>
                                        </p:tgtEl>
                                        <p:attrNameLst>
                                          <p:attrName>style.visibility</p:attrName>
                                        </p:attrNameLst>
                                      </p:cBhvr>
                                      <p:to>
                                        <p:strVal val="visible"/>
                                      </p:to>
                                    </p:set>
                                    <p:animEffect transition="in" filter="fade">
                                      <p:cBhvr>
                                        <p:cTn id="125" dur="500"/>
                                        <p:tgtEl>
                                          <p:spTgt spid="24"/>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48"/>
                                        </p:tgtEl>
                                        <p:attrNameLst>
                                          <p:attrName>style.visibility</p:attrName>
                                        </p:attrNameLst>
                                      </p:cBhvr>
                                      <p:to>
                                        <p:strVal val="visible"/>
                                      </p:to>
                                    </p:set>
                                    <p:animEffect transition="in" filter="fade">
                                      <p:cBhvr>
                                        <p:cTn id="128" dur="500"/>
                                        <p:tgtEl>
                                          <p:spTgt spid="48"/>
                                        </p:tgtEl>
                                      </p:cBhvr>
                                    </p:animEffect>
                                  </p:childTnLst>
                                </p:cTn>
                              </p:par>
                              <p:par>
                                <p:cTn id="129" presetID="10" presetClass="entr" presetSubtype="0" fill="hold" nodeType="withEffect">
                                  <p:stCondLst>
                                    <p:cond delay="0"/>
                                  </p:stCondLst>
                                  <p:childTnLst>
                                    <p:set>
                                      <p:cBhvr>
                                        <p:cTn id="130" dur="1" fill="hold">
                                          <p:stCondLst>
                                            <p:cond delay="0"/>
                                          </p:stCondLst>
                                        </p:cTn>
                                        <p:tgtEl>
                                          <p:spTgt spid="57"/>
                                        </p:tgtEl>
                                        <p:attrNameLst>
                                          <p:attrName>style.visibility</p:attrName>
                                        </p:attrNameLst>
                                      </p:cBhvr>
                                      <p:to>
                                        <p:strVal val="visible"/>
                                      </p:to>
                                    </p:set>
                                    <p:animEffect transition="in" filter="fade">
                                      <p:cBhvr>
                                        <p:cTn id="131" dur="500"/>
                                        <p:tgtEl>
                                          <p:spTgt spid="57"/>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47"/>
                                        </p:tgtEl>
                                        <p:attrNameLst>
                                          <p:attrName>style.visibility</p:attrName>
                                        </p:attrNameLst>
                                      </p:cBhvr>
                                      <p:to>
                                        <p:strVal val="visible"/>
                                      </p:to>
                                    </p:set>
                                    <p:animEffect transition="in" filter="fade">
                                      <p:cBhvr>
                                        <p:cTn id="134" dur="500"/>
                                        <p:tgtEl>
                                          <p:spTgt spid="47"/>
                                        </p:tgtEl>
                                      </p:cBhvr>
                                    </p:animEffect>
                                  </p:childTnLst>
                                </p:cTn>
                              </p:par>
                              <p:par>
                                <p:cTn id="135" presetID="1" presetClass="entr" presetSubtype="0" fill="hold" nodeType="withEffect">
                                  <p:stCondLst>
                                    <p:cond delay="0"/>
                                  </p:stCondLst>
                                  <p:childTnLst>
                                    <p:set>
                                      <p:cBhvr>
                                        <p:cTn id="136" dur="1" fill="hold">
                                          <p:stCondLst>
                                            <p:cond delay="0"/>
                                          </p:stCondLst>
                                        </p:cTn>
                                        <p:tgtEl>
                                          <p:spTgt spid="36"/>
                                        </p:tgtEl>
                                        <p:attrNameLst>
                                          <p:attrName>style.visibility</p:attrName>
                                        </p:attrNameLst>
                                      </p:cBhvr>
                                      <p:to>
                                        <p:strVal val="visible"/>
                                      </p:to>
                                    </p:set>
                                  </p:childTnLst>
                                </p:cTn>
                              </p:par>
                              <p:par>
                                <p:cTn id="137" presetID="10" presetClass="entr" presetSubtype="0" fill="hold" nodeType="withEffect">
                                  <p:stCondLst>
                                    <p:cond delay="0"/>
                                  </p:stCondLst>
                                  <p:childTnLst>
                                    <p:set>
                                      <p:cBhvr>
                                        <p:cTn id="138" dur="1" fill="hold">
                                          <p:stCondLst>
                                            <p:cond delay="0"/>
                                          </p:stCondLst>
                                        </p:cTn>
                                        <p:tgtEl>
                                          <p:spTgt spid="4"/>
                                        </p:tgtEl>
                                        <p:attrNameLst>
                                          <p:attrName>style.visibility</p:attrName>
                                        </p:attrNameLst>
                                      </p:cBhvr>
                                      <p:to>
                                        <p:strVal val="visible"/>
                                      </p:to>
                                    </p:set>
                                    <p:animEffect transition="in" filter="fade">
                                      <p:cBhvr>
                                        <p:cTn id="1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45" grpId="0"/>
      <p:bldP spid="44" grpId="0"/>
      <p:bldP spid="46" grpId="0"/>
      <p:bldP spid="25" grpId="0"/>
      <p:bldP spid="47" grpId="0"/>
      <p:bldP spid="48" grpId="0"/>
    </p:bldLst>
  </p:timing>
  <p:extLst>
    <p:ext uri="{6950BFC3-D8DA-4A85-94F7-54DA5524770B}">
      <p188:commentRel xmlns:p188="http://schemas.microsoft.com/office/powerpoint/2018/8/main" r:id="rId5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647587B-7C2A-8270-2A4A-BBFCB356203D}"/>
              </a:ext>
              <a:ext uri="{C183D7F6-B498-43B3-948B-1728B52AA6E4}">
                <adec:decorative xmlns:adec="http://schemas.microsoft.com/office/drawing/2017/decorative" val="1"/>
              </a:ext>
            </a:extLst>
          </p:cNvPr>
          <p:cNvSpPr/>
          <p:nvPr/>
        </p:nvSpPr>
        <p:spPr>
          <a:xfrm>
            <a:off x="869795" y="1092820"/>
            <a:ext cx="170697" cy="323332"/>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 name="Rectangle 28">
            <a:extLst>
              <a:ext uri="{FF2B5EF4-FFF2-40B4-BE49-F238E27FC236}">
                <a16:creationId xmlns:a16="http://schemas.microsoft.com/office/drawing/2014/main" id="{45E650DA-D21B-A6F6-4714-4DED6AFAAF19}"/>
              </a:ext>
              <a:ext uri="{C183D7F6-B498-43B3-948B-1728B52AA6E4}">
                <adec:decorative xmlns:adec="http://schemas.microsoft.com/office/drawing/2017/decorative" val="1"/>
              </a:ext>
            </a:extLst>
          </p:cNvPr>
          <p:cNvSpPr/>
          <p:nvPr/>
        </p:nvSpPr>
        <p:spPr>
          <a:xfrm>
            <a:off x="869795" y="1980670"/>
            <a:ext cx="170697" cy="211873"/>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 name="Rectangle 29">
            <a:extLst>
              <a:ext uri="{FF2B5EF4-FFF2-40B4-BE49-F238E27FC236}">
                <a16:creationId xmlns:a16="http://schemas.microsoft.com/office/drawing/2014/main" id="{75A2E9AA-5810-E506-1708-D170F1E534E5}"/>
              </a:ext>
              <a:ext uri="{C183D7F6-B498-43B3-948B-1728B52AA6E4}">
                <adec:decorative xmlns:adec="http://schemas.microsoft.com/office/drawing/2017/decorative" val="1"/>
              </a:ext>
            </a:extLst>
          </p:cNvPr>
          <p:cNvSpPr/>
          <p:nvPr/>
        </p:nvSpPr>
        <p:spPr>
          <a:xfrm>
            <a:off x="869795" y="2925882"/>
            <a:ext cx="170698" cy="248987"/>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Rectangle 30">
            <a:extLst>
              <a:ext uri="{FF2B5EF4-FFF2-40B4-BE49-F238E27FC236}">
                <a16:creationId xmlns:a16="http://schemas.microsoft.com/office/drawing/2014/main" id="{331E44AD-6F74-7A08-52DA-29C64A02F93B}"/>
              </a:ext>
              <a:ext uri="{C183D7F6-B498-43B3-948B-1728B52AA6E4}">
                <adec:decorative xmlns:adec="http://schemas.microsoft.com/office/drawing/2017/decorative" val="1"/>
              </a:ext>
            </a:extLst>
          </p:cNvPr>
          <p:cNvSpPr/>
          <p:nvPr/>
        </p:nvSpPr>
        <p:spPr>
          <a:xfrm>
            <a:off x="869795" y="3792182"/>
            <a:ext cx="170698" cy="21187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Rectangle 31">
            <a:extLst>
              <a:ext uri="{FF2B5EF4-FFF2-40B4-BE49-F238E27FC236}">
                <a16:creationId xmlns:a16="http://schemas.microsoft.com/office/drawing/2014/main" id="{B780C805-27BF-2A25-4B86-EF39F56C69C3}"/>
              </a:ext>
              <a:ext uri="{C183D7F6-B498-43B3-948B-1728B52AA6E4}">
                <adec:decorative xmlns:adec="http://schemas.microsoft.com/office/drawing/2017/decorative" val="1"/>
              </a:ext>
            </a:extLst>
          </p:cNvPr>
          <p:cNvSpPr/>
          <p:nvPr/>
        </p:nvSpPr>
        <p:spPr>
          <a:xfrm>
            <a:off x="869795" y="4714199"/>
            <a:ext cx="170698" cy="21187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 name="Rectangle 32">
            <a:extLst>
              <a:ext uri="{FF2B5EF4-FFF2-40B4-BE49-F238E27FC236}">
                <a16:creationId xmlns:a16="http://schemas.microsoft.com/office/drawing/2014/main" id="{EBEE1E75-8DC8-60CB-DC7E-532BEFB5F30B}"/>
              </a:ext>
              <a:ext uri="{C183D7F6-B498-43B3-948B-1728B52AA6E4}">
                <adec:decorative xmlns:adec="http://schemas.microsoft.com/office/drawing/2017/decorative" val="1"/>
              </a:ext>
            </a:extLst>
          </p:cNvPr>
          <p:cNvSpPr/>
          <p:nvPr/>
        </p:nvSpPr>
        <p:spPr>
          <a:xfrm>
            <a:off x="869793" y="5590191"/>
            <a:ext cx="170697" cy="17498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 name="Picture 2">
            <a:extLst>
              <a:ext uri="{FF2B5EF4-FFF2-40B4-BE49-F238E27FC236}">
                <a16:creationId xmlns:a16="http://schemas.microsoft.com/office/drawing/2014/main" id="{0A7F7C32-F7E1-A79D-A027-B61367BC09B4}"/>
              </a:ext>
              <a:ext uri="{C183D7F6-B498-43B3-948B-1728B52AA6E4}">
                <adec:decorative xmlns:adec="http://schemas.microsoft.com/office/drawing/2017/decorative" val="1"/>
              </a:ext>
            </a:extLst>
          </p:cNvPr>
          <p:cNvPicPr>
            <a:picLocks noChangeAspect="1" noChangeArrowheads="1"/>
          </p:cNvPicPr>
          <p:nvPr>
            <p:custDataLst>
              <p:tags r:id="rId1"/>
            </p:custDataLst>
          </p:nvPr>
        </p:nvPicPr>
        <p:blipFill>
          <a:blip r:embed="rId24">
            <a:extLst>
              <a:ext uri="{28A0092B-C50C-407E-A947-70E740481C1C}">
                <a14:useLocalDpi xmlns:a14="http://schemas.microsoft.com/office/drawing/2010/main" val="0"/>
              </a:ext>
            </a:extLst>
          </a:blip>
          <a:srcRect/>
          <a:stretch>
            <a:fillRect/>
          </a:stretch>
        </p:blipFill>
        <p:spPr bwMode="auto">
          <a:xfrm>
            <a:off x="2364153" y="853910"/>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57B505D-C0B3-58DB-FF97-1341AB914B70}"/>
              </a:ext>
              <a:ext uri="{C183D7F6-B498-43B3-948B-1728B52AA6E4}">
                <adec:decorative xmlns:adec="http://schemas.microsoft.com/office/drawing/2017/decorative" val="1"/>
              </a:ext>
            </a:extLst>
          </p:cNvPr>
          <p:cNvPicPr>
            <a:picLocks noChangeAspect="1" noChangeArrowheads="1"/>
          </p:cNvPicPr>
          <p:nvPr>
            <p:custDataLst>
              <p:tags r:id="rId2"/>
            </p:custDataLst>
          </p:nvPr>
        </p:nvPicPr>
        <p:blipFill>
          <a:blip r:embed="rId25">
            <a:extLst>
              <a:ext uri="{28A0092B-C50C-407E-A947-70E740481C1C}">
                <a14:useLocalDpi xmlns:a14="http://schemas.microsoft.com/office/drawing/2010/main" val="0"/>
              </a:ext>
            </a:extLst>
          </a:blip>
          <a:srcRect/>
          <a:stretch>
            <a:fillRect/>
          </a:stretch>
        </p:blipFill>
        <p:spPr bwMode="auto">
          <a:xfrm>
            <a:off x="1530268" y="834097"/>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06A6458E-7B1A-1BB4-A2AF-1E23E353D94E}"/>
              </a:ext>
              <a:ext uri="{C183D7F6-B498-43B3-948B-1728B52AA6E4}">
                <adec:decorative xmlns:adec="http://schemas.microsoft.com/office/drawing/2017/decorative" val="1"/>
              </a:ext>
            </a:extLst>
          </p:cNvPr>
          <p:cNvPicPr>
            <a:picLocks noChangeAspect="1" noChangeArrowheads="1"/>
          </p:cNvPicPr>
          <p:nvPr>
            <p:custDataLst>
              <p:tags r:id="rId3"/>
            </p:custDataLst>
          </p:nvPr>
        </p:nvPicPr>
        <p:blipFill>
          <a:blip r:embed="rId26">
            <a:extLst>
              <a:ext uri="{28A0092B-C50C-407E-A947-70E740481C1C}">
                <a14:useLocalDpi xmlns:a14="http://schemas.microsoft.com/office/drawing/2010/main" val="0"/>
              </a:ext>
            </a:extLst>
          </a:blip>
          <a:srcRect/>
          <a:stretch>
            <a:fillRect/>
          </a:stretch>
        </p:blipFill>
        <p:spPr bwMode="auto">
          <a:xfrm>
            <a:off x="2835767" y="1776337"/>
            <a:ext cx="1447784" cy="7238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EBBB766C-5868-68ED-8EA2-2D46FFB53859}"/>
              </a:ext>
              <a:ext uri="{C183D7F6-B498-43B3-948B-1728B52AA6E4}">
                <adec:decorative xmlns:adec="http://schemas.microsoft.com/office/drawing/2017/decorative" val="1"/>
              </a:ext>
            </a:extLst>
          </p:cNvPr>
          <p:cNvPicPr>
            <a:picLocks noChangeAspect="1" noChangeArrowheads="1"/>
          </p:cNvPicPr>
          <p:nvPr>
            <p:custDataLst>
              <p:tags r:id="rId4"/>
            </p:custDataLst>
          </p:nvPr>
        </p:nvPicPr>
        <p:blipFill>
          <a:blip r:embed="rId24">
            <a:extLst>
              <a:ext uri="{28A0092B-C50C-407E-A947-70E740481C1C}">
                <a14:useLocalDpi xmlns:a14="http://schemas.microsoft.com/office/drawing/2010/main" val="0"/>
              </a:ext>
            </a:extLst>
          </a:blip>
          <a:srcRect/>
          <a:stretch>
            <a:fillRect/>
          </a:stretch>
        </p:blipFill>
        <p:spPr bwMode="auto">
          <a:xfrm>
            <a:off x="2364153" y="1743916"/>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C5E49A4-8020-D8DF-3073-235297F8B45D}"/>
              </a:ext>
              <a:ext uri="{C183D7F6-B498-43B3-948B-1728B52AA6E4}">
                <adec:decorative xmlns:adec="http://schemas.microsoft.com/office/drawing/2017/decorative" val="1"/>
              </a:ext>
            </a:extLst>
          </p:cNvPr>
          <p:cNvPicPr>
            <a:picLocks noChangeAspect="1" noChangeArrowheads="1"/>
          </p:cNvPicPr>
          <p:nvPr>
            <p:custDataLst>
              <p:tags r:id="rId5"/>
            </p:custDataLst>
          </p:nvPr>
        </p:nvPicPr>
        <p:blipFill>
          <a:blip r:embed="rId25">
            <a:extLst>
              <a:ext uri="{28A0092B-C50C-407E-A947-70E740481C1C}">
                <a14:useLocalDpi xmlns:a14="http://schemas.microsoft.com/office/drawing/2010/main" val="0"/>
              </a:ext>
            </a:extLst>
          </a:blip>
          <a:srcRect/>
          <a:stretch>
            <a:fillRect/>
          </a:stretch>
        </p:blipFill>
        <p:spPr bwMode="auto">
          <a:xfrm>
            <a:off x="1530268" y="1726514"/>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75538BE-705C-0126-0991-61FA38AE1FA7}"/>
              </a:ext>
              <a:ext uri="{C183D7F6-B498-43B3-948B-1728B52AA6E4}">
                <adec:decorative xmlns:adec="http://schemas.microsoft.com/office/drawing/2017/decorative" val="1"/>
              </a:ext>
            </a:extLst>
          </p:cNvPr>
          <p:cNvPicPr>
            <a:picLocks noChangeAspect="1" noChangeArrowheads="1"/>
          </p:cNvPicPr>
          <p:nvPr>
            <p:custDataLst>
              <p:tags r:id="rId6"/>
            </p:custDataLst>
          </p:nvPr>
        </p:nvPicPr>
        <p:blipFill>
          <a:blip r:embed="rId27">
            <a:extLst>
              <a:ext uri="{28A0092B-C50C-407E-A947-70E740481C1C}">
                <a14:useLocalDpi xmlns:a14="http://schemas.microsoft.com/office/drawing/2010/main" val="0"/>
              </a:ext>
            </a:extLst>
          </a:blip>
          <a:srcRect/>
          <a:stretch>
            <a:fillRect/>
          </a:stretch>
        </p:blipFill>
        <p:spPr bwMode="auto">
          <a:xfrm>
            <a:off x="3202143" y="2657780"/>
            <a:ext cx="715033" cy="7150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6D13B290-5EF8-5E6A-8D45-3A56922D5C72}"/>
              </a:ext>
              <a:ext uri="{C183D7F6-B498-43B3-948B-1728B52AA6E4}">
                <adec:decorative xmlns:adec="http://schemas.microsoft.com/office/drawing/2017/decorative" val="1"/>
              </a:ext>
            </a:extLst>
          </p:cNvPr>
          <p:cNvPicPr>
            <a:picLocks noChangeAspect="1" noChangeArrowheads="1"/>
          </p:cNvPicPr>
          <p:nvPr>
            <p:custDataLst>
              <p:tags r:id="rId7"/>
            </p:custDataLst>
          </p:nvPr>
        </p:nvPicPr>
        <p:blipFill>
          <a:blip r:embed="rId25">
            <a:extLst>
              <a:ext uri="{28A0092B-C50C-407E-A947-70E740481C1C}">
                <a14:useLocalDpi xmlns:a14="http://schemas.microsoft.com/office/drawing/2010/main" val="0"/>
              </a:ext>
            </a:extLst>
          </a:blip>
          <a:srcRect/>
          <a:stretch>
            <a:fillRect/>
          </a:stretch>
        </p:blipFill>
        <p:spPr bwMode="auto">
          <a:xfrm>
            <a:off x="1530268" y="2618931"/>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F0EA9C46-BB07-AD1E-DFEE-2455EE33A4F4}"/>
              </a:ext>
              <a:ext uri="{C183D7F6-B498-43B3-948B-1728B52AA6E4}">
                <adec:decorative xmlns:adec="http://schemas.microsoft.com/office/drawing/2017/decorative" val="1"/>
              </a:ext>
            </a:extLst>
          </p:cNvPr>
          <p:cNvPicPr>
            <a:picLocks noChangeAspect="1" noChangeArrowheads="1"/>
          </p:cNvPicPr>
          <p:nvPr>
            <p:custDataLst>
              <p:tags r:id="rId8"/>
            </p:custDataLst>
          </p:nvPr>
        </p:nvPicPr>
        <p:blipFill>
          <a:blip r:embed="rId24">
            <a:extLst>
              <a:ext uri="{28A0092B-C50C-407E-A947-70E740481C1C}">
                <a14:useLocalDpi xmlns:a14="http://schemas.microsoft.com/office/drawing/2010/main" val="0"/>
              </a:ext>
            </a:extLst>
          </a:blip>
          <a:srcRect/>
          <a:stretch>
            <a:fillRect/>
          </a:stretch>
        </p:blipFill>
        <p:spPr bwMode="auto">
          <a:xfrm>
            <a:off x="2364153" y="2633922"/>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BB3F494F-4AE9-4CC0-44A6-C0A5B12A520F}"/>
              </a:ext>
              <a:ext uri="{C183D7F6-B498-43B3-948B-1728B52AA6E4}">
                <adec:decorative xmlns:adec="http://schemas.microsoft.com/office/drawing/2017/decorative" val="1"/>
              </a:ext>
            </a:extLst>
          </p:cNvPr>
          <p:cNvPicPr>
            <a:picLocks noChangeAspect="1" noChangeArrowheads="1"/>
          </p:cNvPicPr>
          <p:nvPr>
            <p:custDataLst>
              <p:tags r:id="rId9"/>
            </p:custDataLst>
          </p:nvPr>
        </p:nvPicPr>
        <p:blipFill>
          <a:blip r:embed="rId25">
            <a:extLst>
              <a:ext uri="{28A0092B-C50C-407E-A947-70E740481C1C}">
                <a14:useLocalDpi xmlns:a14="http://schemas.microsoft.com/office/drawing/2010/main" val="0"/>
              </a:ext>
            </a:extLst>
          </a:blip>
          <a:srcRect/>
          <a:stretch>
            <a:fillRect/>
          </a:stretch>
        </p:blipFill>
        <p:spPr bwMode="auto">
          <a:xfrm>
            <a:off x="1530268" y="3511348"/>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AD125D38-5EE7-0684-E99D-21CFC58A358D}"/>
              </a:ext>
              <a:ext uri="{C183D7F6-B498-43B3-948B-1728B52AA6E4}">
                <adec:decorative xmlns:adec="http://schemas.microsoft.com/office/drawing/2017/decorative" val="1"/>
              </a:ext>
            </a:extLst>
          </p:cNvPr>
          <p:cNvPicPr>
            <a:picLocks noChangeAspect="1" noChangeArrowheads="1"/>
          </p:cNvPicPr>
          <p:nvPr>
            <p:custDataLst>
              <p:tags r:id="rId10"/>
            </p:custDataLst>
          </p:nvPr>
        </p:nvPicPr>
        <p:blipFill>
          <a:blip r:embed="rId24">
            <a:extLst>
              <a:ext uri="{28A0092B-C50C-407E-A947-70E740481C1C}">
                <a14:useLocalDpi xmlns:a14="http://schemas.microsoft.com/office/drawing/2010/main" val="0"/>
              </a:ext>
            </a:extLst>
          </a:blip>
          <a:srcRect/>
          <a:stretch>
            <a:fillRect/>
          </a:stretch>
        </p:blipFill>
        <p:spPr bwMode="auto">
          <a:xfrm>
            <a:off x="2364153" y="3523928"/>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8BF347A0-9B14-E1E6-48BB-E8B90384D023}"/>
              </a:ext>
              <a:ext uri="{C183D7F6-B498-43B3-948B-1728B52AA6E4}">
                <adec:decorative xmlns:adec="http://schemas.microsoft.com/office/drawing/2017/decorative" val="1"/>
              </a:ext>
            </a:extLst>
          </p:cNvPr>
          <p:cNvPicPr>
            <a:picLocks noChangeAspect="1" noChangeArrowheads="1"/>
          </p:cNvPicPr>
          <p:nvPr>
            <p:custDataLst>
              <p:tags r:id="rId11"/>
            </p:custDataLst>
          </p:nvPr>
        </p:nvPicPr>
        <p:blipFill>
          <a:blip r:embed="rId27">
            <a:extLst>
              <a:ext uri="{28A0092B-C50C-407E-A947-70E740481C1C}">
                <a14:useLocalDpi xmlns:a14="http://schemas.microsoft.com/office/drawing/2010/main" val="0"/>
              </a:ext>
            </a:extLst>
          </a:blip>
          <a:srcRect/>
          <a:stretch>
            <a:fillRect/>
          </a:stretch>
        </p:blipFill>
        <p:spPr bwMode="auto">
          <a:xfrm>
            <a:off x="3202143" y="3530362"/>
            <a:ext cx="715033" cy="7150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C3DFD03A-0B99-23D0-3104-4900B85C744E}"/>
              </a:ext>
              <a:ext uri="{C183D7F6-B498-43B3-948B-1728B52AA6E4}">
                <adec:decorative xmlns:adec="http://schemas.microsoft.com/office/drawing/2017/decorative" val="1"/>
              </a:ext>
            </a:extLst>
          </p:cNvPr>
          <p:cNvPicPr>
            <a:picLocks noChangeAspect="1" noChangeArrowheads="1"/>
          </p:cNvPicPr>
          <p:nvPr>
            <p:custDataLst>
              <p:tags r:id="rId12"/>
            </p:custDataLst>
          </p:nvPr>
        </p:nvPicPr>
        <p:blipFill>
          <a:blip r:embed="rId26">
            <a:extLst>
              <a:ext uri="{28A0092B-C50C-407E-A947-70E740481C1C}">
                <a14:useLocalDpi xmlns:a14="http://schemas.microsoft.com/office/drawing/2010/main" val="0"/>
              </a:ext>
            </a:extLst>
          </a:blip>
          <a:srcRect/>
          <a:stretch>
            <a:fillRect/>
          </a:stretch>
        </p:blipFill>
        <p:spPr bwMode="auto">
          <a:xfrm>
            <a:off x="3692574" y="3547634"/>
            <a:ext cx="1360981" cy="6804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8D8CF16C-FF4D-7804-D516-3A5BA0D32EA6}"/>
              </a:ext>
              <a:ext uri="{C183D7F6-B498-43B3-948B-1728B52AA6E4}">
                <adec:decorative xmlns:adec="http://schemas.microsoft.com/office/drawing/2017/decorative" val="1"/>
              </a:ext>
            </a:extLst>
          </p:cNvPr>
          <p:cNvPicPr>
            <a:picLocks noChangeAspect="1" noChangeArrowheads="1"/>
          </p:cNvPicPr>
          <p:nvPr>
            <p:custDataLst>
              <p:tags r:id="rId13"/>
            </p:custDataLst>
          </p:nvPr>
        </p:nvPicPr>
        <p:blipFill>
          <a:blip r:embed="rId28">
            <a:extLst>
              <a:ext uri="{28A0092B-C50C-407E-A947-70E740481C1C}">
                <a14:useLocalDpi xmlns:a14="http://schemas.microsoft.com/office/drawing/2010/main" val="0"/>
              </a:ext>
            </a:extLst>
          </a:blip>
          <a:srcRect/>
          <a:stretch>
            <a:fillRect/>
          </a:stretch>
        </p:blipFill>
        <p:spPr bwMode="auto">
          <a:xfrm>
            <a:off x="3187935" y="4402945"/>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C8923367-6CD7-C476-51DC-E52303396CF3}"/>
              </a:ext>
              <a:ext uri="{C183D7F6-B498-43B3-948B-1728B52AA6E4}">
                <adec:decorative xmlns:adec="http://schemas.microsoft.com/office/drawing/2017/decorative" val="1"/>
              </a:ext>
            </a:extLst>
          </p:cNvPr>
          <p:cNvPicPr>
            <a:picLocks noChangeAspect="1" noChangeArrowheads="1"/>
          </p:cNvPicPr>
          <p:nvPr>
            <p:custDataLst>
              <p:tags r:id="rId14"/>
            </p:custDataLst>
          </p:nvPr>
        </p:nvPicPr>
        <p:blipFill>
          <a:blip r:embed="rId25">
            <a:extLst>
              <a:ext uri="{28A0092B-C50C-407E-A947-70E740481C1C}">
                <a14:useLocalDpi xmlns:a14="http://schemas.microsoft.com/office/drawing/2010/main" val="0"/>
              </a:ext>
            </a:extLst>
          </a:blip>
          <a:srcRect/>
          <a:stretch>
            <a:fillRect/>
          </a:stretch>
        </p:blipFill>
        <p:spPr bwMode="auto">
          <a:xfrm>
            <a:off x="1530268" y="4403765"/>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EFA8A858-1092-4641-BF69-727CD78C011B}"/>
              </a:ext>
              <a:ext uri="{C183D7F6-B498-43B3-948B-1728B52AA6E4}">
                <adec:decorative xmlns:adec="http://schemas.microsoft.com/office/drawing/2017/decorative" val="1"/>
              </a:ext>
            </a:extLst>
          </p:cNvPr>
          <p:cNvPicPr>
            <a:picLocks noChangeAspect="1" noChangeArrowheads="1"/>
          </p:cNvPicPr>
          <p:nvPr>
            <p:custDataLst>
              <p:tags r:id="rId15"/>
            </p:custDataLst>
          </p:nvPr>
        </p:nvPicPr>
        <p:blipFill>
          <a:blip r:embed="rId24">
            <a:extLst>
              <a:ext uri="{28A0092B-C50C-407E-A947-70E740481C1C}">
                <a14:useLocalDpi xmlns:a14="http://schemas.microsoft.com/office/drawing/2010/main" val="0"/>
              </a:ext>
            </a:extLst>
          </a:blip>
          <a:srcRect/>
          <a:stretch>
            <a:fillRect/>
          </a:stretch>
        </p:blipFill>
        <p:spPr bwMode="auto">
          <a:xfrm>
            <a:off x="2364153" y="4413934"/>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5B122FEF-781E-BB98-E38D-8ED9990C8580}"/>
              </a:ext>
              <a:ext uri="{C183D7F6-B498-43B3-948B-1728B52AA6E4}">
                <adec:decorative xmlns:adec="http://schemas.microsoft.com/office/drawing/2017/decorative" val="1"/>
              </a:ext>
            </a:extLst>
          </p:cNvPr>
          <p:cNvPicPr>
            <a:picLocks noChangeAspect="1" noChangeArrowheads="1"/>
          </p:cNvPicPr>
          <p:nvPr>
            <p:custDataLst>
              <p:tags r:id="rId16"/>
            </p:custDataLst>
          </p:nvPr>
        </p:nvPicPr>
        <p:blipFill>
          <a:blip r:embed="rId25">
            <a:extLst>
              <a:ext uri="{28A0092B-C50C-407E-A947-70E740481C1C}">
                <a14:useLocalDpi xmlns:a14="http://schemas.microsoft.com/office/drawing/2010/main" val="0"/>
              </a:ext>
            </a:extLst>
          </a:blip>
          <a:srcRect/>
          <a:stretch>
            <a:fillRect/>
          </a:stretch>
        </p:blipFill>
        <p:spPr bwMode="auto">
          <a:xfrm>
            <a:off x="1530268" y="5296180"/>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5D5E834D-529E-5E6C-79D7-64AA6AAD1E9D}"/>
              </a:ext>
              <a:ext uri="{C183D7F6-B498-43B3-948B-1728B52AA6E4}">
                <adec:decorative xmlns:adec="http://schemas.microsoft.com/office/drawing/2017/decorative" val="1"/>
              </a:ext>
            </a:extLst>
          </p:cNvPr>
          <p:cNvPicPr>
            <a:picLocks noChangeAspect="1" noChangeArrowheads="1"/>
          </p:cNvPicPr>
          <p:nvPr>
            <p:custDataLst>
              <p:tags r:id="rId17"/>
            </p:custDataLst>
          </p:nvPr>
        </p:nvPicPr>
        <p:blipFill>
          <a:blip r:embed="rId24">
            <a:extLst>
              <a:ext uri="{28A0092B-C50C-407E-A947-70E740481C1C}">
                <a14:useLocalDpi xmlns:a14="http://schemas.microsoft.com/office/drawing/2010/main" val="0"/>
              </a:ext>
            </a:extLst>
          </a:blip>
          <a:srcRect/>
          <a:stretch>
            <a:fillRect/>
          </a:stretch>
        </p:blipFill>
        <p:spPr bwMode="auto">
          <a:xfrm>
            <a:off x="2364153" y="5303942"/>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extLst>
              <a:ext uri="{FF2B5EF4-FFF2-40B4-BE49-F238E27FC236}">
                <a16:creationId xmlns:a16="http://schemas.microsoft.com/office/drawing/2014/main" id="{79A6AAA5-81E4-F81C-44B5-C80C243F7699}"/>
              </a:ext>
              <a:ext uri="{C183D7F6-B498-43B3-948B-1728B52AA6E4}">
                <adec:decorative xmlns:adec="http://schemas.microsoft.com/office/drawing/2017/decorative" val="1"/>
              </a:ext>
            </a:extLst>
          </p:cNvPr>
          <p:cNvPicPr>
            <a:picLocks noChangeAspect="1" noChangeArrowheads="1"/>
          </p:cNvPicPr>
          <p:nvPr>
            <p:custDataLst>
              <p:tags r:id="rId18"/>
            </p:custDataLst>
          </p:nvPr>
        </p:nvPicPr>
        <p:blipFill>
          <a:blip r:embed="rId28">
            <a:extLst>
              <a:ext uri="{28A0092B-C50C-407E-A947-70E740481C1C}">
                <a14:useLocalDpi xmlns:a14="http://schemas.microsoft.com/office/drawing/2010/main" val="0"/>
              </a:ext>
            </a:extLst>
          </a:blip>
          <a:srcRect/>
          <a:stretch>
            <a:fillRect/>
          </a:stretch>
        </p:blipFill>
        <p:spPr bwMode="auto">
          <a:xfrm>
            <a:off x="4001339" y="5264491"/>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A406D96E-A400-59D7-6825-064041EB838A}"/>
              </a:ext>
              <a:ext uri="{C183D7F6-B498-43B3-948B-1728B52AA6E4}">
                <adec:decorative xmlns:adec="http://schemas.microsoft.com/office/drawing/2017/decorative" val="1"/>
              </a:ext>
            </a:extLst>
          </p:cNvPr>
          <p:cNvPicPr>
            <a:picLocks noChangeAspect="1" noChangeArrowheads="1"/>
          </p:cNvPicPr>
          <p:nvPr>
            <p:custDataLst>
              <p:tags r:id="rId19"/>
            </p:custDataLst>
          </p:nvPr>
        </p:nvPicPr>
        <p:blipFill>
          <a:blip r:embed="rId27">
            <a:extLst>
              <a:ext uri="{28A0092B-C50C-407E-A947-70E740481C1C}">
                <a14:useLocalDpi xmlns:a14="http://schemas.microsoft.com/office/drawing/2010/main" val="0"/>
              </a:ext>
            </a:extLst>
          </a:blip>
          <a:srcRect/>
          <a:stretch>
            <a:fillRect/>
          </a:stretch>
        </p:blipFill>
        <p:spPr bwMode="auto">
          <a:xfrm>
            <a:off x="3188456" y="5350589"/>
            <a:ext cx="715033" cy="715033"/>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0D469F9C-B317-B459-35B6-D4305F771108}"/>
              </a:ext>
              <a:ext uri="{C183D7F6-B498-43B3-948B-1728B52AA6E4}">
                <adec:decorative xmlns:adec="http://schemas.microsoft.com/office/drawing/2017/decorative" val="1"/>
              </a:ext>
            </a:extLst>
          </p:cNvPr>
          <p:cNvSpPr txBox="1"/>
          <p:nvPr>
            <p:custDataLst>
              <p:tags r:id="rId20"/>
            </p:custDataLst>
          </p:nvPr>
        </p:nvSpPr>
        <p:spPr>
          <a:xfrm>
            <a:off x="1222060" y="323962"/>
            <a:ext cx="2783822" cy="369332"/>
          </a:xfrm>
          <a:prstGeom prst="rect">
            <a:avLst/>
          </a:prstGeom>
          <a:noFill/>
        </p:spPr>
        <p:txBody>
          <a:bodyPr wrap="square" rtlCol="0">
            <a:spAutoFit/>
          </a:bodyPr>
          <a:lstStyle/>
          <a:p>
            <a:r>
              <a:rPr lang="fr-FR"/>
              <a:t>Domaine public</a:t>
            </a:r>
            <a:endParaRPr lang="en-BE"/>
          </a:p>
        </p:txBody>
      </p:sp>
      <p:sp>
        <p:nvSpPr>
          <p:cNvPr id="27" name="Rectangle 26">
            <a:extLst>
              <a:ext uri="{FF2B5EF4-FFF2-40B4-BE49-F238E27FC236}">
                <a16:creationId xmlns:a16="http://schemas.microsoft.com/office/drawing/2014/main" id="{86D07A00-97D5-4873-6666-6F94F4F7608E}"/>
              </a:ext>
              <a:ext uri="{C183D7F6-B498-43B3-948B-1728B52AA6E4}">
                <adec:decorative xmlns:adec="http://schemas.microsoft.com/office/drawing/2017/decorative" val="1"/>
              </a:ext>
            </a:extLst>
          </p:cNvPr>
          <p:cNvSpPr/>
          <p:nvPr/>
        </p:nvSpPr>
        <p:spPr>
          <a:xfrm>
            <a:off x="296918" y="1"/>
            <a:ext cx="793122" cy="6991814"/>
          </a:xfrm>
          <a:prstGeom prst="rect">
            <a:avLst/>
          </a:prstGeom>
          <a:gradFill flip="none" rotWithShape="1">
            <a:gsLst>
              <a:gs pos="0">
                <a:schemeClr val="accent6">
                  <a:lumMod val="99000"/>
                </a:schemeClr>
              </a:gs>
              <a:gs pos="52000">
                <a:schemeClr val="accent2"/>
              </a:gs>
              <a:gs pos="100000">
                <a:srgbClr val="FF0000">
                  <a:alpha val="9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ZoneTexte 21">
            <a:extLst>
              <a:ext uri="{FF2B5EF4-FFF2-40B4-BE49-F238E27FC236}">
                <a16:creationId xmlns:a16="http://schemas.microsoft.com/office/drawing/2014/main" id="{F3DCE3D8-6FC5-F897-FA21-155C6CA8B1C7}"/>
              </a:ext>
              <a:ext uri="{C183D7F6-B498-43B3-948B-1728B52AA6E4}">
                <adec:decorative xmlns:adec="http://schemas.microsoft.com/office/drawing/2017/decorative" val="1"/>
              </a:ext>
            </a:extLst>
          </p:cNvPr>
          <p:cNvSpPr txBox="1"/>
          <p:nvPr>
            <p:custDataLst>
              <p:tags r:id="rId21"/>
            </p:custDataLst>
          </p:nvPr>
        </p:nvSpPr>
        <p:spPr>
          <a:xfrm>
            <a:off x="1098168" y="6272768"/>
            <a:ext cx="2783822" cy="369332"/>
          </a:xfrm>
          <a:prstGeom prst="rect">
            <a:avLst/>
          </a:prstGeom>
          <a:noFill/>
        </p:spPr>
        <p:txBody>
          <a:bodyPr wrap="square" lIns="91440" tIns="45720" rIns="91440" bIns="45720" rtlCol="0" anchor="t">
            <a:spAutoFit/>
          </a:bodyPr>
          <a:lstStyle/>
          <a:p>
            <a:r>
              <a:rPr lang="fr-FR"/>
              <a:t>Droits d'auteur</a:t>
            </a:r>
          </a:p>
        </p:txBody>
      </p:sp>
      <p:pic>
        <p:nvPicPr>
          <p:cNvPr id="24" name="Graphique 23">
            <a:extLst>
              <a:ext uri="{FF2B5EF4-FFF2-40B4-BE49-F238E27FC236}">
                <a16:creationId xmlns:a16="http://schemas.microsoft.com/office/drawing/2014/main" id="{0A9FAB0A-C9B2-7BC6-35D7-8ECCFA931DEB}"/>
              </a:ext>
              <a:ext uri="{C183D7F6-B498-43B3-948B-1728B52AA6E4}">
                <adec:decorative xmlns:adec="http://schemas.microsoft.com/office/drawing/2017/decorative" val="1"/>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70362" y="5815568"/>
            <a:ext cx="914400" cy="914400"/>
          </a:xfrm>
          <a:prstGeom prst="rect">
            <a:avLst/>
          </a:prstGeom>
        </p:spPr>
      </p:pic>
      <p:pic>
        <p:nvPicPr>
          <p:cNvPr id="26" name="Graphique 25">
            <a:extLst>
              <a:ext uri="{FF2B5EF4-FFF2-40B4-BE49-F238E27FC236}">
                <a16:creationId xmlns:a16="http://schemas.microsoft.com/office/drawing/2014/main" id="{68C3CCC6-62CC-252B-5437-2B7DE6D5ADBA}"/>
              </a:ext>
              <a:ext uri="{C183D7F6-B498-43B3-948B-1728B52AA6E4}">
                <adec:decorative xmlns:adec="http://schemas.microsoft.com/office/drawing/2017/decorative" val="1"/>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251699" y="45833"/>
            <a:ext cx="914400" cy="914400"/>
          </a:xfrm>
          <a:prstGeom prst="rect">
            <a:avLst/>
          </a:prstGeom>
        </p:spPr>
      </p:pic>
    </p:spTree>
    <p:extLst>
      <p:ext uri="{BB962C8B-B14F-4D97-AF65-F5344CB8AC3E}">
        <p14:creationId xmlns:p14="http://schemas.microsoft.com/office/powerpoint/2010/main" val="3071030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D8C28-1297-3B3F-6223-284991193BEC}"/>
            </a:ext>
          </a:extLst>
        </p:cNvPr>
        <p:cNvGrpSpPr/>
        <p:nvPr/>
      </p:nvGrpSpPr>
      <p:grpSpPr>
        <a:xfrm>
          <a:off x="0" y="0"/>
          <a:ext cx="0" cy="0"/>
          <a:chOff x="0" y="0"/>
          <a:chExt cx="0" cy="0"/>
        </a:xfrm>
      </p:grpSpPr>
      <p:sp>
        <p:nvSpPr>
          <p:cNvPr id="2052" name="Rectangle 2051">
            <a:extLst>
              <a:ext uri="{FF2B5EF4-FFF2-40B4-BE49-F238E27FC236}">
                <a16:creationId xmlns:a16="http://schemas.microsoft.com/office/drawing/2014/main" id="{199017E3-86C7-3D57-D7F6-A5B25D5448B4}"/>
              </a:ext>
              <a:ext uri="{C183D7F6-B498-43B3-948B-1728B52AA6E4}">
                <adec:decorative xmlns:adec="http://schemas.microsoft.com/office/drawing/2017/decorative" val="1"/>
              </a:ext>
            </a:extLst>
          </p:cNvPr>
          <p:cNvSpPr/>
          <p:nvPr/>
        </p:nvSpPr>
        <p:spPr>
          <a:xfrm>
            <a:off x="296918" y="1"/>
            <a:ext cx="793122" cy="6991814"/>
          </a:xfrm>
          <a:prstGeom prst="rect">
            <a:avLst/>
          </a:prstGeom>
          <a:gradFill flip="none" rotWithShape="1">
            <a:gsLst>
              <a:gs pos="0">
                <a:schemeClr val="accent6">
                  <a:lumMod val="99000"/>
                </a:schemeClr>
              </a:gs>
              <a:gs pos="52000">
                <a:schemeClr val="accent2"/>
              </a:gs>
              <a:gs pos="100000">
                <a:srgbClr val="FF0000">
                  <a:alpha val="9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Picture 2">
            <a:extLst>
              <a:ext uri="{FF2B5EF4-FFF2-40B4-BE49-F238E27FC236}">
                <a16:creationId xmlns:a16="http://schemas.microsoft.com/office/drawing/2014/main" id="{178F610E-74C5-D3F6-A1A4-951FE30FE841}"/>
              </a:ext>
              <a:ext uri="{C183D7F6-B498-43B3-948B-1728B52AA6E4}">
                <adec:decorative xmlns:adec="http://schemas.microsoft.com/office/drawing/2017/decorative" val="1"/>
              </a:ext>
            </a:extLst>
          </p:cNvPr>
          <p:cNvPicPr>
            <a:picLocks noChangeAspect="1" noChangeArrowheads="1"/>
          </p:cNvPicPr>
          <p:nvPr>
            <p:custDataLst>
              <p:tags r:id="rId1"/>
            </p:custDataLst>
          </p:nvPr>
        </p:nvPicPr>
        <p:blipFill>
          <a:blip r:embed="rId25">
            <a:extLst>
              <a:ext uri="{28A0092B-C50C-407E-A947-70E740481C1C}">
                <a14:useLocalDpi xmlns:a14="http://schemas.microsoft.com/office/drawing/2010/main" val="0"/>
              </a:ext>
            </a:extLst>
          </a:blip>
          <a:srcRect/>
          <a:stretch>
            <a:fillRect/>
          </a:stretch>
        </p:blipFill>
        <p:spPr bwMode="auto">
          <a:xfrm>
            <a:off x="1530268" y="834097"/>
            <a:ext cx="743449" cy="743449"/>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994F8AEC-DC00-5DC1-BADB-6C7DF59A2603}"/>
              </a:ext>
            </a:extLst>
          </p:cNvPr>
          <p:cNvSpPr txBox="1"/>
          <p:nvPr>
            <p:custDataLst>
              <p:tags r:id="rId2"/>
            </p:custDataLst>
          </p:nvPr>
        </p:nvSpPr>
        <p:spPr>
          <a:xfrm>
            <a:off x="1179108" y="135808"/>
            <a:ext cx="2783822" cy="369332"/>
          </a:xfrm>
          <a:prstGeom prst="rect">
            <a:avLst/>
          </a:prstGeom>
          <a:noFill/>
        </p:spPr>
        <p:txBody>
          <a:bodyPr wrap="square" rtlCol="0">
            <a:spAutoFit/>
          </a:bodyPr>
          <a:lstStyle/>
          <a:p>
            <a:r>
              <a:rPr lang="fr-FR"/>
              <a:t>CC0 : Domaine public</a:t>
            </a:r>
            <a:endParaRPr lang="en-BE"/>
          </a:p>
        </p:txBody>
      </p:sp>
      <p:pic>
        <p:nvPicPr>
          <p:cNvPr id="2050" name="Picture 2" descr="licence cc by : modifications ou remix autorisées, utilisation commerciale autorisée. Obligation d'attribuer l'auteur.">
            <a:extLst>
              <a:ext uri="{FF2B5EF4-FFF2-40B4-BE49-F238E27FC236}">
                <a16:creationId xmlns:a16="http://schemas.microsoft.com/office/drawing/2014/main" id="{D9919C49-09B0-5FD1-F22F-9029A5EDFA63}"/>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4398" r="52049" b="66656"/>
          <a:stretch/>
        </p:blipFill>
        <p:spPr bwMode="auto">
          <a:xfrm>
            <a:off x="1485447" y="748042"/>
            <a:ext cx="2396543" cy="8767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2.2 Creative Commons for open licensing - OER and OEP for Teaching and  Learning">
            <a:extLst>
              <a:ext uri="{FF2B5EF4-FFF2-40B4-BE49-F238E27FC236}">
                <a16:creationId xmlns:a16="http://schemas.microsoft.com/office/drawing/2014/main" id="{0706E2B4-B3D0-855B-6B2C-3C59B0A8A513}"/>
              </a:ext>
            </a:extLst>
          </p:cNvPr>
          <p:cNvPicPr>
            <a:picLocks noChangeAspect="1" noChangeArrowheads="1"/>
          </p:cNvPicPr>
          <p:nvPr>
            <p:custDataLst>
              <p:tags r:id="rId3"/>
            </p:custDataLst>
          </p:nvPr>
        </p:nvPicPr>
        <p:blipFill>
          <a:blip r:embed="rId27">
            <a:extLst>
              <a:ext uri="{28A0092B-C50C-407E-A947-70E740481C1C}">
                <a14:useLocalDpi xmlns:a14="http://schemas.microsoft.com/office/drawing/2010/main" val="0"/>
              </a:ext>
            </a:extLst>
          </a:blip>
          <a:srcRect/>
          <a:stretch>
            <a:fillRect/>
          </a:stretch>
        </p:blipFill>
        <p:spPr bwMode="auto">
          <a:xfrm>
            <a:off x="1530268" y="1726514"/>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3EA9849A-124D-6D66-9E9D-9BB86ECC77DC}"/>
              </a:ext>
              <a:ext uri="{C183D7F6-B498-43B3-948B-1728B52AA6E4}">
                <adec:decorative xmlns:adec="http://schemas.microsoft.com/office/drawing/2017/decorative" val="1"/>
              </a:ext>
            </a:extLst>
          </p:cNvPr>
          <p:cNvPicPr>
            <a:picLocks noChangeAspect="1" noChangeArrowheads="1"/>
          </p:cNvPicPr>
          <p:nvPr>
            <p:custDataLst>
              <p:tags r:id="rId4"/>
            </p:custDataLst>
          </p:nvPr>
        </p:nvPicPr>
        <p:blipFill>
          <a:blip r:embed="rId28">
            <a:extLst>
              <a:ext uri="{28A0092B-C50C-407E-A947-70E740481C1C}">
                <a14:useLocalDpi xmlns:a14="http://schemas.microsoft.com/office/drawing/2010/main" val="0"/>
              </a:ext>
            </a:extLst>
          </a:blip>
          <a:srcRect/>
          <a:stretch>
            <a:fillRect/>
          </a:stretch>
        </p:blipFill>
        <p:spPr bwMode="auto">
          <a:xfrm>
            <a:off x="2799513" y="817603"/>
            <a:ext cx="458000" cy="4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odifications ou remix autorisées, partage dans les mêmes conditions, utilisation commerciale autorisée. Obligation d'attribuer l'auteur.">
            <a:extLst>
              <a:ext uri="{FF2B5EF4-FFF2-40B4-BE49-F238E27FC236}">
                <a16:creationId xmlns:a16="http://schemas.microsoft.com/office/drawing/2014/main" id="{6A6D270F-6909-9E64-873E-054F537F27FC}"/>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22" t="36394" r="51727" b="35433"/>
          <a:stretch/>
        </p:blipFill>
        <p:spPr bwMode="auto">
          <a:xfrm>
            <a:off x="1485447" y="1698160"/>
            <a:ext cx="2396543" cy="8533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133AA889-E0AC-9383-A54B-CBD66BBECD34}"/>
              </a:ext>
              <a:ext uri="{C183D7F6-B498-43B3-948B-1728B52AA6E4}">
                <adec:decorative xmlns:adec="http://schemas.microsoft.com/office/drawing/2017/decorative" val="1"/>
              </a:ext>
            </a:extLst>
          </p:cNvPr>
          <p:cNvPicPr>
            <a:picLocks noChangeAspect="1" noChangeArrowheads="1"/>
          </p:cNvPicPr>
          <p:nvPr>
            <p:custDataLst>
              <p:tags r:id="rId5"/>
            </p:custDataLst>
          </p:nvPr>
        </p:nvPicPr>
        <p:blipFill>
          <a:blip r:embed="rId27">
            <a:extLst>
              <a:ext uri="{28A0092B-C50C-407E-A947-70E740481C1C}">
                <a14:useLocalDpi xmlns:a14="http://schemas.microsoft.com/office/drawing/2010/main" val="0"/>
              </a:ext>
            </a:extLst>
          </a:blip>
          <a:srcRect/>
          <a:stretch>
            <a:fillRect/>
          </a:stretch>
        </p:blipFill>
        <p:spPr bwMode="auto">
          <a:xfrm>
            <a:off x="1530268" y="2618931"/>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E99D6680-3EA5-5208-EEB4-92C0C297546F}"/>
              </a:ext>
              <a:ext uri="{C183D7F6-B498-43B3-948B-1728B52AA6E4}">
                <adec:decorative xmlns:adec="http://schemas.microsoft.com/office/drawing/2017/decorative" val="1"/>
              </a:ext>
            </a:extLst>
          </p:cNvPr>
          <p:cNvPicPr>
            <a:picLocks noChangeAspect="1" noChangeArrowheads="1"/>
          </p:cNvPicPr>
          <p:nvPr>
            <p:custDataLst>
              <p:tags r:id="rId6"/>
            </p:custDataLst>
          </p:nvPr>
        </p:nvPicPr>
        <p:blipFill>
          <a:blip r:embed="rId29">
            <a:extLst>
              <a:ext uri="{28A0092B-C50C-407E-A947-70E740481C1C}">
                <a14:useLocalDpi xmlns:a14="http://schemas.microsoft.com/office/drawing/2010/main" val="0"/>
              </a:ext>
            </a:extLst>
          </a:blip>
          <a:srcRect/>
          <a:stretch>
            <a:fillRect/>
          </a:stretch>
        </p:blipFill>
        <p:spPr bwMode="auto">
          <a:xfrm>
            <a:off x="2974307" y="1776338"/>
            <a:ext cx="856807" cy="4284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22327B7-8D09-49AE-0AB2-7D5517F0DFBC}"/>
              </a:ext>
              <a:ext uri="{C183D7F6-B498-43B3-948B-1728B52AA6E4}">
                <adec:decorative xmlns:adec="http://schemas.microsoft.com/office/drawing/2017/decorative" val="1"/>
              </a:ext>
            </a:extLst>
          </p:cNvPr>
          <p:cNvPicPr>
            <a:picLocks noChangeAspect="1" noChangeArrowheads="1"/>
          </p:cNvPicPr>
          <p:nvPr>
            <p:custDataLst>
              <p:tags r:id="rId7"/>
            </p:custDataLst>
          </p:nvPr>
        </p:nvPicPr>
        <p:blipFill>
          <a:blip r:embed="rId28">
            <a:extLst>
              <a:ext uri="{28A0092B-C50C-407E-A947-70E740481C1C}">
                <a14:useLocalDpi xmlns:a14="http://schemas.microsoft.com/office/drawing/2010/main" val="0"/>
              </a:ext>
            </a:extLst>
          </a:blip>
          <a:srcRect/>
          <a:stretch>
            <a:fillRect/>
          </a:stretch>
        </p:blipFill>
        <p:spPr bwMode="auto">
          <a:xfrm>
            <a:off x="2539645" y="1762389"/>
            <a:ext cx="435360" cy="4353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licence BY NC.  modifications ou remix autorisées, utilisation commerciale non-autorisée. Obligation d'attribuer l'auteur.">
            <a:extLst>
              <a:ext uri="{FF2B5EF4-FFF2-40B4-BE49-F238E27FC236}">
                <a16:creationId xmlns:a16="http://schemas.microsoft.com/office/drawing/2014/main" id="{67EA961D-7F61-DB48-A1CC-4E0018579C9D}"/>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291" t="67644" r="51758" b="3867"/>
          <a:stretch/>
        </p:blipFill>
        <p:spPr bwMode="auto">
          <a:xfrm>
            <a:off x="1480559" y="2576552"/>
            <a:ext cx="2396543" cy="8629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B4F2CA1-1421-CBEE-1BC8-EE97420B5E5B}"/>
              </a:ext>
              <a:ext uri="{C183D7F6-B498-43B3-948B-1728B52AA6E4}">
                <adec:decorative xmlns:adec="http://schemas.microsoft.com/office/drawing/2017/decorative" val="1"/>
              </a:ext>
            </a:extLst>
          </p:cNvPr>
          <p:cNvPicPr>
            <a:picLocks noChangeAspect="1" noChangeArrowheads="1"/>
          </p:cNvPicPr>
          <p:nvPr>
            <p:custDataLst>
              <p:tags r:id="rId8"/>
            </p:custDataLst>
          </p:nvPr>
        </p:nvPicPr>
        <p:blipFill>
          <a:blip r:embed="rId30">
            <a:extLst>
              <a:ext uri="{28A0092B-C50C-407E-A947-70E740481C1C}">
                <a14:useLocalDpi xmlns:a14="http://schemas.microsoft.com/office/drawing/2010/main" val="0"/>
              </a:ext>
            </a:extLst>
          </a:blip>
          <a:srcRect/>
          <a:stretch>
            <a:fillRect/>
          </a:stretch>
        </p:blipFill>
        <p:spPr bwMode="auto">
          <a:xfrm>
            <a:off x="3202143" y="2657780"/>
            <a:ext cx="428385" cy="4283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81144454-85B3-F84D-EA19-6F3BDE9B7FC2}"/>
              </a:ext>
              <a:ext uri="{C183D7F6-B498-43B3-948B-1728B52AA6E4}">
                <adec:decorative xmlns:adec="http://schemas.microsoft.com/office/drawing/2017/decorative" val="1"/>
              </a:ext>
            </a:extLst>
          </p:cNvPr>
          <p:cNvPicPr>
            <a:picLocks noChangeAspect="1" noChangeArrowheads="1"/>
          </p:cNvPicPr>
          <p:nvPr>
            <p:custDataLst>
              <p:tags r:id="rId9"/>
            </p:custDataLst>
          </p:nvPr>
        </p:nvPicPr>
        <p:blipFill>
          <a:blip r:embed="rId28">
            <a:extLst>
              <a:ext uri="{28A0092B-C50C-407E-A947-70E740481C1C}">
                <a14:useLocalDpi xmlns:a14="http://schemas.microsoft.com/office/drawing/2010/main" val="0"/>
              </a:ext>
            </a:extLst>
          </a:blip>
          <a:srcRect/>
          <a:stretch>
            <a:fillRect/>
          </a:stretch>
        </p:blipFill>
        <p:spPr bwMode="auto">
          <a:xfrm>
            <a:off x="2530408" y="2630557"/>
            <a:ext cx="451482" cy="4514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4D032A8-DA7F-D1CB-07E5-D278952611A4}"/>
              </a:ext>
              <a:ext uri="{C183D7F6-B498-43B3-948B-1728B52AA6E4}">
                <adec:decorative xmlns:adec="http://schemas.microsoft.com/office/drawing/2017/decorative" val="1"/>
              </a:ext>
            </a:extLst>
          </p:cNvPr>
          <p:cNvPicPr>
            <a:picLocks noChangeAspect="1" noChangeArrowheads="1"/>
          </p:cNvPicPr>
          <p:nvPr>
            <p:custDataLst>
              <p:tags r:id="rId10"/>
            </p:custDataLst>
          </p:nvPr>
        </p:nvPicPr>
        <p:blipFill>
          <a:blip r:embed="rId27">
            <a:extLst>
              <a:ext uri="{28A0092B-C50C-407E-A947-70E740481C1C}">
                <a14:useLocalDpi xmlns:a14="http://schemas.microsoft.com/office/drawing/2010/main" val="0"/>
              </a:ext>
            </a:extLst>
          </a:blip>
          <a:srcRect/>
          <a:stretch>
            <a:fillRect/>
          </a:stretch>
        </p:blipFill>
        <p:spPr bwMode="auto">
          <a:xfrm>
            <a:off x="1530268" y="3511348"/>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Licence CC BY NC SA.  modifications ou remix autorisées, partage dans les mêmes conditions, utilisation commerciale non-autorisée. Obligation d'attribuer l'auteur.">
            <a:extLst>
              <a:ext uri="{FF2B5EF4-FFF2-40B4-BE49-F238E27FC236}">
                <a16:creationId xmlns:a16="http://schemas.microsoft.com/office/drawing/2014/main" id="{7159F32F-0F99-D337-BBFA-1339A5696993}"/>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51672" t="4428" r="377" b="67083"/>
          <a:stretch/>
        </p:blipFill>
        <p:spPr bwMode="auto">
          <a:xfrm>
            <a:off x="1480559" y="3479960"/>
            <a:ext cx="2396543" cy="8629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8E50E88A-1A70-FE9A-3C80-09E7A0EC8E14}"/>
              </a:ext>
              <a:ext uri="{C183D7F6-B498-43B3-948B-1728B52AA6E4}">
                <adec:decorative xmlns:adec="http://schemas.microsoft.com/office/drawing/2017/decorative" val="1"/>
              </a:ext>
            </a:extLst>
          </p:cNvPr>
          <p:cNvPicPr>
            <a:picLocks noChangeAspect="1" noChangeArrowheads="1"/>
          </p:cNvPicPr>
          <p:nvPr>
            <p:custDataLst>
              <p:tags r:id="rId11"/>
            </p:custDataLst>
          </p:nvPr>
        </p:nvPicPr>
        <p:blipFill>
          <a:blip r:embed="rId28">
            <a:extLst>
              <a:ext uri="{28A0092B-C50C-407E-A947-70E740481C1C}">
                <a14:useLocalDpi xmlns:a14="http://schemas.microsoft.com/office/drawing/2010/main" val="0"/>
              </a:ext>
            </a:extLst>
          </a:blip>
          <a:srcRect/>
          <a:stretch>
            <a:fillRect/>
          </a:stretch>
        </p:blipFill>
        <p:spPr bwMode="auto">
          <a:xfrm>
            <a:off x="2354918" y="3579345"/>
            <a:ext cx="419302" cy="4193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43023DB2-C217-EBD0-ABFB-0AD0DC754F42}"/>
              </a:ext>
              <a:ext uri="{C183D7F6-B498-43B3-948B-1728B52AA6E4}">
                <adec:decorative xmlns:adec="http://schemas.microsoft.com/office/drawing/2017/decorative" val="1"/>
              </a:ext>
            </a:extLst>
          </p:cNvPr>
          <p:cNvPicPr>
            <a:picLocks noChangeAspect="1" noChangeArrowheads="1"/>
          </p:cNvPicPr>
          <p:nvPr>
            <p:custDataLst>
              <p:tags r:id="rId12"/>
            </p:custDataLst>
          </p:nvPr>
        </p:nvPicPr>
        <p:blipFill>
          <a:blip r:embed="rId30">
            <a:extLst>
              <a:ext uri="{28A0092B-C50C-407E-A947-70E740481C1C}">
                <a14:useLocalDpi xmlns:a14="http://schemas.microsoft.com/office/drawing/2010/main" val="0"/>
              </a:ext>
            </a:extLst>
          </a:blip>
          <a:srcRect/>
          <a:stretch>
            <a:fillRect/>
          </a:stretch>
        </p:blipFill>
        <p:spPr bwMode="auto">
          <a:xfrm>
            <a:off x="2841923" y="3576543"/>
            <a:ext cx="419302" cy="4193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CC888F2E-174C-6FAF-30C6-A57161E8762B}"/>
              </a:ext>
              <a:ext uri="{C183D7F6-B498-43B3-948B-1728B52AA6E4}">
                <adec:decorative xmlns:adec="http://schemas.microsoft.com/office/drawing/2017/decorative" val="1"/>
              </a:ext>
            </a:extLst>
          </p:cNvPr>
          <p:cNvPicPr>
            <a:picLocks noChangeAspect="1" noChangeArrowheads="1"/>
          </p:cNvPicPr>
          <p:nvPr>
            <p:custDataLst>
              <p:tags r:id="rId13"/>
            </p:custDataLst>
          </p:nvPr>
        </p:nvPicPr>
        <p:blipFill>
          <a:blip r:embed="rId29">
            <a:extLst>
              <a:ext uri="{28A0092B-C50C-407E-A947-70E740481C1C}">
                <a14:useLocalDpi xmlns:a14="http://schemas.microsoft.com/office/drawing/2010/main" val="0"/>
              </a:ext>
            </a:extLst>
          </a:blip>
          <a:srcRect/>
          <a:stretch>
            <a:fillRect/>
          </a:stretch>
        </p:blipFill>
        <p:spPr bwMode="auto">
          <a:xfrm>
            <a:off x="3089939" y="3556868"/>
            <a:ext cx="906422" cy="45321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CEC6103-061A-8AD5-441E-8C8F4D626DC5}"/>
              </a:ext>
              <a:ext uri="{C183D7F6-B498-43B3-948B-1728B52AA6E4}">
                <adec:decorative xmlns:adec="http://schemas.microsoft.com/office/drawing/2017/decorative" val="1"/>
              </a:ext>
            </a:extLst>
          </p:cNvPr>
          <p:cNvPicPr>
            <a:picLocks noChangeAspect="1" noChangeArrowheads="1"/>
          </p:cNvPicPr>
          <p:nvPr>
            <p:custDataLst>
              <p:tags r:id="rId14"/>
            </p:custDataLst>
          </p:nvPr>
        </p:nvPicPr>
        <p:blipFill>
          <a:blip r:embed="rId27">
            <a:extLst>
              <a:ext uri="{28A0092B-C50C-407E-A947-70E740481C1C}">
                <a14:useLocalDpi xmlns:a14="http://schemas.microsoft.com/office/drawing/2010/main" val="0"/>
              </a:ext>
            </a:extLst>
          </a:blip>
          <a:srcRect/>
          <a:stretch>
            <a:fillRect/>
          </a:stretch>
        </p:blipFill>
        <p:spPr bwMode="auto">
          <a:xfrm>
            <a:off x="1530268" y="4403765"/>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Licence CC BY ND.  modifications ou remix non-autorisées, utilisation commerciale autorisée. Obligation d'attribuer l'auteur.">
            <a:extLst>
              <a:ext uri="{FF2B5EF4-FFF2-40B4-BE49-F238E27FC236}">
                <a16:creationId xmlns:a16="http://schemas.microsoft.com/office/drawing/2014/main" id="{2A7926B2-D918-1709-0331-746066E09FD7}"/>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51672" t="36417" r="377" b="35094"/>
          <a:stretch/>
        </p:blipFill>
        <p:spPr bwMode="auto">
          <a:xfrm>
            <a:off x="1480559" y="4376229"/>
            <a:ext cx="2396543" cy="8629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77226C38-0D7C-CE2F-359F-68C4FA066B79}"/>
              </a:ext>
              <a:ext uri="{C183D7F6-B498-43B3-948B-1728B52AA6E4}">
                <adec:decorative xmlns:adec="http://schemas.microsoft.com/office/drawing/2017/decorative" val="1"/>
              </a:ext>
            </a:extLst>
          </p:cNvPr>
          <p:cNvPicPr>
            <a:picLocks noChangeAspect="1" noChangeArrowheads="1"/>
          </p:cNvPicPr>
          <p:nvPr>
            <p:custDataLst>
              <p:tags r:id="rId15"/>
            </p:custDataLst>
          </p:nvPr>
        </p:nvPicPr>
        <p:blipFill>
          <a:blip r:embed="rId31">
            <a:extLst>
              <a:ext uri="{28A0092B-C50C-407E-A947-70E740481C1C}">
                <a14:useLocalDpi xmlns:a14="http://schemas.microsoft.com/office/drawing/2010/main" val="0"/>
              </a:ext>
            </a:extLst>
          </a:blip>
          <a:srcRect/>
          <a:stretch>
            <a:fillRect/>
          </a:stretch>
        </p:blipFill>
        <p:spPr bwMode="auto">
          <a:xfrm>
            <a:off x="3187936" y="4449126"/>
            <a:ext cx="430294" cy="4302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2F812F97-38CC-4C7B-A03F-15EC194168B8}"/>
              </a:ext>
              <a:ext uri="{C183D7F6-B498-43B3-948B-1728B52AA6E4}">
                <adec:decorative xmlns:adec="http://schemas.microsoft.com/office/drawing/2017/decorative" val="1"/>
              </a:ext>
            </a:extLst>
          </p:cNvPr>
          <p:cNvPicPr>
            <a:picLocks noChangeAspect="1" noChangeArrowheads="1"/>
          </p:cNvPicPr>
          <p:nvPr>
            <p:custDataLst>
              <p:tags r:id="rId16"/>
            </p:custDataLst>
          </p:nvPr>
        </p:nvPicPr>
        <p:blipFill>
          <a:blip r:embed="rId27">
            <a:extLst>
              <a:ext uri="{28A0092B-C50C-407E-A947-70E740481C1C}">
                <a14:useLocalDpi xmlns:a14="http://schemas.microsoft.com/office/drawing/2010/main" val="0"/>
              </a:ext>
            </a:extLst>
          </a:blip>
          <a:srcRect/>
          <a:stretch>
            <a:fillRect/>
          </a:stretch>
        </p:blipFill>
        <p:spPr bwMode="auto">
          <a:xfrm>
            <a:off x="1530268" y="5296180"/>
            <a:ext cx="743449" cy="7434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7E3EC714-22E7-01DE-FC31-C090581ED958}"/>
              </a:ext>
              <a:ext uri="{C183D7F6-B498-43B3-948B-1728B52AA6E4}">
                <adec:decorative xmlns:adec="http://schemas.microsoft.com/office/drawing/2017/decorative" val="1"/>
              </a:ext>
            </a:extLst>
          </p:cNvPr>
          <p:cNvPicPr>
            <a:picLocks noChangeAspect="1" noChangeArrowheads="1"/>
          </p:cNvPicPr>
          <p:nvPr>
            <p:custDataLst>
              <p:tags r:id="rId17"/>
            </p:custDataLst>
          </p:nvPr>
        </p:nvPicPr>
        <p:blipFill>
          <a:blip r:embed="rId28">
            <a:extLst>
              <a:ext uri="{28A0092B-C50C-407E-A947-70E740481C1C}">
                <a14:useLocalDpi xmlns:a14="http://schemas.microsoft.com/office/drawing/2010/main" val="0"/>
              </a:ext>
            </a:extLst>
          </a:blip>
          <a:srcRect/>
          <a:stretch>
            <a:fillRect/>
          </a:stretch>
        </p:blipFill>
        <p:spPr bwMode="auto">
          <a:xfrm>
            <a:off x="2530406" y="4450878"/>
            <a:ext cx="433263" cy="43326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Licence CC BY NC ND.  modifications ou remix non-autorisées, utilisation commerciale non-autorisée. Obligation d'attribuer l'auteur.">
            <a:extLst>
              <a:ext uri="{FF2B5EF4-FFF2-40B4-BE49-F238E27FC236}">
                <a16:creationId xmlns:a16="http://schemas.microsoft.com/office/drawing/2014/main" id="{34864FD5-5510-404A-AB39-896F1A412F47}"/>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51400" t="67177" r="649" b="4334"/>
          <a:stretch/>
        </p:blipFill>
        <p:spPr bwMode="auto">
          <a:xfrm>
            <a:off x="1451558" y="5272498"/>
            <a:ext cx="2396542" cy="8629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CF78B1E-97F4-3A7C-8CE1-83760755A4A8}"/>
              </a:ext>
              <a:ext uri="{C183D7F6-B498-43B3-948B-1728B52AA6E4}">
                <adec:decorative xmlns:adec="http://schemas.microsoft.com/office/drawing/2017/decorative" val="1"/>
              </a:ext>
            </a:extLst>
          </p:cNvPr>
          <p:cNvPicPr>
            <a:picLocks noChangeAspect="1" noChangeArrowheads="1"/>
          </p:cNvPicPr>
          <p:nvPr>
            <p:custDataLst>
              <p:tags r:id="rId18"/>
            </p:custDataLst>
          </p:nvPr>
        </p:nvPicPr>
        <p:blipFill>
          <a:blip r:embed="rId28">
            <a:extLst>
              <a:ext uri="{28A0092B-C50C-407E-A947-70E740481C1C}">
                <a14:useLocalDpi xmlns:a14="http://schemas.microsoft.com/office/drawing/2010/main" val="0"/>
              </a:ext>
            </a:extLst>
          </a:blip>
          <a:srcRect/>
          <a:stretch>
            <a:fillRect/>
          </a:stretch>
        </p:blipFill>
        <p:spPr bwMode="auto">
          <a:xfrm>
            <a:off x="2317974" y="5350123"/>
            <a:ext cx="461238" cy="4612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extLst>
              <a:ext uri="{FF2B5EF4-FFF2-40B4-BE49-F238E27FC236}">
                <a16:creationId xmlns:a16="http://schemas.microsoft.com/office/drawing/2014/main" id="{B558A23B-26D6-6383-4655-F393B20257B0}"/>
              </a:ext>
              <a:ext uri="{C183D7F6-B498-43B3-948B-1728B52AA6E4}">
                <adec:decorative xmlns:adec="http://schemas.microsoft.com/office/drawing/2017/decorative" val="1"/>
              </a:ext>
            </a:extLst>
          </p:cNvPr>
          <p:cNvPicPr>
            <a:picLocks noChangeAspect="1" noChangeArrowheads="1"/>
          </p:cNvPicPr>
          <p:nvPr>
            <p:custDataLst>
              <p:tags r:id="rId19"/>
            </p:custDataLst>
          </p:nvPr>
        </p:nvPicPr>
        <p:blipFill>
          <a:blip r:embed="rId31">
            <a:extLst>
              <a:ext uri="{28A0092B-C50C-407E-A947-70E740481C1C}">
                <a14:useLocalDpi xmlns:a14="http://schemas.microsoft.com/office/drawing/2010/main" val="0"/>
              </a:ext>
            </a:extLst>
          </a:blip>
          <a:srcRect/>
          <a:stretch>
            <a:fillRect/>
          </a:stretch>
        </p:blipFill>
        <p:spPr bwMode="auto">
          <a:xfrm>
            <a:off x="3321829" y="5360067"/>
            <a:ext cx="432821" cy="4328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84855CBD-65ED-2613-135F-5503885F13AC}"/>
              </a:ext>
              <a:ext uri="{C183D7F6-B498-43B3-948B-1728B52AA6E4}">
                <adec:decorative xmlns:adec="http://schemas.microsoft.com/office/drawing/2017/decorative" val="1"/>
              </a:ext>
            </a:extLst>
          </p:cNvPr>
          <p:cNvPicPr>
            <a:picLocks noChangeAspect="1" noChangeArrowheads="1"/>
          </p:cNvPicPr>
          <p:nvPr>
            <p:custDataLst>
              <p:tags r:id="rId20"/>
            </p:custDataLst>
          </p:nvPr>
        </p:nvPicPr>
        <p:blipFill>
          <a:blip r:embed="rId30">
            <a:extLst>
              <a:ext uri="{28A0092B-C50C-407E-A947-70E740481C1C}">
                <a14:useLocalDpi xmlns:a14="http://schemas.microsoft.com/office/drawing/2010/main" val="0"/>
              </a:ext>
            </a:extLst>
          </a:blip>
          <a:srcRect/>
          <a:stretch>
            <a:fillRect/>
          </a:stretch>
        </p:blipFill>
        <p:spPr bwMode="auto">
          <a:xfrm>
            <a:off x="2834110" y="5360067"/>
            <a:ext cx="432821" cy="432821"/>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8B0A32E5-8356-ABE6-AA87-05026CD6A390}"/>
              </a:ext>
            </a:extLst>
          </p:cNvPr>
          <p:cNvSpPr txBox="1"/>
          <p:nvPr>
            <p:custDataLst>
              <p:tags r:id="rId21"/>
            </p:custDataLst>
          </p:nvPr>
        </p:nvSpPr>
        <p:spPr>
          <a:xfrm>
            <a:off x="1098168" y="6272768"/>
            <a:ext cx="6130950" cy="369332"/>
          </a:xfrm>
          <a:prstGeom prst="rect">
            <a:avLst/>
          </a:prstGeom>
          <a:noFill/>
        </p:spPr>
        <p:txBody>
          <a:bodyPr wrap="square" lIns="91440" tIns="45720" rIns="91440" bIns="45720" rtlCol="0" anchor="t">
            <a:spAutoFit/>
          </a:bodyPr>
          <a:lstStyle/>
          <a:p>
            <a:r>
              <a:rPr lang="fr-FR"/>
              <a:t>Droits d'auteur</a:t>
            </a:r>
          </a:p>
        </p:txBody>
      </p:sp>
      <p:pic>
        <p:nvPicPr>
          <p:cNvPr id="24" name="Graphique 23">
            <a:extLst>
              <a:ext uri="{FF2B5EF4-FFF2-40B4-BE49-F238E27FC236}">
                <a16:creationId xmlns:a16="http://schemas.microsoft.com/office/drawing/2014/main" id="{F1AB95BB-A190-1A3C-79E9-EADAA277F791}"/>
              </a:ext>
              <a:ext uri="{C183D7F6-B498-43B3-948B-1728B52AA6E4}">
                <adec:decorative xmlns:adec="http://schemas.microsoft.com/office/drawing/2017/decorative" val="1"/>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270362" y="5815568"/>
            <a:ext cx="914400" cy="914400"/>
          </a:xfrm>
          <a:prstGeom prst="rect">
            <a:avLst/>
          </a:prstGeom>
        </p:spPr>
      </p:pic>
      <p:pic>
        <p:nvPicPr>
          <p:cNvPr id="26" name="Graphique 25">
            <a:extLst>
              <a:ext uri="{FF2B5EF4-FFF2-40B4-BE49-F238E27FC236}">
                <a16:creationId xmlns:a16="http://schemas.microsoft.com/office/drawing/2014/main" id="{EAD783A2-63B3-7E4F-3FAF-0761DD3DC81D}"/>
              </a:ext>
              <a:ext uri="{C183D7F6-B498-43B3-948B-1728B52AA6E4}">
                <adec:decorative xmlns:adec="http://schemas.microsoft.com/office/drawing/2017/decorative" val="1"/>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251699" y="45833"/>
            <a:ext cx="914400" cy="914400"/>
          </a:xfrm>
          <a:prstGeom prst="rect">
            <a:avLst/>
          </a:prstGeom>
        </p:spPr>
      </p:pic>
    </p:spTree>
    <p:extLst>
      <p:ext uri="{BB962C8B-B14F-4D97-AF65-F5344CB8AC3E}">
        <p14:creationId xmlns:p14="http://schemas.microsoft.com/office/powerpoint/2010/main" val="4023467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4"/>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D8C28-1297-3B3F-6223-284991193BEC}"/>
            </a:ext>
          </a:extLst>
        </p:cNvPr>
        <p:cNvGrpSpPr/>
        <p:nvPr/>
      </p:nvGrpSpPr>
      <p:grpSpPr>
        <a:xfrm>
          <a:off x="0" y="0"/>
          <a:ext cx="0" cy="0"/>
          <a:chOff x="0" y="0"/>
          <a:chExt cx="0" cy="0"/>
        </a:xfrm>
      </p:grpSpPr>
      <p:sp>
        <p:nvSpPr>
          <p:cNvPr id="2052" name="Rectangle 2051">
            <a:extLst>
              <a:ext uri="{FF2B5EF4-FFF2-40B4-BE49-F238E27FC236}">
                <a16:creationId xmlns:a16="http://schemas.microsoft.com/office/drawing/2014/main" id="{199017E3-86C7-3D57-D7F6-A5B25D5448B4}"/>
              </a:ext>
              <a:ext uri="{C183D7F6-B498-43B3-948B-1728B52AA6E4}">
                <adec:decorative xmlns:adec="http://schemas.microsoft.com/office/drawing/2017/decorative" val="1"/>
              </a:ext>
            </a:extLst>
          </p:cNvPr>
          <p:cNvSpPr/>
          <p:nvPr/>
        </p:nvSpPr>
        <p:spPr>
          <a:xfrm>
            <a:off x="296918" y="1"/>
            <a:ext cx="793122" cy="6991814"/>
          </a:xfrm>
          <a:prstGeom prst="rect">
            <a:avLst/>
          </a:prstGeom>
          <a:gradFill flip="none" rotWithShape="1">
            <a:gsLst>
              <a:gs pos="0">
                <a:schemeClr val="accent6">
                  <a:lumMod val="99000"/>
                </a:schemeClr>
              </a:gs>
              <a:gs pos="52000">
                <a:schemeClr val="accent2"/>
              </a:gs>
              <a:gs pos="100000">
                <a:srgbClr val="FF0000">
                  <a:alpha val="9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ZoneTexte 20">
            <a:extLst>
              <a:ext uri="{FF2B5EF4-FFF2-40B4-BE49-F238E27FC236}">
                <a16:creationId xmlns:a16="http://schemas.microsoft.com/office/drawing/2014/main" id="{994F8AEC-DC00-5DC1-BADB-6C7DF59A2603}"/>
              </a:ext>
            </a:extLst>
          </p:cNvPr>
          <p:cNvSpPr txBox="1"/>
          <p:nvPr>
            <p:custDataLst>
              <p:tags r:id="rId1"/>
            </p:custDataLst>
          </p:nvPr>
        </p:nvSpPr>
        <p:spPr>
          <a:xfrm>
            <a:off x="1191192" y="323632"/>
            <a:ext cx="2783822" cy="369332"/>
          </a:xfrm>
          <a:prstGeom prst="rect">
            <a:avLst/>
          </a:prstGeom>
          <a:noFill/>
        </p:spPr>
        <p:txBody>
          <a:bodyPr wrap="square" lIns="91440" tIns="45720" rIns="91440" bIns="45720" rtlCol="0" anchor="t">
            <a:spAutoFit/>
          </a:bodyPr>
          <a:lstStyle/>
          <a:p>
            <a:r>
              <a:rPr lang="fr-FR"/>
              <a:t>CC0 : Domaine public</a:t>
            </a:r>
            <a:endParaRPr lang="en-BE"/>
          </a:p>
        </p:txBody>
      </p:sp>
      <p:pic>
        <p:nvPicPr>
          <p:cNvPr id="26" name="Graphique 25" descr="Porte ouverte avec un remplissage uni">
            <a:extLst>
              <a:ext uri="{FF2B5EF4-FFF2-40B4-BE49-F238E27FC236}">
                <a16:creationId xmlns:a16="http://schemas.microsoft.com/office/drawing/2014/main" id="{EAD783A2-63B3-7E4F-3FAF-0761DD3DC8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1699" y="45833"/>
            <a:ext cx="914400" cy="914400"/>
          </a:xfrm>
          <a:prstGeom prst="rect">
            <a:avLst/>
          </a:prstGeom>
        </p:spPr>
      </p:pic>
      <p:sp>
        <p:nvSpPr>
          <p:cNvPr id="22" name="ZoneTexte 21">
            <a:extLst>
              <a:ext uri="{FF2B5EF4-FFF2-40B4-BE49-F238E27FC236}">
                <a16:creationId xmlns:a16="http://schemas.microsoft.com/office/drawing/2014/main" id="{8B0A32E5-8356-ABE6-AA87-05026CD6A390}"/>
              </a:ext>
            </a:extLst>
          </p:cNvPr>
          <p:cNvSpPr txBox="1"/>
          <p:nvPr>
            <p:custDataLst>
              <p:tags r:id="rId2"/>
            </p:custDataLst>
          </p:nvPr>
        </p:nvSpPr>
        <p:spPr>
          <a:xfrm>
            <a:off x="1089794" y="6088548"/>
            <a:ext cx="6130950" cy="369332"/>
          </a:xfrm>
          <a:prstGeom prst="rect">
            <a:avLst/>
          </a:prstGeom>
          <a:noFill/>
        </p:spPr>
        <p:txBody>
          <a:bodyPr wrap="square" lIns="91440" tIns="45720" rIns="91440" bIns="45720" rtlCol="0" anchor="t">
            <a:spAutoFit/>
          </a:bodyPr>
          <a:lstStyle/>
          <a:p>
            <a:r>
              <a:rPr lang="fr-FR"/>
              <a:t>Droits d’auteur</a:t>
            </a:r>
          </a:p>
        </p:txBody>
      </p:sp>
      <p:pic>
        <p:nvPicPr>
          <p:cNvPr id="24" name="Graphique 23" descr="Porte fermée avec un remplissage uni">
            <a:extLst>
              <a:ext uri="{FF2B5EF4-FFF2-40B4-BE49-F238E27FC236}">
                <a16:creationId xmlns:a16="http://schemas.microsoft.com/office/drawing/2014/main" id="{F1AB95BB-A190-1A3C-79E9-EADAA277F7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0362" y="5815568"/>
            <a:ext cx="914400" cy="914400"/>
          </a:xfrm>
          <a:prstGeom prst="rect">
            <a:avLst/>
          </a:prstGeom>
        </p:spPr>
      </p:pic>
      <p:pic>
        <p:nvPicPr>
          <p:cNvPr id="27" name="Image 26" descr="Image résumant les licence CC provenant de la Fabrique REL">
            <a:extLst>
              <a:ext uri="{FF2B5EF4-FFF2-40B4-BE49-F238E27FC236}">
                <a16:creationId xmlns:a16="http://schemas.microsoft.com/office/drawing/2014/main" id="{0D7F9CCF-75F2-5A62-6956-FE7ED88FCCD7}"/>
              </a:ext>
            </a:extLst>
          </p:cNvPr>
          <p:cNvPicPr>
            <a:picLocks noChangeAspect="1"/>
          </p:cNvPicPr>
          <p:nvPr/>
        </p:nvPicPr>
        <p:blipFill>
          <a:blip r:embed="rId9"/>
          <a:stretch>
            <a:fillRect/>
          </a:stretch>
        </p:blipFill>
        <p:spPr>
          <a:xfrm>
            <a:off x="3256290" y="67519"/>
            <a:ext cx="9036077" cy="6858000"/>
          </a:xfrm>
          <a:prstGeom prst="rect">
            <a:avLst/>
          </a:prstGeom>
        </p:spPr>
      </p:pic>
      <p:sp>
        <p:nvSpPr>
          <p:cNvPr id="41" name="ZoneTexte 40">
            <a:extLst>
              <a:ext uri="{FF2B5EF4-FFF2-40B4-BE49-F238E27FC236}">
                <a16:creationId xmlns:a16="http://schemas.microsoft.com/office/drawing/2014/main" id="{F5DFA0B9-8C6F-42E0-2BA3-B7E347D034BA}"/>
              </a:ext>
            </a:extLst>
          </p:cNvPr>
          <p:cNvSpPr txBox="1"/>
          <p:nvPr/>
        </p:nvSpPr>
        <p:spPr>
          <a:xfrm>
            <a:off x="1248094" y="4511476"/>
            <a:ext cx="2266496" cy="11849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t>Source : </a:t>
            </a:r>
          </a:p>
          <a:p>
            <a:r>
              <a:rPr lang="fr-FR" sz="1200" i="1">
                <a:latin typeface="Times New Roman"/>
                <a:cs typeface="Times New Roman"/>
              </a:rPr>
              <a:t>Licences – fabrique REL</a:t>
            </a:r>
            <a:r>
              <a:rPr lang="fr-FR" sz="1200">
                <a:latin typeface="Times New Roman"/>
                <a:cs typeface="Times New Roman"/>
              </a:rPr>
              <a:t>. (s. d.). </a:t>
            </a:r>
            <a:r>
              <a:rPr lang="fr-FR" sz="1200">
                <a:latin typeface="Times New Roman"/>
                <a:cs typeface="Times New Roman"/>
                <a:hlinkClick r:id="rId10"/>
              </a:rPr>
              <a:t>https://fabriquerel.org/licences/</a:t>
            </a:r>
            <a:r>
              <a:rPr lang="fr-FR" sz="1100">
                <a:latin typeface="Aptos"/>
                <a:cs typeface="Times New Roman"/>
              </a:rPr>
              <a:t>,</a:t>
            </a:r>
            <a:r>
              <a:rPr lang="fr-FR" sz="1100"/>
              <a:t> CC BY.</a:t>
            </a:r>
            <a:endParaRPr lang="fr-FR"/>
          </a:p>
          <a:p>
            <a:endParaRPr lang="fr-FR"/>
          </a:p>
        </p:txBody>
      </p:sp>
    </p:spTree>
    <p:extLst>
      <p:ext uri="{BB962C8B-B14F-4D97-AF65-F5344CB8AC3E}">
        <p14:creationId xmlns:p14="http://schemas.microsoft.com/office/powerpoint/2010/main" val="1903139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re 2">
            <a:extLst>
              <a:ext uri="{FF2B5EF4-FFF2-40B4-BE49-F238E27FC236}">
                <a16:creationId xmlns:a16="http://schemas.microsoft.com/office/drawing/2014/main" id="{13DD1545-5BE5-DF39-FD96-6FC130B26556}"/>
              </a:ext>
            </a:extLst>
          </p:cNvPr>
          <p:cNvSpPr>
            <a:spLocks noGrp="1"/>
          </p:cNvSpPr>
          <p:nvPr>
            <p:ph type="ctrTitle"/>
          </p:nvPr>
        </p:nvSpPr>
        <p:spPr>
          <a:xfrm>
            <a:off x="1524000" y="1122362"/>
            <a:ext cx="9144000" cy="2900518"/>
          </a:xfrm>
        </p:spPr>
        <p:txBody>
          <a:bodyPr>
            <a:normAutofit/>
          </a:bodyPr>
          <a:lstStyle/>
          <a:p>
            <a:r>
              <a:rPr lang="fr-FR"/>
              <a:t>La philosophie de l’</a:t>
            </a:r>
            <a:r>
              <a:rPr lang="fr-FR" b="1"/>
              <a:t>Open</a:t>
            </a:r>
            <a:endParaRPr lang="fr-BE" b="1"/>
          </a:p>
        </p:txBody>
      </p:sp>
      <p:pic>
        <p:nvPicPr>
          <p:cNvPr id="6" name="Image 5">
            <a:extLst>
              <a:ext uri="{FF2B5EF4-FFF2-40B4-BE49-F238E27FC236}">
                <a16:creationId xmlns:a16="http://schemas.microsoft.com/office/drawing/2014/main" id="{F0297D33-0CB5-58C3-CB58-4088FF97371C}"/>
              </a:ext>
              <a:ext uri="{C183D7F6-B498-43B3-948B-1728B52AA6E4}">
                <adec:decorative xmlns:adec="http://schemas.microsoft.com/office/drawing/2017/decorative" val="1"/>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125" t="22809" r="1872" b="9824"/>
          <a:stretch/>
        </p:blipFill>
        <p:spPr>
          <a:xfrm>
            <a:off x="286" y="-3243"/>
            <a:ext cx="12220912" cy="6858925"/>
          </a:xfrm>
          <a:prstGeom prst="rect">
            <a:avLst/>
          </a:prstGeom>
        </p:spPr>
      </p:pic>
      <p:sp>
        <p:nvSpPr>
          <p:cNvPr id="4" name="Sous-titre 3">
            <a:extLst>
              <a:ext uri="{FF2B5EF4-FFF2-40B4-BE49-F238E27FC236}">
                <a16:creationId xmlns:a16="http://schemas.microsoft.com/office/drawing/2014/main" id="{B6E3017E-74DB-0BEF-D5FC-83C8F5E0EB0D}"/>
              </a:ext>
            </a:extLst>
          </p:cNvPr>
          <p:cNvSpPr>
            <a:spLocks noGrp="1"/>
          </p:cNvSpPr>
          <p:nvPr>
            <p:ph type="subTitle" idx="1"/>
          </p:nvPr>
        </p:nvSpPr>
        <p:spPr>
          <a:xfrm>
            <a:off x="1524000" y="4159404"/>
            <a:ext cx="9144000" cy="1098395"/>
          </a:xfrm>
        </p:spPr>
        <p:txBody>
          <a:bodyPr>
            <a:normAutofit/>
          </a:bodyPr>
          <a:lstStyle/>
          <a:p>
            <a:r>
              <a:rPr lang="fr-FR">
                <a:solidFill>
                  <a:srgbClr val="FFFFFF"/>
                </a:solidFill>
              </a:rPr>
              <a:t>Quels types de contenus/médias peuvent être des « ressources éducatives libres » ?</a:t>
            </a:r>
            <a:endParaRPr lang="fr-BE">
              <a:solidFill>
                <a:srgbClr val="FFFFFF"/>
              </a:solidFill>
            </a:endParaRPr>
          </a:p>
        </p:txBody>
      </p:sp>
      <p:pic>
        <p:nvPicPr>
          <p:cNvPr id="5" name="Picture 2">
            <a:extLst>
              <a:ext uri="{FF2B5EF4-FFF2-40B4-BE49-F238E27FC236}">
                <a16:creationId xmlns:a16="http://schemas.microsoft.com/office/drawing/2014/main" id="{C421ABB9-7DD3-D6F8-D5E0-04911E6EEC11}"/>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101840"/>
            <a:ext cx="10018195" cy="4091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8495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nfographie des bénéfices de l'open éducation, infographie par Justine Fromentin. Pour les enseignants : atteindre de nouveaux apprenants, s'inspirer et inspirer, collaboration &amp; partage. Pour les étudiants, découvrir des disciplines, accessibilité, gratuité &amp; flexibilité. Pour les Université, répondre aux enjeux sociétaux &amp; numériques, attirer de nouveaux étudiants, développement durable, nouveau modèle de collaboration international. Pour la société, accès à la connaissance, partage, formation continue et coût réduit.">
            <a:extLst>
              <a:ext uri="{FF2B5EF4-FFF2-40B4-BE49-F238E27FC236}">
                <a16:creationId xmlns:a16="http://schemas.microsoft.com/office/drawing/2014/main" id="{92B7E1C7-7B8E-FB48-5EE2-15E5DB034F8B}"/>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579" y="255255"/>
            <a:ext cx="9309839" cy="6018146"/>
          </a:xfrm>
          <a:prstGeom prst="rect">
            <a:avLst/>
          </a:prstGeom>
        </p:spPr>
      </p:pic>
      <p:sp>
        <p:nvSpPr>
          <p:cNvPr id="4" name="Forme libre : forme 3">
            <a:extLst>
              <a:ext uri="{FF2B5EF4-FFF2-40B4-BE49-F238E27FC236}">
                <a16:creationId xmlns:a16="http://schemas.microsoft.com/office/drawing/2014/main" id="{9A31E8E4-A921-1DF9-97F4-7633D5F350B3}"/>
              </a:ext>
              <a:ext uri="{C183D7F6-B498-43B3-948B-1728B52AA6E4}">
                <adec:decorative xmlns:adec="http://schemas.microsoft.com/office/drawing/2017/decorative" val="1"/>
              </a:ext>
            </a:extLst>
          </p:cNvPr>
          <p:cNvSpPr/>
          <p:nvPr/>
        </p:nvSpPr>
        <p:spPr>
          <a:xfrm>
            <a:off x="1212528" y="969021"/>
            <a:ext cx="9051939" cy="4590614"/>
          </a:xfrm>
          <a:custGeom>
            <a:avLst/>
            <a:gdLst>
              <a:gd name="connsiteX0" fmla="*/ 7695273 w 9051939"/>
              <a:gd name="connsiteY0" fmla="*/ 16645 h 4590614"/>
              <a:gd name="connsiteX1" fmla="*/ 7522995 w 9051939"/>
              <a:gd name="connsiteY1" fmla="*/ 29897 h 4590614"/>
              <a:gd name="connsiteX2" fmla="*/ 6502578 w 9051939"/>
              <a:gd name="connsiteY2" fmla="*/ 202175 h 4590614"/>
              <a:gd name="connsiteX3" fmla="*/ 6515830 w 9051939"/>
              <a:gd name="connsiteY3" fmla="*/ 533480 h 4590614"/>
              <a:gd name="connsiteX4" fmla="*/ 6211030 w 9051939"/>
              <a:gd name="connsiteY4" fmla="*/ 692506 h 4590614"/>
              <a:gd name="connsiteX5" fmla="*/ 5641186 w 9051939"/>
              <a:gd name="connsiteY5" fmla="*/ 1235845 h 4590614"/>
              <a:gd name="connsiteX6" fmla="*/ 5058091 w 9051939"/>
              <a:gd name="connsiteY6" fmla="*/ 2309271 h 4590614"/>
              <a:gd name="connsiteX7" fmla="*/ 5283378 w 9051939"/>
              <a:gd name="connsiteY7" fmla="*/ 2826106 h 4590614"/>
              <a:gd name="connsiteX8" fmla="*/ 5256873 w 9051939"/>
              <a:gd name="connsiteY8" fmla="*/ 3554975 h 4590614"/>
              <a:gd name="connsiteX9" fmla="*/ 4262960 w 9051939"/>
              <a:gd name="connsiteY9" fmla="*/ 3501967 h 4590614"/>
              <a:gd name="connsiteX10" fmla="*/ 3918404 w 9051939"/>
              <a:gd name="connsiteY10" fmla="*/ 3488715 h 4590614"/>
              <a:gd name="connsiteX11" fmla="*/ 2646195 w 9051939"/>
              <a:gd name="connsiteY11" fmla="*/ 2693584 h 4590614"/>
              <a:gd name="connsiteX12" fmla="*/ 327065 w 9051939"/>
              <a:gd name="connsiteY12" fmla="*/ 2083984 h 4590614"/>
              <a:gd name="connsiteX13" fmla="*/ 128282 w 9051939"/>
              <a:gd name="connsiteY13" fmla="*/ 3250175 h 4590614"/>
              <a:gd name="connsiteX14" fmla="*/ 128282 w 9051939"/>
              <a:gd name="connsiteY14" fmla="*/ 3912784 h 4590614"/>
              <a:gd name="connsiteX15" fmla="*/ 9013 w 9051939"/>
              <a:gd name="connsiteY15" fmla="*/ 4124819 h 4590614"/>
              <a:gd name="connsiteX16" fmla="*/ 141534 w 9051939"/>
              <a:gd name="connsiteY16" fmla="*/ 4469375 h 4590614"/>
              <a:gd name="connsiteX17" fmla="*/ 1188456 w 9051939"/>
              <a:gd name="connsiteY17" fmla="*/ 4548889 h 4590614"/>
              <a:gd name="connsiteX18" fmla="*/ 2752213 w 9051939"/>
              <a:gd name="connsiteY18" fmla="*/ 4562141 h 4590614"/>
              <a:gd name="connsiteX19" fmla="*/ 4249708 w 9051939"/>
              <a:gd name="connsiteY19" fmla="*/ 4164575 h 4590614"/>
              <a:gd name="connsiteX20" fmla="*/ 6913395 w 9051939"/>
              <a:gd name="connsiteY20" fmla="*/ 4416367 h 4590614"/>
              <a:gd name="connsiteX21" fmla="*/ 8092839 w 9051939"/>
              <a:gd name="connsiteY21" fmla="*/ 4111567 h 4590614"/>
              <a:gd name="connsiteX22" fmla="*/ 8543413 w 9051939"/>
              <a:gd name="connsiteY22" fmla="*/ 3594732 h 4590614"/>
              <a:gd name="connsiteX23" fmla="*/ 8967482 w 9051939"/>
              <a:gd name="connsiteY23" fmla="*/ 3409202 h 4590614"/>
              <a:gd name="connsiteX24" fmla="*/ 8940978 w 9051939"/>
              <a:gd name="connsiteY24" fmla="*/ 3051393 h 4590614"/>
              <a:gd name="connsiteX25" fmla="*/ 9046995 w 9051939"/>
              <a:gd name="connsiteY25" fmla="*/ 2600819 h 4590614"/>
              <a:gd name="connsiteX26" fmla="*/ 8755447 w 9051939"/>
              <a:gd name="connsiteY26" fmla="*/ 2176749 h 4590614"/>
              <a:gd name="connsiteX27" fmla="*/ 8715691 w 9051939"/>
              <a:gd name="connsiteY27" fmla="*/ 692506 h 4590614"/>
              <a:gd name="connsiteX28" fmla="*/ 8649430 w 9051939"/>
              <a:gd name="connsiteY28" fmla="*/ 202175 h 4590614"/>
              <a:gd name="connsiteX29" fmla="*/ 7695273 w 9051939"/>
              <a:gd name="connsiteY29" fmla="*/ 16645 h 459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51939" h="4590614">
                <a:moveTo>
                  <a:pt x="7695273" y="16645"/>
                </a:moveTo>
                <a:cubicBezTo>
                  <a:pt x="7507534" y="-12068"/>
                  <a:pt x="7721777" y="-1025"/>
                  <a:pt x="7522995" y="29897"/>
                </a:cubicBezTo>
                <a:cubicBezTo>
                  <a:pt x="7324213" y="60819"/>
                  <a:pt x="6670439" y="118245"/>
                  <a:pt x="6502578" y="202175"/>
                </a:cubicBezTo>
                <a:cubicBezTo>
                  <a:pt x="6334717" y="286105"/>
                  <a:pt x="6564421" y="451758"/>
                  <a:pt x="6515830" y="533480"/>
                </a:cubicBezTo>
                <a:cubicBezTo>
                  <a:pt x="6467239" y="615202"/>
                  <a:pt x="6356804" y="575445"/>
                  <a:pt x="6211030" y="692506"/>
                </a:cubicBezTo>
                <a:cubicBezTo>
                  <a:pt x="6065256" y="809567"/>
                  <a:pt x="5833342" y="966384"/>
                  <a:pt x="5641186" y="1235845"/>
                </a:cubicBezTo>
                <a:cubicBezTo>
                  <a:pt x="5449030" y="1505306"/>
                  <a:pt x="5117726" y="2044228"/>
                  <a:pt x="5058091" y="2309271"/>
                </a:cubicBezTo>
                <a:cubicBezTo>
                  <a:pt x="4998456" y="2574314"/>
                  <a:pt x="5250248" y="2618489"/>
                  <a:pt x="5283378" y="2826106"/>
                </a:cubicBezTo>
                <a:cubicBezTo>
                  <a:pt x="5316508" y="3033723"/>
                  <a:pt x="5426943" y="3442332"/>
                  <a:pt x="5256873" y="3554975"/>
                </a:cubicBezTo>
                <a:cubicBezTo>
                  <a:pt x="5086803" y="3667619"/>
                  <a:pt x="4486038" y="3513010"/>
                  <a:pt x="4262960" y="3501967"/>
                </a:cubicBezTo>
                <a:cubicBezTo>
                  <a:pt x="4039882" y="3490924"/>
                  <a:pt x="4187865" y="3623446"/>
                  <a:pt x="3918404" y="3488715"/>
                </a:cubicBezTo>
                <a:cubicBezTo>
                  <a:pt x="3648943" y="3353985"/>
                  <a:pt x="3244752" y="2927706"/>
                  <a:pt x="2646195" y="2693584"/>
                </a:cubicBezTo>
                <a:cubicBezTo>
                  <a:pt x="2047638" y="2459462"/>
                  <a:pt x="746717" y="1991219"/>
                  <a:pt x="327065" y="2083984"/>
                </a:cubicBezTo>
                <a:cubicBezTo>
                  <a:pt x="-92587" y="2176749"/>
                  <a:pt x="161412" y="2945375"/>
                  <a:pt x="128282" y="3250175"/>
                </a:cubicBezTo>
                <a:cubicBezTo>
                  <a:pt x="95152" y="3554975"/>
                  <a:pt x="148160" y="3767010"/>
                  <a:pt x="128282" y="3912784"/>
                </a:cubicBezTo>
                <a:cubicBezTo>
                  <a:pt x="108404" y="4058558"/>
                  <a:pt x="6804" y="4032054"/>
                  <a:pt x="9013" y="4124819"/>
                </a:cubicBezTo>
                <a:cubicBezTo>
                  <a:pt x="11222" y="4217584"/>
                  <a:pt x="-55040" y="4398697"/>
                  <a:pt x="141534" y="4469375"/>
                </a:cubicBezTo>
                <a:cubicBezTo>
                  <a:pt x="338108" y="4540053"/>
                  <a:pt x="753343" y="4533428"/>
                  <a:pt x="1188456" y="4548889"/>
                </a:cubicBezTo>
                <a:cubicBezTo>
                  <a:pt x="1623569" y="4564350"/>
                  <a:pt x="2242004" y="4626193"/>
                  <a:pt x="2752213" y="4562141"/>
                </a:cubicBezTo>
                <a:cubicBezTo>
                  <a:pt x="3262422" y="4498089"/>
                  <a:pt x="3556178" y="4188871"/>
                  <a:pt x="4249708" y="4164575"/>
                </a:cubicBezTo>
                <a:cubicBezTo>
                  <a:pt x="4943238" y="4140279"/>
                  <a:pt x="6272873" y="4425202"/>
                  <a:pt x="6913395" y="4416367"/>
                </a:cubicBezTo>
                <a:cubicBezTo>
                  <a:pt x="7553917" y="4407532"/>
                  <a:pt x="7821169" y="4248506"/>
                  <a:pt x="8092839" y="4111567"/>
                </a:cubicBezTo>
                <a:cubicBezTo>
                  <a:pt x="8364509" y="3974628"/>
                  <a:pt x="8397639" y="3711793"/>
                  <a:pt x="8543413" y="3594732"/>
                </a:cubicBezTo>
                <a:cubicBezTo>
                  <a:pt x="8689187" y="3477671"/>
                  <a:pt x="8901221" y="3499759"/>
                  <a:pt x="8967482" y="3409202"/>
                </a:cubicBezTo>
                <a:cubicBezTo>
                  <a:pt x="9033743" y="3318646"/>
                  <a:pt x="8927726" y="3186123"/>
                  <a:pt x="8940978" y="3051393"/>
                </a:cubicBezTo>
                <a:cubicBezTo>
                  <a:pt x="8954230" y="2916663"/>
                  <a:pt x="9077917" y="2746593"/>
                  <a:pt x="9046995" y="2600819"/>
                </a:cubicBezTo>
                <a:cubicBezTo>
                  <a:pt x="9016073" y="2455045"/>
                  <a:pt x="8810664" y="2494801"/>
                  <a:pt x="8755447" y="2176749"/>
                </a:cubicBezTo>
                <a:cubicBezTo>
                  <a:pt x="8700230" y="1858697"/>
                  <a:pt x="8733361" y="1021602"/>
                  <a:pt x="8715691" y="692506"/>
                </a:cubicBezTo>
                <a:cubicBezTo>
                  <a:pt x="8698022" y="363410"/>
                  <a:pt x="8819500" y="317027"/>
                  <a:pt x="8649430" y="202175"/>
                </a:cubicBezTo>
                <a:cubicBezTo>
                  <a:pt x="8479360" y="87323"/>
                  <a:pt x="7883012" y="45358"/>
                  <a:pt x="7695273" y="16645"/>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ZoneTexte 4">
            <a:extLst>
              <a:ext uri="{FF2B5EF4-FFF2-40B4-BE49-F238E27FC236}">
                <a16:creationId xmlns:a16="http://schemas.microsoft.com/office/drawing/2014/main" id="{193CA7D7-8D0A-AB1E-1926-8AF0970BD20D}"/>
              </a:ext>
            </a:extLst>
          </p:cNvPr>
          <p:cNvSpPr txBox="1"/>
          <p:nvPr/>
        </p:nvSpPr>
        <p:spPr>
          <a:xfrm rot="16200000">
            <a:off x="9837895" y="4621125"/>
            <a:ext cx="291904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Source </a:t>
            </a:r>
            <a:r>
              <a:rPr lang="en-US" sz="1200" err="1">
                <a:latin typeface="Times New Roman"/>
                <a:cs typeface="Times New Roman"/>
              </a:rPr>
              <a:t>originale</a:t>
            </a:r>
            <a:r>
              <a:rPr lang="en-US" sz="1200">
                <a:latin typeface="Times New Roman"/>
                <a:cs typeface="Times New Roman"/>
              </a:rPr>
              <a:t> : </a:t>
            </a:r>
            <a:endParaRPr lang="fr-FR">
              <a:latin typeface="Aptos" panose="02110004020202020204"/>
              <a:cs typeface="Times New Roman"/>
            </a:endParaRPr>
          </a:p>
          <a:p>
            <a:r>
              <a:rPr lang="en-US" sz="1200" err="1">
                <a:latin typeface="Times New Roman"/>
                <a:cs typeface="Times New Roman"/>
              </a:rPr>
              <a:t>Fromentin</a:t>
            </a:r>
            <a:r>
              <a:rPr lang="en-US" sz="1200">
                <a:latin typeface="Times New Roman"/>
                <a:cs typeface="Times New Roman"/>
              </a:rPr>
              <a:t>, J., &amp; </a:t>
            </a:r>
            <a:r>
              <a:rPr lang="en-US" sz="1200" err="1">
                <a:latin typeface="Times New Roman"/>
                <a:cs typeface="Times New Roman"/>
              </a:rPr>
              <a:t>Depoterre</a:t>
            </a:r>
            <a:r>
              <a:rPr lang="en-US" sz="1200">
                <a:latin typeface="Times New Roman"/>
                <a:cs typeface="Times New Roman"/>
              </a:rPr>
              <a:t>, S. (2024). </a:t>
            </a:r>
            <a:r>
              <a:rPr lang="en-US" sz="1200" i="1" err="1">
                <a:latin typeface="Times New Roman"/>
                <a:cs typeface="Times New Roman"/>
              </a:rPr>
              <a:t>Valeurs</a:t>
            </a:r>
            <a:r>
              <a:rPr lang="en-US" sz="1200" i="1">
                <a:latin typeface="Times New Roman"/>
                <a:cs typeface="Times New Roman"/>
              </a:rPr>
              <a:t> et </a:t>
            </a:r>
            <a:r>
              <a:rPr lang="en-US" sz="1200" i="1" err="1">
                <a:latin typeface="Times New Roman"/>
                <a:cs typeface="Times New Roman"/>
              </a:rPr>
              <a:t>bénéfices</a:t>
            </a:r>
            <a:r>
              <a:rPr lang="en-US" sz="1200" i="1">
                <a:latin typeface="Times New Roman"/>
                <a:cs typeface="Times New Roman"/>
              </a:rPr>
              <a:t> de </a:t>
            </a:r>
            <a:r>
              <a:rPr lang="en-US" sz="1200" i="1" err="1">
                <a:latin typeface="Times New Roman"/>
                <a:cs typeface="Times New Roman"/>
              </a:rPr>
              <a:t>l’Open</a:t>
            </a:r>
            <a:r>
              <a:rPr lang="en-US" sz="1200" i="1">
                <a:latin typeface="Times New Roman"/>
                <a:cs typeface="Times New Roman"/>
              </a:rPr>
              <a:t> Education</a:t>
            </a:r>
            <a:r>
              <a:rPr lang="en-US" sz="1200">
                <a:latin typeface="Times New Roman"/>
                <a:cs typeface="Times New Roman"/>
              </a:rPr>
              <a:t>. </a:t>
            </a:r>
            <a:r>
              <a:rPr lang="en-US" sz="1200">
                <a:latin typeface="Times New Roman"/>
                <a:cs typeface="Times New Roman"/>
                <a:hlinkClick r:id="rId4"/>
              </a:rPr>
              <a:t>https://oer.uclouvain.be/jspui/handle/20.500.12279/1090</a:t>
            </a:r>
            <a:r>
              <a:rPr lang="en-US" sz="1200">
                <a:latin typeface="Times New Roman"/>
                <a:cs typeface="Times New Roman"/>
              </a:rPr>
              <a:t>, CC BY SA.</a:t>
            </a:r>
            <a:endParaRPr lang="fr-FR" sz="1200">
              <a:latin typeface="Times New Roman"/>
              <a:cs typeface="Times New Roman"/>
            </a:endParaRPr>
          </a:p>
        </p:txBody>
      </p:sp>
    </p:spTree>
    <p:extLst>
      <p:ext uri="{BB962C8B-B14F-4D97-AF65-F5344CB8AC3E}">
        <p14:creationId xmlns:p14="http://schemas.microsoft.com/office/powerpoint/2010/main" val="138504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B94946A-C23D-8512-B923-D9E107BDB951}"/>
              </a:ext>
            </a:extLst>
          </p:cNvPr>
          <p:cNvSpPr txBox="1"/>
          <p:nvPr/>
        </p:nvSpPr>
        <p:spPr>
          <a:xfrm>
            <a:off x="771645" y="443696"/>
            <a:ext cx="10483608" cy="58477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t>Pour en apprendre davantage : Des parcours ouverts disponibles sur Open Moodle</a:t>
            </a:r>
          </a:p>
          <a:p>
            <a:endParaRPr lang="fr-FR"/>
          </a:p>
          <a:p>
            <a:r>
              <a:rPr lang="fr-FR" sz="1200">
                <a:solidFill>
                  <a:srgbClr val="1D2125"/>
                </a:solidFill>
                <a:ea typeface="+mn-lt"/>
                <a:cs typeface="+mn-lt"/>
              </a:rPr>
              <a:t>S'initier à l'Open Education - Sophie </a:t>
            </a:r>
            <a:r>
              <a:rPr lang="fr-FR" sz="1200" err="1">
                <a:solidFill>
                  <a:srgbClr val="1D2125"/>
                </a:solidFill>
                <a:ea typeface="+mn-lt"/>
                <a:cs typeface="+mn-lt"/>
              </a:rPr>
              <a:t>Depoterre</a:t>
            </a:r>
            <a:r>
              <a:rPr lang="fr-FR" sz="1200">
                <a:solidFill>
                  <a:srgbClr val="1D2125"/>
                </a:solidFill>
                <a:ea typeface="+mn-lt"/>
                <a:cs typeface="+mn-lt"/>
              </a:rPr>
              <a:t> et Justine Fromentin - </a:t>
            </a:r>
            <a:r>
              <a:rPr lang="fr-FR" sz="1200">
                <a:solidFill>
                  <a:srgbClr val="0F6CBF"/>
                </a:solidFill>
                <a:ea typeface="+mn-lt"/>
                <a:cs typeface="+mn-lt"/>
                <a:hlinkClick r:id="rId3"/>
              </a:rPr>
              <a:t>https://openmoodle.uclouvain.be/blocks/cblue_catalogue/presentation.php?courseid=33</a:t>
            </a:r>
            <a:r>
              <a:rPr lang="fr-FR" sz="1200">
                <a:solidFill>
                  <a:srgbClr val="1D2125"/>
                </a:solidFill>
                <a:ea typeface="+mn-lt"/>
                <a:cs typeface="+mn-lt"/>
              </a:rPr>
              <a:t> - CC BY-SA - 2024-2025</a:t>
            </a:r>
            <a:endParaRPr lang="fr-FR" sz="1200">
              <a:ea typeface="+mn-lt"/>
              <a:cs typeface="+mn-lt"/>
            </a:endParaRPr>
          </a:p>
          <a:p>
            <a:endParaRPr lang="fr-FR" sz="1200">
              <a:solidFill>
                <a:srgbClr val="1D2125"/>
              </a:solidFill>
              <a:ea typeface="+mn-lt"/>
              <a:cs typeface="+mn-lt"/>
            </a:endParaRPr>
          </a:p>
          <a:p>
            <a:r>
              <a:rPr lang="fr-FR" sz="1200">
                <a:solidFill>
                  <a:srgbClr val="1D2125"/>
                </a:solidFill>
                <a:ea typeface="+mn-lt"/>
                <a:cs typeface="+mn-lt"/>
              </a:rPr>
              <a:t>Où trouver des ressources pédagogiques ouvertes - </a:t>
            </a:r>
            <a:r>
              <a:rPr lang="fr-FR" sz="1200" err="1">
                <a:solidFill>
                  <a:srgbClr val="1D2125"/>
                </a:solidFill>
                <a:ea typeface="+mn-lt"/>
                <a:cs typeface="+mn-lt"/>
              </a:rPr>
              <a:t>Finding</a:t>
            </a:r>
            <a:r>
              <a:rPr lang="fr-FR" sz="1200">
                <a:solidFill>
                  <a:srgbClr val="1D2125"/>
                </a:solidFill>
                <a:ea typeface="+mn-lt"/>
                <a:cs typeface="+mn-lt"/>
              </a:rPr>
              <a:t> </a:t>
            </a:r>
            <a:r>
              <a:rPr lang="fr-FR" sz="1200" err="1">
                <a:solidFill>
                  <a:srgbClr val="1D2125"/>
                </a:solidFill>
                <a:ea typeface="+mn-lt"/>
                <a:cs typeface="+mn-lt"/>
              </a:rPr>
              <a:t>Educational</a:t>
            </a:r>
            <a:r>
              <a:rPr lang="fr-FR" sz="1200">
                <a:solidFill>
                  <a:srgbClr val="1D2125"/>
                </a:solidFill>
                <a:ea typeface="+mn-lt"/>
                <a:cs typeface="+mn-lt"/>
              </a:rPr>
              <a:t> </a:t>
            </a:r>
            <a:r>
              <a:rPr lang="fr-FR" sz="1200" err="1">
                <a:solidFill>
                  <a:srgbClr val="1D2125"/>
                </a:solidFill>
                <a:ea typeface="+mn-lt"/>
                <a:cs typeface="+mn-lt"/>
              </a:rPr>
              <a:t>Resources</a:t>
            </a:r>
            <a:r>
              <a:rPr lang="fr-FR" sz="1200">
                <a:solidFill>
                  <a:srgbClr val="1D2125"/>
                </a:solidFill>
                <a:ea typeface="+mn-lt"/>
                <a:cs typeface="+mn-lt"/>
              </a:rPr>
              <a:t> - Sophie </a:t>
            </a:r>
            <a:r>
              <a:rPr lang="fr-FR" sz="1200" err="1">
                <a:solidFill>
                  <a:srgbClr val="1D2125"/>
                </a:solidFill>
                <a:ea typeface="+mn-lt"/>
                <a:cs typeface="+mn-lt"/>
              </a:rPr>
              <a:t>Depoterre</a:t>
            </a:r>
            <a:r>
              <a:rPr lang="fr-FR" sz="1200">
                <a:solidFill>
                  <a:srgbClr val="1D2125"/>
                </a:solidFill>
                <a:ea typeface="+mn-lt"/>
                <a:cs typeface="+mn-lt"/>
              </a:rPr>
              <a:t> - </a:t>
            </a:r>
            <a:r>
              <a:rPr lang="fr-FR" sz="1200" u="sng">
                <a:solidFill>
                  <a:srgbClr val="094478"/>
                </a:solidFill>
                <a:ea typeface="+mn-lt"/>
                <a:cs typeface="+mn-lt"/>
                <a:hlinkClick r:id="rId4"/>
              </a:rPr>
              <a:t>https://openmoodle.uclouvain.be/blocks/cblue_catalogue/presentation.php?courseid=15</a:t>
            </a:r>
            <a:r>
              <a:rPr lang="fr-FR" sz="1200">
                <a:solidFill>
                  <a:srgbClr val="1D2125"/>
                </a:solidFill>
                <a:ea typeface="+mn-lt"/>
                <a:cs typeface="+mn-lt"/>
              </a:rPr>
              <a:t> - CC BY-SA - 2024-2025</a:t>
            </a:r>
            <a:endParaRPr lang="fr-FR" sz="1200">
              <a:ea typeface="+mn-lt"/>
              <a:cs typeface="+mn-lt"/>
            </a:endParaRPr>
          </a:p>
          <a:p>
            <a:endParaRPr lang="fr-FR" sz="1200"/>
          </a:p>
          <a:p>
            <a:r>
              <a:rPr lang="fr-FR" sz="1200">
                <a:solidFill>
                  <a:srgbClr val="1D2125"/>
                </a:solidFill>
                <a:ea typeface="+mn-lt"/>
                <a:cs typeface="+mn-lt"/>
              </a:rPr>
              <a:t>Partager ses ressources avec les licences Creative Commons - Flore </a:t>
            </a:r>
            <a:r>
              <a:rPr lang="fr-FR" sz="1200" err="1">
                <a:solidFill>
                  <a:srgbClr val="1D2125"/>
                </a:solidFill>
                <a:ea typeface="+mn-lt"/>
                <a:cs typeface="+mn-lt"/>
              </a:rPr>
              <a:t>Louette</a:t>
            </a:r>
            <a:r>
              <a:rPr lang="fr-FR" sz="1200">
                <a:solidFill>
                  <a:srgbClr val="1D2125"/>
                </a:solidFill>
                <a:ea typeface="+mn-lt"/>
                <a:cs typeface="+mn-lt"/>
              </a:rPr>
              <a:t> - </a:t>
            </a:r>
            <a:r>
              <a:rPr lang="fr-FR" sz="1200">
                <a:solidFill>
                  <a:srgbClr val="0F6CBF"/>
                </a:solidFill>
                <a:ea typeface="+mn-lt"/>
                <a:cs typeface="+mn-lt"/>
                <a:hlinkClick r:id="rId5"/>
              </a:rPr>
              <a:t>https://openmoodle.uclouvain.be/blocks/cblue_catalogue/presentation.php?courseid=38</a:t>
            </a:r>
            <a:r>
              <a:rPr lang="fr-FR" sz="1200">
                <a:solidFill>
                  <a:srgbClr val="1D2125"/>
                </a:solidFill>
                <a:ea typeface="+mn-lt"/>
                <a:cs typeface="+mn-lt"/>
              </a:rPr>
              <a:t> - CC BY-SA - 2024-2025</a:t>
            </a:r>
            <a:endParaRPr lang="fr-FR" sz="1200">
              <a:ea typeface="+mn-lt"/>
              <a:cs typeface="+mn-lt"/>
            </a:endParaRPr>
          </a:p>
          <a:p>
            <a:endParaRPr lang="fr-FR" sz="1100">
              <a:solidFill>
                <a:srgbClr val="1D2125"/>
              </a:solidFill>
              <a:ea typeface="+mn-lt"/>
              <a:cs typeface="+mn-lt"/>
            </a:endParaRPr>
          </a:p>
          <a:p>
            <a:endParaRPr lang="fr-FR" sz="1100">
              <a:solidFill>
                <a:srgbClr val="1D2125"/>
              </a:solidFill>
            </a:endParaRPr>
          </a:p>
          <a:p>
            <a:r>
              <a:rPr lang="fr-FR"/>
              <a:t>Mais aussi</a:t>
            </a:r>
          </a:p>
          <a:p>
            <a:r>
              <a:rPr lang="fr-FR" sz="1200" err="1">
                <a:solidFill>
                  <a:srgbClr val="1D2125"/>
                </a:solidFill>
                <a:latin typeface="Times New Roman"/>
                <a:cs typeface="Times New Roman"/>
              </a:rPr>
              <a:t>Raucent</a:t>
            </a:r>
            <a:r>
              <a:rPr lang="fr-FR" sz="1200">
                <a:solidFill>
                  <a:srgbClr val="1D2125"/>
                </a:solidFill>
                <a:latin typeface="Times New Roman"/>
                <a:cs typeface="Times New Roman"/>
              </a:rPr>
              <a:t>, B., </a:t>
            </a:r>
            <a:r>
              <a:rPr lang="fr-FR" sz="1200" err="1">
                <a:solidFill>
                  <a:srgbClr val="1D2125"/>
                </a:solidFill>
                <a:latin typeface="Times New Roman"/>
                <a:cs typeface="Times New Roman"/>
              </a:rPr>
              <a:t>Mathelart</a:t>
            </a:r>
            <a:r>
              <a:rPr lang="fr-FR" sz="1200">
                <a:solidFill>
                  <a:srgbClr val="1D2125"/>
                </a:solidFill>
                <a:latin typeface="Times New Roman"/>
                <a:cs typeface="Times New Roman"/>
              </a:rPr>
              <a:t>, C., Deville, Y., </a:t>
            </a:r>
            <a:r>
              <a:rPr lang="fr-FR" sz="1200" err="1">
                <a:solidFill>
                  <a:srgbClr val="1D2125"/>
                </a:solidFill>
                <a:latin typeface="Times New Roman"/>
                <a:cs typeface="Times New Roman"/>
              </a:rPr>
              <a:t>Docq</a:t>
            </a:r>
            <a:r>
              <a:rPr lang="fr-FR" sz="1200">
                <a:solidFill>
                  <a:srgbClr val="1D2125"/>
                </a:solidFill>
                <a:latin typeface="Times New Roman"/>
                <a:cs typeface="Times New Roman"/>
              </a:rPr>
              <a:t>, F., </a:t>
            </a:r>
            <a:r>
              <a:rPr lang="fr-FR" sz="1200" err="1">
                <a:solidFill>
                  <a:srgbClr val="1D2125"/>
                </a:solidFill>
                <a:latin typeface="Times New Roman"/>
                <a:cs typeface="Times New Roman"/>
              </a:rPr>
              <a:t>Jacqmot</a:t>
            </a:r>
            <a:r>
              <a:rPr lang="fr-FR" sz="1200">
                <a:solidFill>
                  <a:srgbClr val="1D2125"/>
                </a:solidFill>
                <a:latin typeface="Times New Roman"/>
                <a:cs typeface="Times New Roman"/>
              </a:rPr>
              <a:t>, C., &amp; Wouters, P. (2019, 1 juin). </a:t>
            </a:r>
            <a:r>
              <a:rPr lang="fr-FR" sz="1200" i="1">
                <a:solidFill>
                  <a:srgbClr val="1D2125"/>
                </a:solidFill>
                <a:latin typeface="Times New Roman"/>
                <a:cs typeface="Times New Roman"/>
              </a:rPr>
              <a:t>Les cahiers du LLL - N°6 -  Open Education</a:t>
            </a:r>
            <a:r>
              <a:rPr lang="fr-FR" sz="1200">
                <a:solidFill>
                  <a:srgbClr val="1D2125"/>
                </a:solidFill>
                <a:latin typeface="Times New Roman"/>
                <a:cs typeface="Times New Roman"/>
              </a:rPr>
              <a:t>. </a:t>
            </a:r>
            <a:r>
              <a:rPr lang="fr-FR" sz="1200">
                <a:solidFill>
                  <a:srgbClr val="1D2125"/>
                </a:solidFill>
                <a:latin typeface="Times New Roman"/>
                <a:cs typeface="Times New Roman"/>
                <a:hlinkClick r:id="rId6"/>
              </a:rPr>
              <a:t>https://oer.uclouvain.be/jspui/handle/20.500.12279/587</a:t>
            </a:r>
            <a:r>
              <a:rPr lang="fr-FR">
                <a:solidFill>
                  <a:srgbClr val="000000"/>
                </a:solidFill>
                <a:latin typeface="Aptos"/>
                <a:cs typeface="Times New Roman"/>
              </a:rPr>
              <a:t> - </a:t>
            </a:r>
            <a:r>
              <a:rPr lang="fr-FR" sz="1200">
                <a:solidFill>
                  <a:srgbClr val="1D2125"/>
                </a:solidFill>
                <a:ea typeface="+mn-lt"/>
                <a:cs typeface="+mn-lt"/>
              </a:rPr>
              <a:t>CC BY-SA</a:t>
            </a:r>
            <a:endParaRPr lang="fr-FR"/>
          </a:p>
          <a:p>
            <a:endParaRPr lang="fr-FR" sz="1100">
              <a:solidFill>
                <a:srgbClr val="1D2125"/>
              </a:solidFill>
            </a:endParaRPr>
          </a:p>
          <a:p>
            <a:endParaRPr lang="fr-FR" sz="1100">
              <a:solidFill>
                <a:srgbClr val="1D2125"/>
              </a:solidFill>
            </a:endParaRPr>
          </a:p>
          <a:p>
            <a:r>
              <a:rPr lang="fr-FR"/>
              <a:t>La référence </a:t>
            </a:r>
            <a:r>
              <a:rPr lang="fr-FR" err="1"/>
              <a:t>québequoise</a:t>
            </a:r>
            <a:r>
              <a:rPr lang="fr-FR"/>
              <a:t> incontournable en éducation ouverte : </a:t>
            </a:r>
            <a:r>
              <a:rPr lang="fr-FR">
                <a:ea typeface="+mn-lt"/>
                <a:cs typeface="+mn-lt"/>
                <a:hlinkClick r:id="rId7"/>
              </a:rPr>
              <a:t>https://fabriquerel.org/</a:t>
            </a:r>
            <a:endParaRPr lang="fr-FR" sz="1100">
              <a:ea typeface="+mn-lt"/>
              <a:cs typeface="+mn-lt"/>
            </a:endParaRPr>
          </a:p>
          <a:p>
            <a:endParaRPr lang="fr-FR">
              <a:ea typeface="+mn-lt"/>
              <a:cs typeface="+mn-lt"/>
            </a:endParaRPr>
          </a:p>
          <a:p>
            <a:r>
              <a:rPr lang="fr-FR">
                <a:ea typeface="+mn-lt"/>
                <a:cs typeface="+mn-lt"/>
              </a:rPr>
              <a:t>Plusieurs </a:t>
            </a:r>
            <a:r>
              <a:rPr lang="fr-FR" err="1">
                <a:ea typeface="+mn-lt"/>
                <a:cs typeface="+mn-lt"/>
              </a:rPr>
              <a:t>métaportails</a:t>
            </a:r>
            <a:endParaRPr lang="fr-FR">
              <a:ea typeface="+mn-lt"/>
              <a:cs typeface="+mn-lt"/>
            </a:endParaRPr>
          </a:p>
          <a:p>
            <a:r>
              <a:rPr lang="fr-FR" sz="1200" u="sng">
                <a:solidFill>
                  <a:srgbClr val="094478"/>
                </a:solidFill>
                <a:ea typeface="+mn-lt"/>
                <a:cs typeface="+mn-lt"/>
                <a:hlinkClick r:id="rId8">
                  <a:extLst>
                    <a:ext uri="{A12FA001-AC4F-418D-AE19-62706E023703}">
                      <ahyp:hlinkClr xmlns:ahyp="http://schemas.microsoft.com/office/drawing/2018/hyperlinkcolor" val="tx"/>
                    </a:ext>
                  </a:extLst>
                </a:hlinkClick>
              </a:rPr>
              <a:t>https://merlot.org/merlot/</a:t>
            </a:r>
            <a:endParaRPr lang="fr-FR" sz="1200" u="sng">
              <a:solidFill>
                <a:srgbClr val="094478"/>
              </a:solidFill>
              <a:ea typeface="+mn-lt"/>
              <a:cs typeface="+mn-lt"/>
            </a:endParaRPr>
          </a:p>
          <a:p>
            <a:r>
              <a:rPr lang="fr-FR" sz="1200" u="sng">
                <a:solidFill>
                  <a:srgbClr val="094478"/>
                </a:solidFill>
                <a:ea typeface="+mn-lt"/>
                <a:cs typeface="+mn-lt"/>
                <a:hlinkClick r:id="rId9">
                  <a:extLst>
                    <a:ext uri="{A12FA001-AC4F-418D-AE19-62706E023703}">
                      <ahyp:hlinkClr xmlns:ahyp="http://schemas.microsoft.com/office/drawing/2018/hyperlinkcolor" val="tx"/>
                    </a:ext>
                  </a:extLst>
                </a:hlinkClick>
              </a:rPr>
              <a:t>https://oercommons.org/</a:t>
            </a:r>
            <a:endParaRPr lang="fr-FR" sz="1200" u="sng">
              <a:solidFill>
                <a:srgbClr val="094478"/>
              </a:solidFill>
              <a:ea typeface="+mn-lt"/>
              <a:cs typeface="+mn-lt"/>
            </a:endParaRPr>
          </a:p>
          <a:p>
            <a:r>
              <a:rPr lang="fr-FR" sz="1200" u="sng">
                <a:solidFill>
                  <a:srgbClr val="094478"/>
                </a:solidFill>
                <a:ea typeface="+mn-lt"/>
                <a:cs typeface="+mn-lt"/>
                <a:hlinkClick r:id="rId10">
                  <a:extLst>
                    <a:ext uri="{A12FA001-AC4F-418D-AE19-62706E023703}">
                      <ahyp:hlinkClr xmlns:ahyp="http://schemas.microsoft.com/office/drawing/2018/hyperlinkcolor" val="tx"/>
                    </a:ext>
                  </a:extLst>
                </a:hlinkClick>
              </a:rPr>
              <a:t>https://oasis.geneseo.edu/</a:t>
            </a:r>
            <a:endParaRPr lang="fr-FR" sz="1200" u="sng">
              <a:solidFill>
                <a:srgbClr val="094478"/>
              </a:solidFill>
              <a:ea typeface="+mn-lt"/>
              <a:cs typeface="+mn-lt"/>
            </a:endParaRPr>
          </a:p>
          <a:p>
            <a:endParaRPr lang="fr-FR">
              <a:ea typeface="+mn-lt"/>
              <a:cs typeface="+mn-lt"/>
            </a:endParaRPr>
          </a:p>
          <a:p>
            <a:r>
              <a:rPr lang="fr-FR">
                <a:ea typeface="+mn-lt"/>
                <a:cs typeface="+mn-lt"/>
              </a:rPr>
              <a:t>Les plateformes ouvertes de l'</a:t>
            </a:r>
            <a:r>
              <a:rPr lang="fr-FR" err="1">
                <a:ea typeface="+mn-lt"/>
                <a:cs typeface="+mn-lt"/>
              </a:rPr>
              <a:t>UCLouvain</a:t>
            </a:r>
            <a:endParaRPr lang="fr-FR">
              <a:ea typeface="+mn-lt"/>
              <a:cs typeface="+mn-lt"/>
            </a:endParaRPr>
          </a:p>
          <a:p>
            <a:r>
              <a:rPr lang="fr-FR" sz="1200" u="sng">
                <a:solidFill>
                  <a:srgbClr val="094478"/>
                </a:solidFill>
                <a:ea typeface="+mn-lt"/>
                <a:cs typeface="+mn-lt"/>
                <a:hlinkClick r:id="rId11">
                  <a:extLst>
                    <a:ext uri="{A12FA001-AC4F-418D-AE19-62706E023703}">
                      <ahyp:hlinkClr xmlns:ahyp="http://schemas.microsoft.com/office/drawing/2018/hyperlinkcolor" val="tx"/>
                    </a:ext>
                  </a:extLst>
                </a:hlinkClick>
              </a:rPr>
              <a:t>https://oer.uclouvain.be/jspui/</a:t>
            </a:r>
            <a:endParaRPr lang="fr-FR" sz="1200" u="sng">
              <a:solidFill>
                <a:srgbClr val="094478"/>
              </a:solidFill>
              <a:ea typeface="+mn-lt"/>
              <a:cs typeface="+mn-lt"/>
            </a:endParaRPr>
          </a:p>
          <a:p>
            <a:r>
              <a:rPr lang="fr-FR" sz="1200" u="sng">
                <a:solidFill>
                  <a:srgbClr val="094478"/>
                </a:solidFill>
                <a:ea typeface="+mn-lt"/>
                <a:cs typeface="+mn-lt"/>
                <a:hlinkClick r:id="rId12">
                  <a:extLst>
                    <a:ext uri="{A12FA001-AC4F-418D-AE19-62706E023703}">
                      <ahyp:hlinkClr xmlns:ahyp="http://schemas.microsoft.com/office/drawing/2018/hyperlinkcolor" val="tx"/>
                    </a:ext>
                  </a:extLst>
                </a:hlinkClick>
              </a:rPr>
              <a:t>https://openmoodle.uclouvain.be/local/ucl/home.php</a:t>
            </a:r>
            <a:endParaRPr lang="fr-FR" sz="1200" u="sng">
              <a:solidFill>
                <a:srgbClr val="094478"/>
              </a:solidFill>
              <a:ea typeface="+mn-lt"/>
              <a:cs typeface="+mn-lt"/>
            </a:endParaRPr>
          </a:p>
        </p:txBody>
      </p:sp>
    </p:spTree>
    <p:extLst>
      <p:ext uri="{BB962C8B-B14F-4D97-AF65-F5344CB8AC3E}">
        <p14:creationId xmlns:p14="http://schemas.microsoft.com/office/powerpoint/2010/main" val="823032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Livre ouvert sur fond flou">
            <a:extLst>
              <a:ext uri="{FF2B5EF4-FFF2-40B4-BE49-F238E27FC236}">
                <a16:creationId xmlns:a16="http://schemas.microsoft.com/office/drawing/2014/main" id="{01E787C4-9A1D-DBCF-86CA-EAADB03BDFD7}"/>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72889" y="-2653832"/>
            <a:ext cx="12729783" cy="10181340"/>
          </a:xfrm>
          <a:prstGeom prst="rect">
            <a:avLst/>
          </a:prstGeom>
        </p:spPr>
      </p:pic>
      <p:sp>
        <p:nvSpPr>
          <p:cNvPr id="2" name="ZoneTexte 1">
            <a:extLst>
              <a:ext uri="{FF2B5EF4-FFF2-40B4-BE49-F238E27FC236}">
                <a16:creationId xmlns:a16="http://schemas.microsoft.com/office/drawing/2014/main" id="{A42257E9-896D-ECAC-06B5-6332ED4B561E}"/>
              </a:ext>
            </a:extLst>
          </p:cNvPr>
          <p:cNvSpPr txBox="1"/>
          <p:nvPr/>
        </p:nvSpPr>
        <p:spPr>
          <a:xfrm>
            <a:off x="807690" y="547414"/>
            <a:ext cx="2978701" cy="461665"/>
          </a:xfrm>
          <a:prstGeom prst="rect">
            <a:avLst/>
          </a:prstGeom>
          <a:noFill/>
        </p:spPr>
        <p:txBody>
          <a:bodyPr wrap="none" rtlCol="0">
            <a:spAutoFit/>
          </a:bodyPr>
          <a:lstStyle/>
          <a:p>
            <a:r>
              <a:rPr lang="fr-FR" sz="2400">
                <a:latin typeface="Montserrat" panose="00000500000000000000" pitchFamily="2" charset="0"/>
              </a:rPr>
              <a:t>To </a:t>
            </a:r>
            <a:r>
              <a:rPr lang="fr-FR" sz="2400" err="1">
                <a:latin typeface="Montserrat" panose="00000500000000000000" pitchFamily="2" charset="0"/>
              </a:rPr>
              <a:t>be</a:t>
            </a:r>
            <a:r>
              <a:rPr lang="fr-FR" sz="2400">
                <a:latin typeface="Montserrat" panose="00000500000000000000" pitchFamily="2" charset="0"/>
              </a:rPr>
              <a:t> </a:t>
            </a:r>
            <a:r>
              <a:rPr lang="fr-FR" sz="2400" err="1">
                <a:latin typeface="Montserrat" panose="00000500000000000000" pitchFamily="2" charset="0"/>
              </a:rPr>
              <a:t>continued</a:t>
            </a:r>
            <a:r>
              <a:rPr lang="fr-FR" sz="2400">
                <a:latin typeface="Montserrat" panose="00000500000000000000" pitchFamily="2" charset="0"/>
              </a:rPr>
              <a:t>… </a:t>
            </a:r>
            <a:endParaRPr lang="fr-BE" sz="2400">
              <a:latin typeface="Montserrat" panose="00000500000000000000" pitchFamily="2" charset="0"/>
            </a:endParaRPr>
          </a:p>
        </p:txBody>
      </p:sp>
      <p:pic>
        <p:nvPicPr>
          <p:cNvPr id="11" name="Picture 2" descr="Brand Design, Communication Design pour UNamur">
            <a:extLst>
              <a:ext uri="{FF2B5EF4-FFF2-40B4-BE49-F238E27FC236}">
                <a16:creationId xmlns:a16="http://schemas.microsoft.com/office/drawing/2014/main" id="{3CD5DB20-5D81-1F4F-0FED-0926B23820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6385" y="5992156"/>
            <a:ext cx="1295851" cy="8635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C1BD067A-EFAB-45FC-D539-151131BE44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3077" y="6142933"/>
            <a:ext cx="1369514" cy="482754"/>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descr="Une image contenant texte, Police, Bleu électrique, capture d’écran&#10;&#10;Description générée automatiquement">
            <a:extLst>
              <a:ext uri="{FF2B5EF4-FFF2-40B4-BE49-F238E27FC236}">
                <a16:creationId xmlns:a16="http://schemas.microsoft.com/office/drawing/2014/main" id="{C10D6F8A-3F1B-C0D9-4D6C-7B6BB87E8AEE}"/>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5937741" y="6155852"/>
            <a:ext cx="1195346" cy="292868"/>
          </a:xfrm>
          <a:prstGeom prst="rect">
            <a:avLst/>
          </a:prstGeom>
        </p:spPr>
      </p:pic>
      <p:pic>
        <p:nvPicPr>
          <p:cNvPr id="14" name="Image 13">
            <a:extLst>
              <a:ext uri="{FF2B5EF4-FFF2-40B4-BE49-F238E27FC236}">
                <a16:creationId xmlns:a16="http://schemas.microsoft.com/office/drawing/2014/main" id="{3752946E-9211-F14F-5AB6-67084402EF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1268" y="6090505"/>
            <a:ext cx="812720" cy="537420"/>
          </a:xfrm>
          <a:prstGeom prst="rect">
            <a:avLst/>
          </a:prstGeom>
        </p:spPr>
      </p:pic>
      <p:pic>
        <p:nvPicPr>
          <p:cNvPr id="15" name="Image 14" descr="Une image contenant Graphique, cercle, Police, logo&#10;&#10;Description générée automatiquement">
            <a:extLst>
              <a:ext uri="{FF2B5EF4-FFF2-40B4-BE49-F238E27FC236}">
                <a16:creationId xmlns:a16="http://schemas.microsoft.com/office/drawing/2014/main" id="{9165F3B9-6E17-88D2-04E9-B319CB9F8B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86391" y="6070016"/>
            <a:ext cx="966254" cy="586126"/>
          </a:xfrm>
          <a:prstGeom prst="rect">
            <a:avLst/>
          </a:prstGeom>
        </p:spPr>
      </p:pic>
      <p:pic>
        <p:nvPicPr>
          <p:cNvPr id="16" name="Image 15" descr="Une image contenant texte, Police, Graphique, graphisme&#10;&#10;Description générée automatiquement">
            <a:extLst>
              <a:ext uri="{FF2B5EF4-FFF2-40B4-BE49-F238E27FC236}">
                <a16:creationId xmlns:a16="http://schemas.microsoft.com/office/drawing/2014/main" id="{B4257902-FF90-6C24-A392-8D00C2057A57}"/>
              </a:ext>
            </a:extLst>
          </p:cNvPr>
          <p:cNvPicPr>
            <a:picLocks noChangeAspect="1"/>
          </p:cNvPicPr>
          <p:nvPr/>
        </p:nvPicPr>
        <p:blipFill>
          <a:blip r:embed="rId10"/>
          <a:stretch>
            <a:fillRect/>
          </a:stretch>
        </p:blipFill>
        <p:spPr>
          <a:xfrm>
            <a:off x="2621578" y="6191881"/>
            <a:ext cx="1026674" cy="336835"/>
          </a:xfrm>
          <a:prstGeom prst="rect">
            <a:avLst/>
          </a:prstGeom>
        </p:spPr>
      </p:pic>
      <p:pic>
        <p:nvPicPr>
          <p:cNvPr id="17" name="Image 16" descr="Une image contenant Police, Graphique, logo, capture d’écran&#10;&#10;Description générée automatiquement">
            <a:extLst>
              <a:ext uri="{FF2B5EF4-FFF2-40B4-BE49-F238E27FC236}">
                <a16:creationId xmlns:a16="http://schemas.microsoft.com/office/drawing/2014/main" id="{1C91EFEB-CE74-253E-5D35-F9DF70A6BA38}"/>
              </a:ext>
            </a:extLst>
          </p:cNvPr>
          <p:cNvPicPr>
            <a:picLocks noChangeAspect="1"/>
          </p:cNvPicPr>
          <p:nvPr/>
        </p:nvPicPr>
        <p:blipFill>
          <a:blip r:embed="rId11"/>
          <a:stretch>
            <a:fillRect/>
          </a:stretch>
        </p:blipFill>
        <p:spPr>
          <a:xfrm>
            <a:off x="81818" y="6103829"/>
            <a:ext cx="1763358" cy="438542"/>
          </a:xfrm>
          <a:prstGeom prst="rect">
            <a:avLst/>
          </a:prstGeom>
        </p:spPr>
      </p:pic>
      <p:pic>
        <p:nvPicPr>
          <p:cNvPr id="5" name="Graphique 4" descr="Calendrier journalier avec un remplissage uni">
            <a:extLst>
              <a:ext uri="{FF2B5EF4-FFF2-40B4-BE49-F238E27FC236}">
                <a16:creationId xmlns:a16="http://schemas.microsoft.com/office/drawing/2014/main" id="{A8CA9A3F-63A2-6878-C488-3E837258E83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8056" y="2797528"/>
            <a:ext cx="1138772" cy="1138772"/>
          </a:xfrm>
          <a:prstGeom prst="rect">
            <a:avLst/>
          </a:prstGeom>
        </p:spPr>
      </p:pic>
      <p:sp>
        <p:nvSpPr>
          <p:cNvPr id="6" name="ZoneTexte 5">
            <a:extLst>
              <a:ext uri="{FF2B5EF4-FFF2-40B4-BE49-F238E27FC236}">
                <a16:creationId xmlns:a16="http://schemas.microsoft.com/office/drawing/2014/main" id="{F4E23F96-305A-DC64-7E1B-AD0F8C849EF8}"/>
              </a:ext>
            </a:extLst>
          </p:cNvPr>
          <p:cNvSpPr txBox="1"/>
          <p:nvPr/>
        </p:nvSpPr>
        <p:spPr>
          <a:xfrm>
            <a:off x="1939933" y="2870656"/>
            <a:ext cx="5644494" cy="1631216"/>
          </a:xfrm>
          <a:prstGeom prst="rect">
            <a:avLst/>
          </a:prstGeom>
          <a:noFill/>
        </p:spPr>
        <p:txBody>
          <a:bodyPr wrap="none" rtlCol="0">
            <a:spAutoFit/>
          </a:bodyPr>
          <a:lstStyle/>
          <a:p>
            <a:r>
              <a:rPr lang="fr-FR" sz="4400" b="1">
                <a:solidFill>
                  <a:srgbClr val="CB2F63"/>
                </a:solidFill>
                <a:latin typeface="Abadi" panose="020B0604020104020204" pitchFamily="34" charset="0"/>
              </a:rPr>
              <a:t>OPEN LEARNING DAYS</a:t>
            </a:r>
            <a:endParaRPr lang="fr-BE" sz="4400" b="1">
              <a:solidFill>
                <a:srgbClr val="CB2F63"/>
              </a:solidFill>
              <a:latin typeface="Abadi" panose="020B0604020104020204" pitchFamily="34" charset="0"/>
            </a:endParaRPr>
          </a:p>
          <a:p>
            <a:r>
              <a:rPr lang="fr-FR" sz="2800" b="1">
                <a:solidFill>
                  <a:srgbClr val="CB2F63"/>
                </a:solidFill>
                <a:latin typeface="Montserrat" panose="00000500000000000000" pitchFamily="2" charset="0"/>
              </a:rPr>
              <a:t>20 Mars – Namur </a:t>
            </a:r>
          </a:p>
          <a:p>
            <a:r>
              <a:rPr lang="fr-FR" sz="2800" b="1">
                <a:solidFill>
                  <a:srgbClr val="CB2F63"/>
                </a:solidFill>
                <a:latin typeface="Montserrat" panose="00000500000000000000" pitchFamily="2" charset="0"/>
              </a:rPr>
              <a:t>21 Mars – A distance</a:t>
            </a:r>
          </a:p>
        </p:txBody>
      </p:sp>
      <p:sp>
        <p:nvSpPr>
          <p:cNvPr id="7" name="Forme en L 6">
            <a:extLst>
              <a:ext uri="{FF2B5EF4-FFF2-40B4-BE49-F238E27FC236}">
                <a16:creationId xmlns:a16="http://schemas.microsoft.com/office/drawing/2014/main" id="{B2197320-3A5F-9255-E88E-909C5858FABC}"/>
              </a:ext>
            </a:extLst>
          </p:cNvPr>
          <p:cNvSpPr/>
          <p:nvPr/>
        </p:nvSpPr>
        <p:spPr>
          <a:xfrm rot="2552327">
            <a:off x="8808719" y="332090"/>
            <a:ext cx="6178181" cy="4731394"/>
          </a:xfrm>
          <a:prstGeom prst="corner">
            <a:avLst>
              <a:gd name="adj1" fmla="val 44679"/>
              <a:gd name="adj2" fmla="val 48276"/>
            </a:avLst>
          </a:prstGeom>
          <a:solidFill>
            <a:srgbClr val="CB2F63">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Forme en L 7">
            <a:extLst>
              <a:ext uri="{FF2B5EF4-FFF2-40B4-BE49-F238E27FC236}">
                <a16:creationId xmlns:a16="http://schemas.microsoft.com/office/drawing/2014/main" id="{982A38BE-F25B-8CB0-3C0F-9C1E9EC7F09E}"/>
              </a:ext>
            </a:extLst>
          </p:cNvPr>
          <p:cNvSpPr/>
          <p:nvPr/>
        </p:nvSpPr>
        <p:spPr>
          <a:xfrm rot="2552327">
            <a:off x="9990986" y="2384410"/>
            <a:ext cx="6178181" cy="4731394"/>
          </a:xfrm>
          <a:prstGeom prst="corner">
            <a:avLst>
              <a:gd name="adj1" fmla="val 38127"/>
              <a:gd name="adj2" fmla="val 29765"/>
            </a:avLst>
          </a:prstGeom>
          <a:solidFill>
            <a:schemeClr val="accent2">
              <a:lumMod val="60000"/>
              <a:lumOff val="40000"/>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ZoneTexte 8">
            <a:extLst>
              <a:ext uri="{FF2B5EF4-FFF2-40B4-BE49-F238E27FC236}">
                <a16:creationId xmlns:a16="http://schemas.microsoft.com/office/drawing/2014/main" id="{CB2CB80F-4B94-2C99-EA5A-E405DFC13F57}"/>
              </a:ext>
            </a:extLst>
          </p:cNvPr>
          <p:cNvSpPr txBox="1"/>
          <p:nvPr/>
        </p:nvSpPr>
        <p:spPr>
          <a:xfrm rot="18730947">
            <a:off x="8723464" y="1519598"/>
            <a:ext cx="3807256" cy="954107"/>
          </a:xfrm>
          <a:prstGeom prst="rect">
            <a:avLst/>
          </a:prstGeom>
          <a:noFill/>
        </p:spPr>
        <p:txBody>
          <a:bodyPr wrap="square" rtlCol="0">
            <a:spAutoFit/>
          </a:bodyPr>
          <a:lstStyle/>
          <a:p>
            <a:r>
              <a:rPr lang="fr-FR" sz="2800" b="1">
                <a:solidFill>
                  <a:schemeClr val="accent3">
                    <a:lumMod val="75000"/>
                  </a:schemeClr>
                </a:solidFill>
                <a:latin typeface="Abadi" panose="020B0604020104020204" pitchFamily="34" charset="0"/>
              </a:rPr>
              <a:t>Accessibilité &amp; Inclusion numérique</a:t>
            </a:r>
            <a:endParaRPr lang="fr-BE" sz="2800" b="1">
              <a:solidFill>
                <a:schemeClr val="accent3">
                  <a:lumMod val="75000"/>
                </a:schemeClr>
              </a:solidFill>
              <a:latin typeface="Abadi" panose="020B0604020104020204" pitchFamily="34" charset="0"/>
            </a:endParaRPr>
          </a:p>
        </p:txBody>
      </p:sp>
      <p:sp>
        <p:nvSpPr>
          <p:cNvPr id="10" name="ZoneTexte 9">
            <a:extLst>
              <a:ext uri="{FF2B5EF4-FFF2-40B4-BE49-F238E27FC236}">
                <a16:creationId xmlns:a16="http://schemas.microsoft.com/office/drawing/2014/main" id="{CDD2FAA0-BCC2-7ED3-2478-C78B11E88864}"/>
              </a:ext>
            </a:extLst>
          </p:cNvPr>
          <p:cNvSpPr txBox="1"/>
          <p:nvPr/>
        </p:nvSpPr>
        <p:spPr>
          <a:xfrm rot="2571577">
            <a:off x="9744846" y="4077549"/>
            <a:ext cx="2415636" cy="830997"/>
          </a:xfrm>
          <a:prstGeom prst="rect">
            <a:avLst/>
          </a:prstGeom>
          <a:noFill/>
        </p:spPr>
        <p:txBody>
          <a:bodyPr wrap="square" rtlCol="0">
            <a:spAutoFit/>
          </a:bodyPr>
          <a:lstStyle/>
          <a:p>
            <a:r>
              <a:rPr lang="fr-FR" sz="2400" b="1">
                <a:solidFill>
                  <a:srgbClr val="CB2F63"/>
                </a:solidFill>
                <a:latin typeface="Abadi" panose="020B0604020104020204" pitchFamily="34" charset="0"/>
              </a:rPr>
              <a:t>Compétences numériques</a:t>
            </a:r>
            <a:endParaRPr lang="fr-BE" sz="2400" b="1">
              <a:solidFill>
                <a:srgbClr val="CB2F63"/>
              </a:solidFill>
              <a:latin typeface="Abadi" panose="020B0604020104020204" pitchFamily="34" charset="0"/>
            </a:endParaRPr>
          </a:p>
        </p:txBody>
      </p:sp>
      <p:sp>
        <p:nvSpPr>
          <p:cNvPr id="18" name="ZoneTexte 17">
            <a:extLst>
              <a:ext uri="{FF2B5EF4-FFF2-40B4-BE49-F238E27FC236}">
                <a16:creationId xmlns:a16="http://schemas.microsoft.com/office/drawing/2014/main" id="{3BFD4C31-D8A1-E6F1-328D-79C435FB08CE}"/>
              </a:ext>
            </a:extLst>
          </p:cNvPr>
          <p:cNvSpPr txBox="1"/>
          <p:nvPr/>
        </p:nvSpPr>
        <p:spPr>
          <a:xfrm rot="18671514">
            <a:off x="11080317" y="3284550"/>
            <a:ext cx="676788" cy="646331"/>
          </a:xfrm>
          <a:prstGeom prst="rect">
            <a:avLst/>
          </a:prstGeom>
          <a:noFill/>
        </p:spPr>
        <p:txBody>
          <a:bodyPr wrap="none" rtlCol="0">
            <a:spAutoFit/>
          </a:bodyPr>
          <a:lstStyle/>
          <a:p>
            <a:r>
              <a:rPr lang="fr-FR" sz="3600" b="1">
                <a:solidFill>
                  <a:schemeClr val="accent2">
                    <a:lumMod val="50000"/>
                  </a:schemeClr>
                </a:solidFill>
                <a:latin typeface="Abadi" panose="020B0604020104020204" pitchFamily="34" charset="0"/>
              </a:rPr>
              <a:t>I.A</a:t>
            </a:r>
            <a:endParaRPr lang="fr-BE" sz="3600" b="1">
              <a:solidFill>
                <a:schemeClr val="accent2">
                  <a:lumMod val="50000"/>
                </a:schemeClr>
              </a:solidFill>
              <a:latin typeface="Abadi" panose="020B0604020104020204" pitchFamily="34" charset="0"/>
            </a:endParaRPr>
          </a:p>
        </p:txBody>
      </p:sp>
      <p:sp>
        <p:nvSpPr>
          <p:cNvPr id="19" name="ZoneTexte 18">
            <a:extLst>
              <a:ext uri="{FF2B5EF4-FFF2-40B4-BE49-F238E27FC236}">
                <a16:creationId xmlns:a16="http://schemas.microsoft.com/office/drawing/2014/main" id="{CFC122C2-60DA-C62C-8725-F44E98D63F81}"/>
              </a:ext>
            </a:extLst>
          </p:cNvPr>
          <p:cNvSpPr txBox="1"/>
          <p:nvPr/>
        </p:nvSpPr>
        <p:spPr>
          <a:xfrm rot="2599041">
            <a:off x="10870326" y="3288489"/>
            <a:ext cx="3807256" cy="461665"/>
          </a:xfrm>
          <a:prstGeom prst="rect">
            <a:avLst/>
          </a:prstGeom>
          <a:noFill/>
        </p:spPr>
        <p:txBody>
          <a:bodyPr wrap="square" rtlCol="0">
            <a:spAutoFit/>
          </a:bodyPr>
          <a:lstStyle/>
          <a:p>
            <a:r>
              <a:rPr lang="fr-FR" sz="2400" b="1">
                <a:solidFill>
                  <a:srgbClr val="FF5050"/>
                </a:solidFill>
                <a:latin typeface="Abadi" panose="020B0604020104020204" pitchFamily="34" charset="0"/>
              </a:rPr>
              <a:t>OPEN</a:t>
            </a:r>
            <a:endParaRPr lang="fr-BE" sz="2400" b="1">
              <a:solidFill>
                <a:srgbClr val="FF5050"/>
              </a:solidFill>
              <a:latin typeface="Abadi" panose="020B0604020104020204" pitchFamily="34" charset="0"/>
            </a:endParaRPr>
          </a:p>
        </p:txBody>
      </p:sp>
      <p:pic>
        <p:nvPicPr>
          <p:cNvPr id="1026" name="Picture 2">
            <a:extLst>
              <a:ext uri="{FF2B5EF4-FFF2-40B4-BE49-F238E27FC236}">
                <a16:creationId xmlns:a16="http://schemas.microsoft.com/office/drawing/2014/main" id="{049A5965-6F8A-7180-A39E-EAACC4799263}"/>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813711">
            <a:off x="7630929" y="1614873"/>
            <a:ext cx="1007389" cy="5410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6294FE3-1726-CCFA-A85D-ADE28572771E}"/>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799766">
            <a:off x="8127152" y="469481"/>
            <a:ext cx="1943979" cy="6188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65A8EC0-6CF1-FDD6-4A14-C43CA8B63E8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721606">
            <a:off x="7058158" y="2042506"/>
            <a:ext cx="1596758" cy="11012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énallux | Home">
            <a:extLst>
              <a:ext uri="{FF2B5EF4-FFF2-40B4-BE49-F238E27FC236}">
                <a16:creationId xmlns:a16="http://schemas.microsoft.com/office/drawing/2014/main" id="{1A9B0641-57D9-96A2-8699-D8EF5E5A85F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965989" y="3631140"/>
            <a:ext cx="637117" cy="66335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harte graphique et logo de la HELHa - HELHa - Haute École Louvain en ...">
            <a:extLst>
              <a:ext uri="{FF2B5EF4-FFF2-40B4-BE49-F238E27FC236}">
                <a16:creationId xmlns:a16="http://schemas.microsoft.com/office/drawing/2014/main" id="{77432AE4-CE9C-F969-FE08-DDEBAA396203}"/>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520816">
            <a:off x="8284063" y="3120441"/>
            <a:ext cx="880797" cy="31103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CHEC-ECAM-ISFSC">
            <a:extLst>
              <a:ext uri="{FF2B5EF4-FFF2-40B4-BE49-F238E27FC236}">
                <a16:creationId xmlns:a16="http://schemas.microsoft.com/office/drawing/2014/main" id="{74F3D4A7-2C89-7320-856F-1EBBF344587A}"/>
              </a:ext>
            </a:extLst>
          </p:cNvPr>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78397" y="5952855"/>
            <a:ext cx="812720" cy="81272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AD | Institut des Arts de Diffusion | PointCulture">
            <a:extLst>
              <a:ext uri="{FF2B5EF4-FFF2-40B4-BE49-F238E27FC236}">
                <a16:creationId xmlns:a16="http://schemas.microsoft.com/office/drawing/2014/main" id="{5CF96642-18D9-697E-0FC9-CC68ABB1C471}"/>
              </a:ext>
            </a:extLst>
          </p:cNvPr>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23835">
            <a:off x="10824057" y="5868270"/>
            <a:ext cx="663901" cy="348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949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1DBF1CDC-FAD3-8628-5E30-AD858495677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2D85B64D-6D64-941D-90B1-E1000B4A73A0}"/>
              </a:ext>
              <a:ext uri="{C183D7F6-B498-43B3-948B-1728B52AA6E4}">
                <adec:decorative xmlns:adec="http://schemas.microsoft.com/office/drawing/2017/decorative" val="1"/>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125" t="22809" r="1872" b="9824"/>
          <a:stretch/>
        </p:blipFill>
        <p:spPr>
          <a:xfrm>
            <a:off x="286" y="-3243"/>
            <a:ext cx="12220912" cy="6858925"/>
          </a:xfrm>
          <a:prstGeom prst="rect">
            <a:avLst/>
          </a:prstGeom>
        </p:spPr>
      </p:pic>
      <p:sp>
        <p:nvSpPr>
          <p:cNvPr id="3" name="Titre 2">
            <a:extLst>
              <a:ext uri="{FF2B5EF4-FFF2-40B4-BE49-F238E27FC236}">
                <a16:creationId xmlns:a16="http://schemas.microsoft.com/office/drawing/2014/main" id="{3CD789F6-07E9-EFE5-998D-39F7A3BC4BA8}"/>
              </a:ext>
            </a:extLst>
          </p:cNvPr>
          <p:cNvSpPr>
            <a:spLocks noGrp="1"/>
          </p:cNvSpPr>
          <p:nvPr>
            <p:ph type="ctrTitle"/>
          </p:nvPr>
        </p:nvSpPr>
        <p:spPr>
          <a:xfrm>
            <a:off x="1724722" y="432109"/>
            <a:ext cx="9144000" cy="1098396"/>
          </a:xfrm>
        </p:spPr>
        <p:txBody>
          <a:bodyPr>
            <a:normAutofit/>
          </a:bodyPr>
          <a:lstStyle/>
          <a:p>
            <a:r>
              <a:rPr lang="fr-FR">
                <a:solidFill>
                  <a:srgbClr val="FFFFFF"/>
                </a:solidFill>
              </a:rPr>
              <a:t>La philosophie de l’</a:t>
            </a:r>
            <a:r>
              <a:rPr lang="fr-FR" b="1">
                <a:solidFill>
                  <a:srgbClr val="FFFFFF"/>
                </a:solidFill>
              </a:rPr>
              <a:t>Open</a:t>
            </a:r>
            <a:endParaRPr lang="fr-BE" b="1">
              <a:solidFill>
                <a:srgbClr val="FFFFFF"/>
              </a:solidFill>
            </a:endParaRPr>
          </a:p>
        </p:txBody>
      </p:sp>
      <p:sp>
        <p:nvSpPr>
          <p:cNvPr id="4" name="Sous-titre 3">
            <a:extLst>
              <a:ext uri="{FF2B5EF4-FFF2-40B4-BE49-F238E27FC236}">
                <a16:creationId xmlns:a16="http://schemas.microsoft.com/office/drawing/2014/main" id="{8C55A2A3-C5DE-4F12-9512-4FF45624661E}"/>
              </a:ext>
            </a:extLst>
          </p:cNvPr>
          <p:cNvSpPr>
            <a:spLocks noGrp="1"/>
          </p:cNvSpPr>
          <p:nvPr>
            <p:ph type="subTitle" idx="1"/>
          </p:nvPr>
        </p:nvSpPr>
        <p:spPr>
          <a:xfrm>
            <a:off x="1514170" y="1359353"/>
            <a:ext cx="9354552" cy="1068317"/>
          </a:xfrm>
        </p:spPr>
        <p:txBody>
          <a:bodyPr vert="horz" lIns="91440" tIns="45720" rIns="91440" bIns="45720" rtlCol="0" anchor="t">
            <a:normAutofit/>
          </a:bodyPr>
          <a:lstStyle/>
          <a:p>
            <a:r>
              <a:rPr lang="fr-FR" dirty="0">
                <a:solidFill>
                  <a:srgbClr val="FFFFFF"/>
                </a:solidFill>
              </a:rPr>
              <a:t>Quels types de contenus/médias peuvent être partagés en « </a:t>
            </a:r>
            <a:r>
              <a:rPr lang="fr-FR" dirty="0"/>
              <a:t>Open</a:t>
            </a:r>
            <a:r>
              <a:rPr lang="fr-FR" dirty="0">
                <a:solidFill>
                  <a:srgbClr val="FF0000"/>
                </a:solidFill>
              </a:rPr>
              <a:t> </a:t>
            </a:r>
            <a:r>
              <a:rPr lang="fr-FR" dirty="0">
                <a:solidFill>
                  <a:srgbClr val="FFFFFF"/>
                </a:solidFill>
              </a:rPr>
              <a:t>» ?</a:t>
            </a:r>
            <a:endParaRPr lang="fr-BE" dirty="0">
              <a:solidFill>
                <a:srgbClr val="FFFFFF"/>
              </a:solidFill>
            </a:endParaRPr>
          </a:p>
        </p:txBody>
      </p:sp>
      <p:pic>
        <p:nvPicPr>
          <p:cNvPr id="7" name="Image 6" descr="Une image contenant texte, capture d’écran, diagramme, Police&#10;&#10;Description générée automatiquement">
            <a:extLst>
              <a:ext uri="{FF2B5EF4-FFF2-40B4-BE49-F238E27FC236}">
                <a16:creationId xmlns:a16="http://schemas.microsoft.com/office/drawing/2014/main" id="{39624612-94A3-0D75-ADEB-22E41EB04C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327" y="1962614"/>
            <a:ext cx="9410237" cy="4847164"/>
          </a:xfrm>
          <a:prstGeom prst="rect">
            <a:avLst/>
          </a:prstGeom>
        </p:spPr>
      </p:pic>
    </p:spTree>
    <p:extLst>
      <p:ext uri="{BB962C8B-B14F-4D97-AF65-F5344CB8AC3E}">
        <p14:creationId xmlns:p14="http://schemas.microsoft.com/office/powerpoint/2010/main" val="396438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73243-190F-396C-CCC3-27CE1C9B5AB8}"/>
            </a:ext>
          </a:extLst>
        </p:cNvPr>
        <p:cNvGrpSpPr/>
        <p:nvPr/>
      </p:nvGrpSpPr>
      <p:grpSpPr>
        <a:xfrm>
          <a:off x="0" y="0"/>
          <a:ext cx="0" cy="0"/>
          <a:chOff x="0" y="0"/>
          <a:chExt cx="0" cy="0"/>
        </a:xfrm>
      </p:grpSpPr>
      <p:pic>
        <p:nvPicPr>
          <p:cNvPr id="1126" name="Image 1125">
            <a:extLst>
              <a:ext uri="{FF2B5EF4-FFF2-40B4-BE49-F238E27FC236}">
                <a16:creationId xmlns:a16="http://schemas.microsoft.com/office/drawing/2014/main" id="{6D5B84E3-129A-A3A8-5F70-411746F6EBA8}"/>
              </a:ext>
              <a:ext uri="{C183D7F6-B498-43B3-948B-1728B52AA6E4}">
                <adec:decorative xmlns:adec="http://schemas.microsoft.com/office/drawing/2017/decorative" val="1"/>
              </a:ext>
            </a:extLst>
          </p:cNvPr>
          <p:cNvPicPr>
            <a:picLocks noChangeAspect="1"/>
          </p:cNvPicPr>
          <p:nvPr/>
        </p:nvPicPr>
        <p:blipFill>
          <a:blip r:embed="rId15">
            <a:alphaModFix amt="35000"/>
            <a:extLst>
              <a:ext uri="{28A0092B-C50C-407E-A947-70E740481C1C}">
                <a14:useLocalDpi xmlns:a14="http://schemas.microsoft.com/office/drawing/2010/main" val="0"/>
              </a:ext>
            </a:extLst>
          </a:blip>
          <a:srcRect t="35276" r="7147" b="-90"/>
          <a:stretch/>
        </p:blipFill>
        <p:spPr>
          <a:xfrm>
            <a:off x="-77898" y="0"/>
            <a:ext cx="12292957" cy="6862969"/>
          </a:xfrm>
          <a:prstGeom prst="rect">
            <a:avLst/>
          </a:prstGeom>
        </p:spPr>
      </p:pic>
      <p:pic>
        <p:nvPicPr>
          <p:cNvPr id="1111" name="Graphique 1110">
            <a:extLst>
              <a:ext uri="{FF2B5EF4-FFF2-40B4-BE49-F238E27FC236}">
                <a16:creationId xmlns:a16="http://schemas.microsoft.com/office/drawing/2014/main" id="{9B865FA3-8CEB-4D55-3E97-8771DEFF4BED}"/>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0736829">
            <a:off x="44644" y="1278283"/>
            <a:ext cx="1902741" cy="1902741"/>
          </a:xfrm>
          <a:prstGeom prst="rect">
            <a:avLst/>
          </a:prstGeom>
        </p:spPr>
      </p:pic>
      <p:sp>
        <p:nvSpPr>
          <p:cNvPr id="2" name="ZoneTexte 1">
            <a:extLst>
              <a:ext uri="{FF2B5EF4-FFF2-40B4-BE49-F238E27FC236}">
                <a16:creationId xmlns:a16="http://schemas.microsoft.com/office/drawing/2014/main" id="{0CA12659-CE40-3DAE-3E91-84858E8B8590}"/>
              </a:ext>
            </a:extLst>
          </p:cNvPr>
          <p:cNvSpPr txBox="1"/>
          <p:nvPr/>
        </p:nvSpPr>
        <p:spPr>
          <a:xfrm>
            <a:off x="2201910" y="910088"/>
            <a:ext cx="4321839" cy="4154984"/>
          </a:xfrm>
          <a:prstGeom prst="rect">
            <a:avLst/>
          </a:prstGeom>
          <a:noFill/>
        </p:spPr>
        <p:txBody>
          <a:bodyPr wrap="square" rtlCol="0">
            <a:spAutoFit/>
          </a:bodyPr>
          <a:lstStyle/>
          <a:p>
            <a:r>
              <a:rPr lang="fr-FR" sz="4400">
                <a:latin typeface="Montserrat" panose="00000500000000000000" pitchFamily="2" charset="0"/>
              </a:rPr>
              <a:t>45 min pour enrichir mon cours grâce aux licences </a:t>
            </a:r>
            <a:r>
              <a:rPr lang="fr-FR" sz="4400" b="1">
                <a:latin typeface="Montserrat" panose="00000500000000000000" pitchFamily="2" charset="0"/>
              </a:rPr>
              <a:t>Creative Commons</a:t>
            </a:r>
            <a:endParaRPr lang="fr-BE" sz="4400" b="1">
              <a:latin typeface="Montserrat" panose="00000500000000000000" pitchFamily="2" charset="0"/>
            </a:endParaRPr>
          </a:p>
        </p:txBody>
      </p:sp>
      <p:sp>
        <p:nvSpPr>
          <p:cNvPr id="5" name="Rectangle 4">
            <a:extLst>
              <a:ext uri="{FF2B5EF4-FFF2-40B4-BE49-F238E27FC236}">
                <a16:creationId xmlns:a16="http://schemas.microsoft.com/office/drawing/2014/main" id="{A3DDC28C-A08C-ED7F-4AC7-6E5C4A989A0E}"/>
              </a:ext>
              <a:ext uri="{C183D7F6-B498-43B3-948B-1728B52AA6E4}">
                <adec:decorative xmlns:adec="http://schemas.microsoft.com/office/drawing/2017/decorative" val="1"/>
              </a:ext>
            </a:extLst>
          </p:cNvPr>
          <p:cNvSpPr/>
          <p:nvPr/>
        </p:nvSpPr>
        <p:spPr>
          <a:xfrm>
            <a:off x="1489488" y="951354"/>
            <a:ext cx="745305" cy="3074531"/>
          </a:xfrm>
          <a:prstGeom prst="rect">
            <a:avLst/>
          </a:prstGeom>
          <a:solidFill>
            <a:srgbClr val="68B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5">
            <a:extLst>
              <a:ext uri="{FF2B5EF4-FFF2-40B4-BE49-F238E27FC236}">
                <a16:creationId xmlns:a16="http://schemas.microsoft.com/office/drawing/2014/main" id="{650DF58B-0FD1-A2DB-F630-6E23D7AB5844}"/>
              </a:ext>
              <a:ext uri="{C183D7F6-B498-43B3-948B-1728B52AA6E4}">
                <adec:decorative xmlns:adec="http://schemas.microsoft.com/office/drawing/2017/decorative" val="1"/>
              </a:ext>
            </a:extLst>
          </p:cNvPr>
          <p:cNvSpPr/>
          <p:nvPr/>
        </p:nvSpPr>
        <p:spPr>
          <a:xfrm>
            <a:off x="1360533" y="2455397"/>
            <a:ext cx="640433" cy="2460536"/>
          </a:xfrm>
          <a:prstGeom prst="rect">
            <a:avLst/>
          </a:prstGeom>
          <a:solidFill>
            <a:srgbClr val="50A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Picture 2">
            <a:extLst>
              <a:ext uri="{FF2B5EF4-FFF2-40B4-BE49-F238E27FC236}">
                <a16:creationId xmlns:a16="http://schemas.microsoft.com/office/drawing/2014/main" id="{0879D45F-7969-6A1F-10B1-210D9A86D154}"/>
              </a:ext>
              <a:ext uri="{C183D7F6-B498-43B3-948B-1728B52AA6E4}">
                <adec:decorative xmlns:adec="http://schemas.microsoft.com/office/drawing/2017/decorative" val="1"/>
              </a:ext>
            </a:extLst>
          </p:cNvPr>
          <p:cNvPicPr>
            <a:picLocks noChangeAspect="1" noChangeArrowheads="1"/>
          </p:cNvPicPr>
          <p:nvPr>
            <p:custDataLst>
              <p:tags r:id="rId1"/>
            </p:custDataLst>
          </p:nvPr>
        </p:nvPicPr>
        <p:blipFill>
          <a:blip r:embed="rId18">
            <a:extLst>
              <a:ext uri="{28A0092B-C50C-407E-A947-70E740481C1C}">
                <a14:useLocalDpi xmlns:a14="http://schemas.microsoft.com/office/drawing/2010/main" val="0"/>
              </a:ext>
            </a:extLst>
          </a:blip>
          <a:srcRect/>
          <a:stretch>
            <a:fillRect/>
          </a:stretch>
        </p:blipFill>
        <p:spPr bwMode="auto">
          <a:xfrm rot="19384962">
            <a:off x="11218829" y="1475138"/>
            <a:ext cx="303166" cy="303729"/>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grpSp>
        <p:nvGrpSpPr>
          <p:cNvPr id="8" name="Groupe 7">
            <a:extLst>
              <a:ext uri="{FF2B5EF4-FFF2-40B4-BE49-F238E27FC236}">
                <a16:creationId xmlns:a16="http://schemas.microsoft.com/office/drawing/2014/main" id="{C8A8B868-17F0-F4A7-F4FF-EA5B612B04ED}"/>
              </a:ext>
              <a:ext uri="{C183D7F6-B498-43B3-948B-1728B52AA6E4}">
                <adec:decorative xmlns:adec="http://schemas.microsoft.com/office/drawing/2017/decorative" val="1"/>
              </a:ext>
            </a:extLst>
          </p:cNvPr>
          <p:cNvGrpSpPr/>
          <p:nvPr>
            <p:custDataLst>
              <p:tags r:id="rId2"/>
            </p:custDataLst>
          </p:nvPr>
        </p:nvGrpSpPr>
        <p:grpSpPr>
          <a:xfrm>
            <a:off x="7621290" y="1715734"/>
            <a:ext cx="361931" cy="426081"/>
            <a:chOff x="5614110" y="3007229"/>
            <a:chExt cx="902033" cy="903707"/>
          </a:xfrm>
        </p:grpSpPr>
        <p:sp>
          <p:nvSpPr>
            <p:cNvPr id="9" name="Ellipse 8">
              <a:extLst>
                <a:ext uri="{FF2B5EF4-FFF2-40B4-BE49-F238E27FC236}">
                  <a16:creationId xmlns:a16="http://schemas.microsoft.com/office/drawing/2014/main" id="{A358B12C-CA95-05A4-9F4F-0B6E76287B72}"/>
                </a:ext>
              </a:extLst>
            </p:cNvPr>
            <p:cNvSpPr/>
            <p:nvPr/>
          </p:nvSpPr>
          <p:spPr>
            <a:xfrm rot="675266">
              <a:off x="5682229" y="3087324"/>
              <a:ext cx="760491" cy="72593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 name="Picture 2" descr="Licencias Creative Commons: Qué son y cómo utilizarlas. | CYSAE">
              <a:extLst>
                <a:ext uri="{FF2B5EF4-FFF2-40B4-BE49-F238E27FC236}">
                  <a16:creationId xmlns:a16="http://schemas.microsoft.com/office/drawing/2014/main" id="{B017E7E8-D06C-CC84-BCA4-46A8AAAACEC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14110" y="3007229"/>
              <a:ext cx="902033" cy="903707"/>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grpSp>
      <p:sp>
        <p:nvSpPr>
          <p:cNvPr id="11" name="Forme libre : forme 10">
            <a:extLst>
              <a:ext uri="{FF2B5EF4-FFF2-40B4-BE49-F238E27FC236}">
                <a16:creationId xmlns:a16="http://schemas.microsoft.com/office/drawing/2014/main" id="{4B96C3D3-F729-14E3-7672-69FC05437432}"/>
              </a:ext>
              <a:ext uri="{C183D7F6-B498-43B3-948B-1728B52AA6E4}">
                <adec:decorative xmlns:adec="http://schemas.microsoft.com/office/drawing/2017/decorative" val="1"/>
              </a:ext>
            </a:extLst>
          </p:cNvPr>
          <p:cNvSpPr/>
          <p:nvPr>
            <p:custDataLst>
              <p:tags r:id="rId3"/>
            </p:custDataLst>
          </p:nvPr>
        </p:nvSpPr>
        <p:spPr>
          <a:xfrm>
            <a:off x="7581644" y="2081036"/>
            <a:ext cx="932471" cy="498764"/>
          </a:xfrm>
          <a:custGeom>
            <a:avLst/>
            <a:gdLst>
              <a:gd name="connsiteX0" fmla="*/ 0 w 932471"/>
              <a:gd name="connsiteY0" fmla="*/ 227697 h 498764"/>
              <a:gd name="connsiteX1" fmla="*/ 0 w 932471"/>
              <a:gd name="connsiteY1" fmla="*/ 227697 h 498764"/>
              <a:gd name="connsiteX2" fmla="*/ 339738 w 932471"/>
              <a:gd name="connsiteY2" fmla="*/ 0 h 498764"/>
              <a:gd name="connsiteX3" fmla="*/ 354195 w 932471"/>
              <a:gd name="connsiteY3" fmla="*/ 36142 h 498764"/>
              <a:gd name="connsiteX4" fmla="*/ 563820 w 932471"/>
              <a:gd name="connsiteY4" fmla="*/ 202397 h 498764"/>
              <a:gd name="connsiteX5" fmla="*/ 932471 w 932471"/>
              <a:gd name="connsiteY5" fmla="*/ 383108 h 498764"/>
              <a:gd name="connsiteX6" fmla="*/ 509607 w 932471"/>
              <a:gd name="connsiteY6" fmla="*/ 498764 h 498764"/>
              <a:gd name="connsiteX7" fmla="*/ 473464 w 932471"/>
              <a:gd name="connsiteY7" fmla="*/ 498764 h 498764"/>
              <a:gd name="connsiteX8" fmla="*/ 97584 w 932471"/>
              <a:gd name="connsiteY8" fmla="*/ 361423 h 498764"/>
              <a:gd name="connsiteX9" fmla="*/ 0 w 932471"/>
              <a:gd name="connsiteY9" fmla="*/ 227697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71" h="498764">
                <a:moveTo>
                  <a:pt x="0" y="227697"/>
                </a:moveTo>
                <a:lnTo>
                  <a:pt x="0" y="227697"/>
                </a:lnTo>
                <a:lnTo>
                  <a:pt x="339738" y="0"/>
                </a:lnTo>
                <a:lnTo>
                  <a:pt x="354195" y="36142"/>
                </a:lnTo>
                <a:lnTo>
                  <a:pt x="563820" y="202397"/>
                </a:lnTo>
                <a:lnTo>
                  <a:pt x="932471" y="383108"/>
                </a:lnTo>
                <a:lnTo>
                  <a:pt x="509607" y="498764"/>
                </a:lnTo>
                <a:lnTo>
                  <a:pt x="473464" y="498764"/>
                </a:lnTo>
                <a:lnTo>
                  <a:pt x="97584" y="361423"/>
                </a:lnTo>
                <a:lnTo>
                  <a:pt x="0" y="227697"/>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2" name="Groupe 11">
            <a:extLst>
              <a:ext uri="{FF2B5EF4-FFF2-40B4-BE49-F238E27FC236}">
                <a16:creationId xmlns:a16="http://schemas.microsoft.com/office/drawing/2014/main" id="{7904C16C-F80F-965D-E965-D1CF7A394197}"/>
              </a:ext>
              <a:ext uri="{C183D7F6-B498-43B3-948B-1728B52AA6E4}">
                <adec:decorative xmlns:adec="http://schemas.microsoft.com/office/drawing/2017/decorative" val="1"/>
              </a:ext>
            </a:extLst>
          </p:cNvPr>
          <p:cNvGrpSpPr/>
          <p:nvPr>
            <p:custDataLst>
              <p:tags r:id="rId4"/>
            </p:custDataLst>
          </p:nvPr>
        </p:nvGrpSpPr>
        <p:grpSpPr>
          <a:xfrm>
            <a:off x="7576763" y="1021084"/>
            <a:ext cx="4139690" cy="2503672"/>
            <a:chOff x="6840384" y="3109895"/>
            <a:chExt cx="5519616" cy="3558064"/>
          </a:xfrm>
        </p:grpSpPr>
        <mc:AlternateContent xmlns:mc="http://schemas.openxmlformats.org/markup-compatibility/2006" xmlns:p14="http://schemas.microsoft.com/office/powerpoint/2010/main">
          <mc:Choice Requires="p14">
            <p:contentPart p14:bwMode="auto" r:id="rId19">
              <p14:nvContentPartPr>
                <p14:cNvPr id="13" name="Encre 12">
                  <a:extLst>
                    <a:ext uri="{FF2B5EF4-FFF2-40B4-BE49-F238E27FC236}">
                      <a16:creationId xmlns:a16="http://schemas.microsoft.com/office/drawing/2014/main" id="{EB52CC65-0A52-8749-F62D-892747B1C041}"/>
                    </a:ext>
                  </a:extLst>
                </p14:cNvPr>
                <p14:cNvContentPartPr/>
                <p14:nvPr/>
              </p14:nvContentPartPr>
              <p14:xfrm>
                <a:off x="9546896" y="5439048"/>
                <a:ext cx="98280" cy="182520"/>
              </p14:xfrm>
            </p:contentPart>
          </mc:Choice>
          <mc:Fallback xmlns="">
            <p:pic>
              <p:nvPicPr>
                <p:cNvPr id="13" name="Encre 12">
                  <a:extLst>
                    <a:ext uri="{FF2B5EF4-FFF2-40B4-BE49-F238E27FC236}">
                      <a16:creationId xmlns:a16="http://schemas.microsoft.com/office/drawing/2014/main" id="{EB52CC65-0A52-8749-F62D-892747B1C041}"/>
                    </a:ext>
                  </a:extLst>
                </p:cNvPr>
                <p:cNvPicPr/>
                <p:nvPr/>
              </p:nvPicPr>
              <p:blipFill>
                <a:blip r:embed="rId20"/>
                <a:stretch>
                  <a:fillRect/>
                </a:stretch>
              </p:blipFill>
              <p:spPr>
                <a:xfrm>
                  <a:off x="9534911" y="5426266"/>
                  <a:ext cx="121771" cy="2075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Encre 13">
                  <a:extLst>
                    <a:ext uri="{FF2B5EF4-FFF2-40B4-BE49-F238E27FC236}">
                      <a16:creationId xmlns:a16="http://schemas.microsoft.com/office/drawing/2014/main" id="{B1A892DF-E518-F88C-03BD-42A332E03ED8}"/>
                    </a:ext>
                  </a:extLst>
                </p14:cNvPr>
                <p14:cNvContentPartPr/>
                <p14:nvPr/>
              </p14:nvContentPartPr>
              <p14:xfrm>
                <a:off x="9048471" y="5192213"/>
                <a:ext cx="147600" cy="214920"/>
              </p14:xfrm>
            </p:contentPart>
          </mc:Choice>
          <mc:Fallback xmlns="">
            <p:pic>
              <p:nvPicPr>
                <p:cNvPr id="14" name="Encre 13">
                  <a:extLst>
                    <a:ext uri="{FF2B5EF4-FFF2-40B4-BE49-F238E27FC236}">
                      <a16:creationId xmlns:a16="http://schemas.microsoft.com/office/drawing/2014/main" id="{B1A892DF-E518-F88C-03BD-42A332E03ED8}"/>
                    </a:ext>
                  </a:extLst>
                </p:cNvPr>
                <p:cNvPicPr/>
                <p:nvPr/>
              </p:nvPicPr>
              <p:blipFill>
                <a:blip r:embed="rId22"/>
                <a:stretch>
                  <a:fillRect/>
                </a:stretch>
              </p:blipFill>
              <p:spPr>
                <a:xfrm>
                  <a:off x="9036490" y="5179451"/>
                  <a:ext cx="171082" cy="239934"/>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Encre 14">
                  <a:extLst>
                    <a:ext uri="{FF2B5EF4-FFF2-40B4-BE49-F238E27FC236}">
                      <a16:creationId xmlns:a16="http://schemas.microsoft.com/office/drawing/2014/main" id="{FCB9FBEA-47FA-78DF-125A-0BCB19D93D17}"/>
                    </a:ext>
                  </a:extLst>
                </p14:cNvPr>
                <p14:cNvContentPartPr/>
                <p14:nvPr/>
              </p14:nvContentPartPr>
              <p14:xfrm>
                <a:off x="7832387" y="4394971"/>
                <a:ext cx="788400" cy="1624680"/>
              </p14:xfrm>
            </p:contentPart>
          </mc:Choice>
          <mc:Fallback xmlns="">
            <p:pic>
              <p:nvPicPr>
                <p:cNvPr id="15" name="Encre 14">
                  <a:extLst>
                    <a:ext uri="{FF2B5EF4-FFF2-40B4-BE49-F238E27FC236}">
                      <a16:creationId xmlns:a16="http://schemas.microsoft.com/office/drawing/2014/main" id="{FCB9FBEA-47FA-78DF-125A-0BCB19D93D17}"/>
                    </a:ext>
                  </a:extLst>
                </p:cNvPr>
                <p:cNvPicPr/>
                <p:nvPr/>
              </p:nvPicPr>
              <p:blipFill>
                <a:blip r:embed="rId24"/>
                <a:stretch>
                  <a:fillRect/>
                </a:stretch>
              </p:blipFill>
              <p:spPr>
                <a:xfrm>
                  <a:off x="7820391" y="4382182"/>
                  <a:ext cx="811913" cy="1649746"/>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 name="Encre 15">
                  <a:extLst>
                    <a:ext uri="{FF2B5EF4-FFF2-40B4-BE49-F238E27FC236}">
                      <a16:creationId xmlns:a16="http://schemas.microsoft.com/office/drawing/2014/main" id="{15E8C7A5-51DC-1674-B1D8-C2AED65B36B1}"/>
                    </a:ext>
                  </a:extLst>
                </p14:cNvPr>
                <p14:cNvContentPartPr/>
                <p14:nvPr/>
              </p14:nvContentPartPr>
              <p14:xfrm>
                <a:off x="9727244" y="3847064"/>
                <a:ext cx="362880" cy="146520"/>
              </p14:xfrm>
            </p:contentPart>
          </mc:Choice>
          <mc:Fallback xmlns="">
            <p:pic>
              <p:nvPicPr>
                <p:cNvPr id="16" name="Encre 15">
                  <a:extLst>
                    <a:ext uri="{FF2B5EF4-FFF2-40B4-BE49-F238E27FC236}">
                      <a16:creationId xmlns:a16="http://schemas.microsoft.com/office/drawing/2014/main" id="{15E8C7A5-51DC-1674-B1D8-C2AED65B36B1}"/>
                    </a:ext>
                  </a:extLst>
                </p:cNvPr>
                <p:cNvPicPr/>
                <p:nvPr/>
              </p:nvPicPr>
              <p:blipFill>
                <a:blip r:embed="rId26"/>
                <a:stretch>
                  <a:fillRect/>
                </a:stretch>
              </p:blipFill>
              <p:spPr>
                <a:xfrm>
                  <a:off x="9715260" y="3834301"/>
                  <a:ext cx="386369" cy="171536"/>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 name="Encre 16">
                  <a:extLst>
                    <a:ext uri="{FF2B5EF4-FFF2-40B4-BE49-F238E27FC236}">
                      <a16:creationId xmlns:a16="http://schemas.microsoft.com/office/drawing/2014/main" id="{85EA2366-DD3F-5A67-0F9F-83E56588796B}"/>
                    </a:ext>
                  </a:extLst>
                </p14:cNvPr>
                <p14:cNvContentPartPr/>
                <p14:nvPr/>
              </p14:nvContentPartPr>
              <p14:xfrm>
                <a:off x="10641282" y="4806180"/>
                <a:ext cx="883440" cy="712080"/>
              </p14:xfrm>
            </p:contentPart>
          </mc:Choice>
          <mc:Fallback xmlns="">
            <p:pic>
              <p:nvPicPr>
                <p:cNvPr id="17" name="Encre 16">
                  <a:extLst>
                    <a:ext uri="{FF2B5EF4-FFF2-40B4-BE49-F238E27FC236}">
                      <a16:creationId xmlns:a16="http://schemas.microsoft.com/office/drawing/2014/main" id="{85EA2366-DD3F-5A67-0F9F-83E56588796B}"/>
                    </a:ext>
                  </a:extLst>
                </p:cNvPr>
                <p:cNvPicPr/>
                <p:nvPr/>
              </p:nvPicPr>
              <p:blipFill>
                <a:blip r:embed="rId28"/>
                <a:stretch>
                  <a:fillRect/>
                </a:stretch>
              </p:blipFill>
              <p:spPr>
                <a:xfrm>
                  <a:off x="10635524" y="4800046"/>
                  <a:ext cx="894957" cy="724348"/>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8" name="Encre 17">
                  <a:extLst>
                    <a:ext uri="{FF2B5EF4-FFF2-40B4-BE49-F238E27FC236}">
                      <a16:creationId xmlns:a16="http://schemas.microsoft.com/office/drawing/2014/main" id="{5A61FDC4-612E-461D-894B-69F6F28D76D1}"/>
                    </a:ext>
                  </a:extLst>
                </p14:cNvPr>
                <p14:cNvContentPartPr/>
                <p14:nvPr/>
              </p14:nvContentPartPr>
              <p14:xfrm>
                <a:off x="6840384" y="4599575"/>
                <a:ext cx="1390981" cy="1095433"/>
              </p14:xfrm>
            </p:contentPart>
          </mc:Choice>
          <mc:Fallback xmlns="">
            <p:pic>
              <p:nvPicPr>
                <p:cNvPr id="18" name="Encre 17">
                  <a:extLst>
                    <a:ext uri="{FF2B5EF4-FFF2-40B4-BE49-F238E27FC236}">
                      <a16:creationId xmlns:a16="http://schemas.microsoft.com/office/drawing/2014/main" id="{5A61FDC4-612E-461D-894B-69F6F28D76D1}"/>
                    </a:ext>
                  </a:extLst>
                </p:cNvPr>
                <p:cNvPicPr/>
                <p:nvPr/>
              </p:nvPicPr>
              <p:blipFill>
                <a:blip r:embed="rId30"/>
                <a:stretch>
                  <a:fillRect/>
                </a:stretch>
              </p:blipFill>
              <p:spPr>
                <a:xfrm>
                  <a:off x="6834624" y="4593438"/>
                  <a:ext cx="1402501" cy="1107707"/>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9" name="Encre 18">
                  <a:extLst>
                    <a:ext uri="{FF2B5EF4-FFF2-40B4-BE49-F238E27FC236}">
                      <a16:creationId xmlns:a16="http://schemas.microsoft.com/office/drawing/2014/main" id="{4290D53E-E547-0422-292F-3ECAF097DC47}"/>
                    </a:ext>
                  </a:extLst>
                </p14:cNvPr>
                <p14:cNvContentPartPr/>
                <p14:nvPr/>
              </p14:nvContentPartPr>
              <p14:xfrm>
                <a:off x="8144965" y="4022135"/>
                <a:ext cx="628560" cy="605520"/>
              </p14:xfrm>
            </p:contentPart>
          </mc:Choice>
          <mc:Fallback xmlns="">
            <p:pic>
              <p:nvPicPr>
                <p:cNvPr id="19" name="Encre 18">
                  <a:extLst>
                    <a:ext uri="{FF2B5EF4-FFF2-40B4-BE49-F238E27FC236}">
                      <a16:creationId xmlns:a16="http://schemas.microsoft.com/office/drawing/2014/main" id="{4290D53E-E547-0422-292F-3ECAF097DC47}"/>
                    </a:ext>
                  </a:extLst>
                </p:cNvPr>
                <p:cNvPicPr/>
                <p:nvPr/>
              </p:nvPicPr>
              <p:blipFill>
                <a:blip r:embed="rId32"/>
                <a:stretch>
                  <a:fillRect/>
                </a:stretch>
              </p:blipFill>
              <p:spPr>
                <a:xfrm>
                  <a:off x="8139207" y="4016003"/>
                  <a:ext cx="640076" cy="617784"/>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0" name="Encre 19">
                  <a:extLst>
                    <a:ext uri="{FF2B5EF4-FFF2-40B4-BE49-F238E27FC236}">
                      <a16:creationId xmlns:a16="http://schemas.microsoft.com/office/drawing/2014/main" id="{7793B227-E6AE-C63F-AA90-C4187045AF22}"/>
                    </a:ext>
                  </a:extLst>
                </p14:cNvPr>
                <p14:cNvContentPartPr/>
                <p14:nvPr/>
              </p14:nvContentPartPr>
              <p14:xfrm>
                <a:off x="8664974" y="4349265"/>
                <a:ext cx="892800" cy="1246320"/>
              </p14:xfrm>
            </p:contentPart>
          </mc:Choice>
          <mc:Fallback xmlns="">
            <p:pic>
              <p:nvPicPr>
                <p:cNvPr id="20" name="Encre 19">
                  <a:extLst>
                    <a:ext uri="{FF2B5EF4-FFF2-40B4-BE49-F238E27FC236}">
                      <a16:creationId xmlns:a16="http://schemas.microsoft.com/office/drawing/2014/main" id="{7793B227-E6AE-C63F-AA90-C4187045AF22}"/>
                    </a:ext>
                  </a:extLst>
                </p:cNvPr>
                <p:cNvPicPr/>
                <p:nvPr/>
              </p:nvPicPr>
              <p:blipFill>
                <a:blip r:embed="rId34"/>
                <a:stretch>
                  <a:fillRect/>
                </a:stretch>
              </p:blipFill>
              <p:spPr>
                <a:xfrm>
                  <a:off x="8659214" y="4343125"/>
                  <a:ext cx="904320" cy="1258599"/>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1" name="Encre 20">
                  <a:extLst>
                    <a:ext uri="{FF2B5EF4-FFF2-40B4-BE49-F238E27FC236}">
                      <a16:creationId xmlns:a16="http://schemas.microsoft.com/office/drawing/2014/main" id="{D42D9662-F47C-8700-42C0-60973F98CEBE}"/>
                    </a:ext>
                  </a:extLst>
                </p14:cNvPr>
                <p14:cNvContentPartPr/>
                <p14:nvPr/>
              </p14:nvContentPartPr>
              <p14:xfrm>
                <a:off x="9025827" y="5602414"/>
                <a:ext cx="68040" cy="431640"/>
              </p14:xfrm>
            </p:contentPart>
          </mc:Choice>
          <mc:Fallback xmlns="">
            <p:pic>
              <p:nvPicPr>
                <p:cNvPr id="21" name="Encre 20">
                  <a:extLst>
                    <a:ext uri="{FF2B5EF4-FFF2-40B4-BE49-F238E27FC236}">
                      <a16:creationId xmlns:a16="http://schemas.microsoft.com/office/drawing/2014/main" id="{D42D9662-F47C-8700-42C0-60973F98CEBE}"/>
                    </a:ext>
                  </a:extLst>
                </p:cNvPr>
                <p:cNvPicPr/>
                <p:nvPr/>
              </p:nvPicPr>
              <p:blipFill>
                <a:blip r:embed="rId36"/>
                <a:stretch>
                  <a:fillRect/>
                </a:stretch>
              </p:blipFill>
              <p:spPr>
                <a:xfrm>
                  <a:off x="9020077" y="5596277"/>
                  <a:ext cx="79540" cy="443914"/>
                </a:xfrm>
                <a:prstGeom prst="rect">
                  <a:avLst/>
                </a:prstGeom>
              </p:spPr>
            </p:pic>
          </mc:Fallback>
        </mc:AlternateContent>
        <p:grpSp>
          <p:nvGrpSpPr>
            <p:cNvPr id="22" name="Groupe 21">
              <a:extLst>
                <a:ext uri="{FF2B5EF4-FFF2-40B4-BE49-F238E27FC236}">
                  <a16:creationId xmlns:a16="http://schemas.microsoft.com/office/drawing/2014/main" id="{6FD12B6A-891B-D3E9-16BB-C277198D8AED}"/>
                </a:ext>
              </a:extLst>
            </p:cNvPr>
            <p:cNvGrpSpPr/>
            <p:nvPr/>
          </p:nvGrpSpPr>
          <p:grpSpPr>
            <a:xfrm>
              <a:off x="6984070" y="3109895"/>
              <a:ext cx="5375930" cy="3558064"/>
              <a:chOff x="3839474" y="843887"/>
              <a:chExt cx="5375930" cy="3558064"/>
            </a:xfrm>
          </p:grpSpPr>
          <mc:AlternateContent xmlns:mc="http://schemas.openxmlformats.org/markup-compatibility/2006" xmlns:p14="http://schemas.microsoft.com/office/powerpoint/2010/main">
            <mc:Choice Requires="p14">
              <p:contentPart p14:bwMode="auto" r:id="rId37">
                <p14:nvContentPartPr>
                  <p14:cNvPr id="29" name="Encre 28">
                    <a:extLst>
                      <a:ext uri="{FF2B5EF4-FFF2-40B4-BE49-F238E27FC236}">
                        <a16:creationId xmlns:a16="http://schemas.microsoft.com/office/drawing/2014/main" id="{0E47D11C-8ABB-6A3A-F947-98A42CC0F2BC}"/>
                      </a:ext>
                    </a:extLst>
                  </p14:cNvPr>
                  <p14:cNvContentPartPr/>
                  <p14:nvPr/>
                </p14:nvContentPartPr>
                <p14:xfrm>
                  <a:off x="6083069" y="2521311"/>
                  <a:ext cx="221400" cy="121320"/>
                </p14:xfrm>
              </p:contentPart>
            </mc:Choice>
            <mc:Fallback xmlns="">
              <p:pic>
                <p:nvPicPr>
                  <p:cNvPr id="29" name="Encre 28">
                    <a:extLst>
                      <a:ext uri="{FF2B5EF4-FFF2-40B4-BE49-F238E27FC236}">
                        <a16:creationId xmlns:a16="http://schemas.microsoft.com/office/drawing/2014/main" id="{0E47D11C-8ABB-6A3A-F947-98A42CC0F2BC}"/>
                      </a:ext>
                    </a:extLst>
                  </p:cNvPr>
                  <p:cNvPicPr/>
                  <p:nvPr/>
                </p:nvPicPr>
                <p:blipFill>
                  <a:blip r:embed="rId38"/>
                  <a:stretch>
                    <a:fillRect/>
                  </a:stretch>
                </p:blipFill>
                <p:spPr>
                  <a:xfrm>
                    <a:off x="6071062" y="2508567"/>
                    <a:ext cx="244933" cy="146298"/>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0" name="Encre 29">
                    <a:extLst>
                      <a:ext uri="{FF2B5EF4-FFF2-40B4-BE49-F238E27FC236}">
                        <a16:creationId xmlns:a16="http://schemas.microsoft.com/office/drawing/2014/main" id="{99980C9F-C8E9-B29C-B1F0-14D8C0B9FFE2}"/>
                      </a:ext>
                    </a:extLst>
                  </p14:cNvPr>
                  <p14:cNvContentPartPr/>
                  <p14:nvPr/>
                </p14:nvContentPartPr>
                <p14:xfrm>
                  <a:off x="5652509" y="2499351"/>
                  <a:ext cx="178560" cy="80640"/>
                </p14:xfrm>
              </p:contentPart>
            </mc:Choice>
            <mc:Fallback xmlns="">
              <p:pic>
                <p:nvPicPr>
                  <p:cNvPr id="30" name="Encre 29">
                    <a:extLst>
                      <a:ext uri="{FF2B5EF4-FFF2-40B4-BE49-F238E27FC236}">
                        <a16:creationId xmlns:a16="http://schemas.microsoft.com/office/drawing/2014/main" id="{99980C9F-C8E9-B29C-B1F0-14D8C0B9FFE2}"/>
                      </a:ext>
                    </a:extLst>
                  </p:cNvPr>
                  <p:cNvPicPr/>
                  <p:nvPr/>
                </p:nvPicPr>
                <p:blipFill>
                  <a:blip r:embed="rId40"/>
                  <a:stretch>
                    <a:fillRect/>
                  </a:stretch>
                </p:blipFill>
                <p:spPr>
                  <a:xfrm>
                    <a:off x="5640509" y="2486592"/>
                    <a:ext cx="202080" cy="105649"/>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1" name="Encre 30">
                    <a:extLst>
                      <a:ext uri="{FF2B5EF4-FFF2-40B4-BE49-F238E27FC236}">
                        <a16:creationId xmlns:a16="http://schemas.microsoft.com/office/drawing/2014/main" id="{81059984-51A2-93AD-34CD-A0AEA510665D}"/>
                      </a:ext>
                    </a:extLst>
                  </p14:cNvPr>
                  <p14:cNvContentPartPr/>
                  <p14:nvPr/>
                </p14:nvContentPartPr>
                <p14:xfrm>
                  <a:off x="5773469" y="2835951"/>
                  <a:ext cx="295920" cy="47520"/>
                </p14:xfrm>
              </p:contentPart>
            </mc:Choice>
            <mc:Fallback xmlns="">
              <p:pic>
                <p:nvPicPr>
                  <p:cNvPr id="31" name="Encre 30">
                    <a:extLst>
                      <a:ext uri="{FF2B5EF4-FFF2-40B4-BE49-F238E27FC236}">
                        <a16:creationId xmlns:a16="http://schemas.microsoft.com/office/drawing/2014/main" id="{81059984-51A2-93AD-34CD-A0AEA510665D}"/>
                      </a:ext>
                    </a:extLst>
                  </p:cNvPr>
                  <p:cNvPicPr/>
                  <p:nvPr/>
                </p:nvPicPr>
                <p:blipFill>
                  <a:blip r:embed="rId42"/>
                  <a:stretch>
                    <a:fillRect/>
                  </a:stretch>
                </p:blipFill>
                <p:spPr>
                  <a:xfrm>
                    <a:off x="5761459" y="2823177"/>
                    <a:ext cx="319459" cy="72557"/>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2" name="Encre 31">
                    <a:extLst>
                      <a:ext uri="{FF2B5EF4-FFF2-40B4-BE49-F238E27FC236}">
                        <a16:creationId xmlns:a16="http://schemas.microsoft.com/office/drawing/2014/main" id="{852E7D85-F061-EC4C-9DE8-1BBEA6BB9FF4}"/>
                      </a:ext>
                    </a:extLst>
                  </p14:cNvPr>
                  <p14:cNvContentPartPr/>
                  <p14:nvPr/>
                </p14:nvContentPartPr>
                <p14:xfrm>
                  <a:off x="5833589" y="2722911"/>
                  <a:ext cx="13680" cy="25920"/>
                </p14:xfrm>
              </p:contentPart>
            </mc:Choice>
            <mc:Fallback xmlns="">
              <p:pic>
                <p:nvPicPr>
                  <p:cNvPr id="32" name="Encre 31">
                    <a:extLst>
                      <a:ext uri="{FF2B5EF4-FFF2-40B4-BE49-F238E27FC236}">
                        <a16:creationId xmlns:a16="http://schemas.microsoft.com/office/drawing/2014/main" id="{852E7D85-F061-EC4C-9DE8-1BBEA6BB9FF4}"/>
                      </a:ext>
                    </a:extLst>
                  </p:cNvPr>
                  <p:cNvPicPr/>
                  <p:nvPr/>
                </p:nvPicPr>
                <p:blipFill>
                  <a:blip r:embed="rId44"/>
                  <a:stretch>
                    <a:fillRect/>
                  </a:stretch>
                </p:blipFill>
                <p:spPr>
                  <a:xfrm>
                    <a:off x="5821375" y="2710205"/>
                    <a:ext cx="37620" cy="50824"/>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3" name="Encre 32">
                    <a:extLst>
                      <a:ext uri="{FF2B5EF4-FFF2-40B4-BE49-F238E27FC236}">
                        <a16:creationId xmlns:a16="http://schemas.microsoft.com/office/drawing/2014/main" id="{18EE1D7F-6BF3-E826-4502-76F762CFD9D3}"/>
                      </a:ext>
                    </a:extLst>
                  </p14:cNvPr>
                  <p14:cNvContentPartPr/>
                  <p14:nvPr/>
                </p14:nvContentPartPr>
                <p14:xfrm>
                  <a:off x="6528029" y="2788431"/>
                  <a:ext cx="212040" cy="294480"/>
                </p14:xfrm>
              </p:contentPart>
            </mc:Choice>
            <mc:Fallback xmlns="">
              <p:pic>
                <p:nvPicPr>
                  <p:cNvPr id="33" name="Encre 32">
                    <a:extLst>
                      <a:ext uri="{FF2B5EF4-FFF2-40B4-BE49-F238E27FC236}">
                        <a16:creationId xmlns:a16="http://schemas.microsoft.com/office/drawing/2014/main" id="{18EE1D7F-6BF3-E826-4502-76F762CFD9D3}"/>
                      </a:ext>
                    </a:extLst>
                  </p:cNvPr>
                  <p:cNvPicPr/>
                  <p:nvPr/>
                </p:nvPicPr>
                <p:blipFill>
                  <a:blip r:embed="rId46"/>
                  <a:stretch>
                    <a:fillRect/>
                  </a:stretch>
                </p:blipFill>
                <p:spPr>
                  <a:xfrm>
                    <a:off x="6516036" y="2775650"/>
                    <a:ext cx="235547" cy="319531"/>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4" name="Encre 33">
                    <a:extLst>
                      <a:ext uri="{FF2B5EF4-FFF2-40B4-BE49-F238E27FC236}">
                        <a16:creationId xmlns:a16="http://schemas.microsoft.com/office/drawing/2014/main" id="{21A34B39-45BA-BA3A-DCC7-9BA03C925251}"/>
                      </a:ext>
                    </a:extLst>
                  </p14:cNvPr>
                  <p14:cNvContentPartPr/>
                  <p14:nvPr/>
                </p14:nvContentPartPr>
                <p14:xfrm>
                  <a:off x="6707669" y="2698071"/>
                  <a:ext cx="851040" cy="1703880"/>
                </p14:xfrm>
              </p:contentPart>
            </mc:Choice>
            <mc:Fallback xmlns="">
              <p:pic>
                <p:nvPicPr>
                  <p:cNvPr id="34" name="Encre 33">
                    <a:extLst>
                      <a:ext uri="{FF2B5EF4-FFF2-40B4-BE49-F238E27FC236}">
                        <a16:creationId xmlns:a16="http://schemas.microsoft.com/office/drawing/2014/main" id="{21A34B39-45BA-BA3A-DCC7-9BA03C925251}"/>
                      </a:ext>
                    </a:extLst>
                  </p:cNvPr>
                  <p:cNvPicPr/>
                  <p:nvPr/>
                </p:nvPicPr>
                <p:blipFill>
                  <a:blip r:embed="rId48"/>
                  <a:stretch>
                    <a:fillRect/>
                  </a:stretch>
                </p:blipFill>
                <p:spPr>
                  <a:xfrm>
                    <a:off x="6695676" y="2685283"/>
                    <a:ext cx="874547" cy="1728945"/>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5" name="Encre 34">
                    <a:extLst>
                      <a:ext uri="{FF2B5EF4-FFF2-40B4-BE49-F238E27FC236}">
                        <a16:creationId xmlns:a16="http://schemas.microsoft.com/office/drawing/2014/main" id="{6D8DC322-FC34-B336-5F2E-F51BCA648B55}"/>
                      </a:ext>
                    </a:extLst>
                  </p14:cNvPr>
                  <p14:cNvContentPartPr/>
                  <p14:nvPr/>
                </p14:nvContentPartPr>
                <p14:xfrm>
                  <a:off x="5084789" y="2262111"/>
                  <a:ext cx="381960" cy="618120"/>
                </p14:xfrm>
              </p:contentPart>
            </mc:Choice>
            <mc:Fallback xmlns="">
              <p:pic>
                <p:nvPicPr>
                  <p:cNvPr id="35" name="Encre 34">
                    <a:extLst>
                      <a:ext uri="{FF2B5EF4-FFF2-40B4-BE49-F238E27FC236}">
                        <a16:creationId xmlns:a16="http://schemas.microsoft.com/office/drawing/2014/main" id="{6D8DC322-FC34-B336-5F2E-F51BCA648B55}"/>
                      </a:ext>
                    </a:extLst>
                  </p:cNvPr>
                  <p:cNvPicPr/>
                  <p:nvPr/>
                </p:nvPicPr>
                <p:blipFill>
                  <a:blip r:embed="rId50"/>
                  <a:stretch>
                    <a:fillRect/>
                  </a:stretch>
                </p:blipFill>
                <p:spPr>
                  <a:xfrm>
                    <a:off x="5072793" y="2249329"/>
                    <a:ext cx="405473" cy="643172"/>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6" name="Encre 35">
                    <a:extLst>
                      <a:ext uri="{FF2B5EF4-FFF2-40B4-BE49-F238E27FC236}">
                        <a16:creationId xmlns:a16="http://schemas.microsoft.com/office/drawing/2014/main" id="{2D13255C-4EA7-3BE9-3B8F-A4C9968CDD04}"/>
                      </a:ext>
                    </a:extLst>
                  </p14:cNvPr>
                  <p14:cNvContentPartPr/>
                  <p14:nvPr/>
                </p14:nvContentPartPr>
                <p14:xfrm>
                  <a:off x="6370106" y="2276687"/>
                  <a:ext cx="1194120" cy="1623600"/>
                </p14:xfrm>
              </p:contentPart>
            </mc:Choice>
            <mc:Fallback xmlns="">
              <p:pic>
                <p:nvPicPr>
                  <p:cNvPr id="36" name="Encre 35">
                    <a:extLst>
                      <a:ext uri="{FF2B5EF4-FFF2-40B4-BE49-F238E27FC236}">
                        <a16:creationId xmlns:a16="http://schemas.microsoft.com/office/drawing/2014/main" id="{2D13255C-4EA7-3BE9-3B8F-A4C9968CDD04}"/>
                      </a:ext>
                    </a:extLst>
                  </p:cNvPr>
                  <p:cNvPicPr/>
                  <p:nvPr/>
                </p:nvPicPr>
                <p:blipFill>
                  <a:blip r:embed="rId52"/>
                  <a:stretch>
                    <a:fillRect/>
                  </a:stretch>
                </p:blipFill>
                <p:spPr>
                  <a:xfrm>
                    <a:off x="6358112" y="2263899"/>
                    <a:ext cx="1217628" cy="1648665"/>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7" name="Encre 36">
                    <a:extLst>
                      <a:ext uri="{FF2B5EF4-FFF2-40B4-BE49-F238E27FC236}">
                        <a16:creationId xmlns:a16="http://schemas.microsoft.com/office/drawing/2014/main" id="{0CF19B81-6D39-2A25-0E65-6E97EC46B1AF}"/>
                      </a:ext>
                    </a:extLst>
                  </p14:cNvPr>
                  <p14:cNvContentPartPr/>
                  <p14:nvPr/>
                </p14:nvContentPartPr>
                <p14:xfrm>
                  <a:off x="7516346" y="2412767"/>
                  <a:ext cx="215640" cy="412920"/>
                </p14:xfrm>
              </p:contentPart>
            </mc:Choice>
            <mc:Fallback xmlns="">
              <p:pic>
                <p:nvPicPr>
                  <p:cNvPr id="37" name="Encre 36">
                    <a:extLst>
                      <a:ext uri="{FF2B5EF4-FFF2-40B4-BE49-F238E27FC236}">
                        <a16:creationId xmlns:a16="http://schemas.microsoft.com/office/drawing/2014/main" id="{0CF19B81-6D39-2A25-0E65-6E97EC46B1AF}"/>
                      </a:ext>
                    </a:extLst>
                  </p:cNvPr>
                  <p:cNvPicPr/>
                  <p:nvPr/>
                </p:nvPicPr>
                <p:blipFill>
                  <a:blip r:embed="rId54"/>
                  <a:stretch>
                    <a:fillRect/>
                  </a:stretch>
                </p:blipFill>
                <p:spPr>
                  <a:xfrm>
                    <a:off x="7504339" y="2399975"/>
                    <a:ext cx="239173" cy="437992"/>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8" name="Encre 37">
                    <a:extLst>
                      <a:ext uri="{FF2B5EF4-FFF2-40B4-BE49-F238E27FC236}">
                        <a16:creationId xmlns:a16="http://schemas.microsoft.com/office/drawing/2014/main" id="{504C62CB-A670-FF38-D6A3-F4755303FE81}"/>
                      </a:ext>
                    </a:extLst>
                  </p14:cNvPr>
                  <p14:cNvContentPartPr/>
                  <p14:nvPr/>
                </p14:nvContentPartPr>
                <p14:xfrm>
                  <a:off x="7662866" y="1950887"/>
                  <a:ext cx="423000" cy="191520"/>
                </p14:xfrm>
              </p:contentPart>
            </mc:Choice>
            <mc:Fallback xmlns="">
              <p:pic>
                <p:nvPicPr>
                  <p:cNvPr id="38" name="Encre 37">
                    <a:extLst>
                      <a:ext uri="{FF2B5EF4-FFF2-40B4-BE49-F238E27FC236}">
                        <a16:creationId xmlns:a16="http://schemas.microsoft.com/office/drawing/2014/main" id="{504C62CB-A670-FF38-D6A3-F4755303FE81}"/>
                      </a:ext>
                    </a:extLst>
                  </p:cNvPr>
                  <p:cNvPicPr/>
                  <p:nvPr/>
                </p:nvPicPr>
                <p:blipFill>
                  <a:blip r:embed="rId56"/>
                  <a:stretch>
                    <a:fillRect/>
                  </a:stretch>
                </p:blipFill>
                <p:spPr>
                  <a:xfrm>
                    <a:off x="7650863" y="1938119"/>
                    <a:ext cx="446527" cy="216545"/>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9" name="Encre 38">
                    <a:extLst>
                      <a:ext uri="{FF2B5EF4-FFF2-40B4-BE49-F238E27FC236}">
                        <a16:creationId xmlns:a16="http://schemas.microsoft.com/office/drawing/2014/main" id="{49EB1FA4-13FC-357F-2C0C-5AE97833019E}"/>
                      </a:ext>
                    </a:extLst>
                  </p14:cNvPr>
                  <p14:cNvContentPartPr/>
                  <p14:nvPr/>
                </p14:nvContentPartPr>
                <p14:xfrm>
                  <a:off x="8084066" y="1975007"/>
                  <a:ext cx="168840" cy="65520"/>
                </p14:xfrm>
              </p:contentPart>
            </mc:Choice>
            <mc:Fallback xmlns="">
              <p:pic>
                <p:nvPicPr>
                  <p:cNvPr id="39" name="Encre 38">
                    <a:extLst>
                      <a:ext uri="{FF2B5EF4-FFF2-40B4-BE49-F238E27FC236}">
                        <a16:creationId xmlns:a16="http://schemas.microsoft.com/office/drawing/2014/main" id="{49EB1FA4-13FC-357F-2C0C-5AE97833019E}"/>
                      </a:ext>
                    </a:extLst>
                  </p:cNvPr>
                  <p:cNvPicPr/>
                  <p:nvPr/>
                </p:nvPicPr>
                <p:blipFill>
                  <a:blip r:embed="rId58"/>
                  <a:stretch>
                    <a:fillRect/>
                  </a:stretch>
                </p:blipFill>
                <p:spPr>
                  <a:xfrm>
                    <a:off x="8072075" y="1962309"/>
                    <a:ext cx="192343" cy="90407"/>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0" name="Encre 39">
                    <a:extLst>
                      <a:ext uri="{FF2B5EF4-FFF2-40B4-BE49-F238E27FC236}">
                        <a16:creationId xmlns:a16="http://schemas.microsoft.com/office/drawing/2014/main" id="{387409B8-4733-3280-812C-A1CCB87F9F72}"/>
                      </a:ext>
                    </a:extLst>
                  </p14:cNvPr>
                  <p14:cNvContentPartPr/>
                  <p14:nvPr/>
                </p14:nvContentPartPr>
                <p14:xfrm>
                  <a:off x="8120426" y="2047727"/>
                  <a:ext cx="223200" cy="169560"/>
                </p14:xfrm>
              </p:contentPart>
            </mc:Choice>
            <mc:Fallback xmlns="">
              <p:pic>
                <p:nvPicPr>
                  <p:cNvPr id="40" name="Encre 39">
                    <a:extLst>
                      <a:ext uri="{FF2B5EF4-FFF2-40B4-BE49-F238E27FC236}">
                        <a16:creationId xmlns:a16="http://schemas.microsoft.com/office/drawing/2014/main" id="{387409B8-4733-3280-812C-A1CCB87F9F72}"/>
                      </a:ext>
                    </a:extLst>
                  </p:cNvPr>
                  <p:cNvPicPr/>
                  <p:nvPr/>
                </p:nvPicPr>
                <p:blipFill>
                  <a:blip r:embed="rId60"/>
                  <a:stretch>
                    <a:fillRect/>
                  </a:stretch>
                </p:blipFill>
                <p:spPr>
                  <a:xfrm>
                    <a:off x="8108426" y="2034959"/>
                    <a:ext cx="246720" cy="194585"/>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1" name="Encre 40">
                    <a:extLst>
                      <a:ext uri="{FF2B5EF4-FFF2-40B4-BE49-F238E27FC236}">
                        <a16:creationId xmlns:a16="http://schemas.microsoft.com/office/drawing/2014/main" id="{6550152E-3DB8-3A8D-2EFC-764B7F135415}"/>
                      </a:ext>
                    </a:extLst>
                  </p14:cNvPr>
                  <p14:cNvContentPartPr/>
                  <p14:nvPr/>
                </p14:nvContentPartPr>
                <p14:xfrm>
                  <a:off x="7765106" y="1694207"/>
                  <a:ext cx="14400" cy="242280"/>
                </p14:xfrm>
              </p:contentPart>
            </mc:Choice>
            <mc:Fallback xmlns="">
              <p:pic>
                <p:nvPicPr>
                  <p:cNvPr id="41" name="Encre 40">
                    <a:extLst>
                      <a:ext uri="{FF2B5EF4-FFF2-40B4-BE49-F238E27FC236}">
                        <a16:creationId xmlns:a16="http://schemas.microsoft.com/office/drawing/2014/main" id="{6550152E-3DB8-3A8D-2EFC-764B7F135415}"/>
                      </a:ext>
                    </a:extLst>
                  </p:cNvPr>
                  <p:cNvPicPr/>
                  <p:nvPr/>
                </p:nvPicPr>
                <p:blipFill>
                  <a:blip r:embed="rId62"/>
                  <a:stretch>
                    <a:fillRect/>
                  </a:stretch>
                </p:blipFill>
                <p:spPr>
                  <a:xfrm>
                    <a:off x="7753493" y="1681429"/>
                    <a:ext cx="37161" cy="267326"/>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2" name="Encre 41">
                    <a:extLst>
                      <a:ext uri="{FF2B5EF4-FFF2-40B4-BE49-F238E27FC236}">
                        <a16:creationId xmlns:a16="http://schemas.microsoft.com/office/drawing/2014/main" id="{92A29CD3-E223-D46C-ACCA-3C2F22A243F9}"/>
                      </a:ext>
                    </a:extLst>
                  </p14:cNvPr>
                  <p14:cNvContentPartPr/>
                  <p14:nvPr/>
                </p14:nvContentPartPr>
                <p14:xfrm>
                  <a:off x="7798946" y="1707167"/>
                  <a:ext cx="56520" cy="255600"/>
                </p14:xfrm>
              </p:contentPart>
            </mc:Choice>
            <mc:Fallback xmlns="">
              <p:pic>
                <p:nvPicPr>
                  <p:cNvPr id="42" name="Encre 41">
                    <a:extLst>
                      <a:ext uri="{FF2B5EF4-FFF2-40B4-BE49-F238E27FC236}">
                        <a16:creationId xmlns:a16="http://schemas.microsoft.com/office/drawing/2014/main" id="{92A29CD3-E223-D46C-ACCA-3C2F22A243F9}"/>
                      </a:ext>
                    </a:extLst>
                  </p:cNvPr>
                  <p:cNvPicPr/>
                  <p:nvPr/>
                </p:nvPicPr>
                <p:blipFill>
                  <a:blip r:embed="rId64"/>
                  <a:stretch>
                    <a:fillRect/>
                  </a:stretch>
                </p:blipFill>
                <p:spPr>
                  <a:xfrm>
                    <a:off x="7786971" y="1694413"/>
                    <a:ext cx="79990" cy="280599"/>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3" name="Encre 42">
                    <a:extLst>
                      <a:ext uri="{FF2B5EF4-FFF2-40B4-BE49-F238E27FC236}">
                        <a16:creationId xmlns:a16="http://schemas.microsoft.com/office/drawing/2014/main" id="{BFA46A51-E9A2-9E1B-3271-899F20C0A1FB}"/>
                      </a:ext>
                    </a:extLst>
                  </p14:cNvPr>
                  <p14:cNvContentPartPr/>
                  <p14:nvPr/>
                </p14:nvContentPartPr>
                <p14:xfrm>
                  <a:off x="7888946" y="1703567"/>
                  <a:ext cx="237240" cy="231120"/>
                </p14:xfrm>
              </p:contentPart>
            </mc:Choice>
            <mc:Fallback xmlns="">
              <p:pic>
                <p:nvPicPr>
                  <p:cNvPr id="43" name="Encre 42">
                    <a:extLst>
                      <a:ext uri="{FF2B5EF4-FFF2-40B4-BE49-F238E27FC236}">
                        <a16:creationId xmlns:a16="http://schemas.microsoft.com/office/drawing/2014/main" id="{BFA46A51-E9A2-9E1B-3271-899F20C0A1FB}"/>
                      </a:ext>
                    </a:extLst>
                  </p:cNvPr>
                  <p:cNvPicPr/>
                  <p:nvPr/>
                </p:nvPicPr>
                <p:blipFill>
                  <a:blip r:embed="rId66"/>
                  <a:stretch>
                    <a:fillRect/>
                  </a:stretch>
                </p:blipFill>
                <p:spPr>
                  <a:xfrm>
                    <a:off x="7876940" y="1690784"/>
                    <a:ext cx="260772" cy="256175"/>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4" name="Encre 43">
                    <a:extLst>
                      <a:ext uri="{FF2B5EF4-FFF2-40B4-BE49-F238E27FC236}">
                        <a16:creationId xmlns:a16="http://schemas.microsoft.com/office/drawing/2014/main" id="{D1768DA9-BC58-48F1-0A59-B72BE02763DA}"/>
                      </a:ext>
                    </a:extLst>
                  </p14:cNvPr>
                  <p14:cNvContentPartPr/>
                  <p14:nvPr/>
                </p14:nvContentPartPr>
                <p14:xfrm>
                  <a:off x="8032226" y="1752887"/>
                  <a:ext cx="78840" cy="219240"/>
                </p14:xfrm>
              </p:contentPart>
            </mc:Choice>
            <mc:Fallback xmlns="">
              <p:pic>
                <p:nvPicPr>
                  <p:cNvPr id="44" name="Encre 43">
                    <a:extLst>
                      <a:ext uri="{FF2B5EF4-FFF2-40B4-BE49-F238E27FC236}">
                        <a16:creationId xmlns:a16="http://schemas.microsoft.com/office/drawing/2014/main" id="{D1768DA9-BC58-48F1-0A59-B72BE02763DA}"/>
                      </a:ext>
                    </a:extLst>
                  </p:cNvPr>
                  <p:cNvPicPr/>
                  <p:nvPr/>
                </p:nvPicPr>
                <p:blipFill>
                  <a:blip r:embed="rId68"/>
                  <a:stretch>
                    <a:fillRect/>
                  </a:stretch>
                </p:blipFill>
                <p:spPr>
                  <a:xfrm>
                    <a:off x="8020281" y="1740111"/>
                    <a:ext cx="102253" cy="244281"/>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5" name="Encre 44">
                    <a:extLst>
                      <a:ext uri="{FF2B5EF4-FFF2-40B4-BE49-F238E27FC236}">
                        <a16:creationId xmlns:a16="http://schemas.microsoft.com/office/drawing/2014/main" id="{5CD971A4-6AD9-404E-959F-23CEDF6BED0F}"/>
                      </a:ext>
                    </a:extLst>
                  </p14:cNvPr>
                  <p14:cNvContentPartPr/>
                  <p14:nvPr/>
                </p14:nvContentPartPr>
                <p14:xfrm>
                  <a:off x="8071106" y="1797887"/>
                  <a:ext cx="125640" cy="172440"/>
                </p14:xfrm>
              </p:contentPart>
            </mc:Choice>
            <mc:Fallback xmlns="">
              <p:pic>
                <p:nvPicPr>
                  <p:cNvPr id="45" name="Encre 44">
                    <a:extLst>
                      <a:ext uri="{FF2B5EF4-FFF2-40B4-BE49-F238E27FC236}">
                        <a16:creationId xmlns:a16="http://schemas.microsoft.com/office/drawing/2014/main" id="{5CD971A4-6AD9-404E-959F-23CEDF6BED0F}"/>
                      </a:ext>
                    </a:extLst>
                  </p:cNvPr>
                  <p:cNvPicPr/>
                  <p:nvPr/>
                </p:nvPicPr>
                <p:blipFill>
                  <a:blip r:embed="rId70"/>
                  <a:stretch>
                    <a:fillRect/>
                  </a:stretch>
                </p:blipFill>
                <p:spPr>
                  <a:xfrm>
                    <a:off x="8059163" y="1785095"/>
                    <a:ext cx="149048" cy="197513"/>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6" name="Encre 45">
                    <a:extLst>
                      <a:ext uri="{FF2B5EF4-FFF2-40B4-BE49-F238E27FC236}">
                        <a16:creationId xmlns:a16="http://schemas.microsoft.com/office/drawing/2014/main" id="{0F741699-0030-178F-6B15-5D1098C7329A}"/>
                      </a:ext>
                    </a:extLst>
                  </p14:cNvPr>
                  <p14:cNvContentPartPr/>
                  <p14:nvPr/>
                </p14:nvContentPartPr>
                <p14:xfrm>
                  <a:off x="7792106" y="2194967"/>
                  <a:ext cx="259560" cy="138600"/>
                </p14:xfrm>
              </p:contentPart>
            </mc:Choice>
            <mc:Fallback xmlns="">
              <p:pic>
                <p:nvPicPr>
                  <p:cNvPr id="46" name="Encre 45">
                    <a:extLst>
                      <a:ext uri="{FF2B5EF4-FFF2-40B4-BE49-F238E27FC236}">
                        <a16:creationId xmlns:a16="http://schemas.microsoft.com/office/drawing/2014/main" id="{0F741699-0030-178F-6B15-5D1098C7329A}"/>
                      </a:ext>
                    </a:extLst>
                  </p:cNvPr>
                  <p:cNvPicPr/>
                  <p:nvPr/>
                </p:nvPicPr>
                <p:blipFill>
                  <a:blip r:embed="rId72"/>
                  <a:stretch>
                    <a:fillRect/>
                  </a:stretch>
                </p:blipFill>
                <p:spPr>
                  <a:xfrm>
                    <a:off x="7780089" y="2182181"/>
                    <a:ext cx="283113" cy="163661"/>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7" name="Encre 46">
                    <a:extLst>
                      <a:ext uri="{FF2B5EF4-FFF2-40B4-BE49-F238E27FC236}">
                        <a16:creationId xmlns:a16="http://schemas.microsoft.com/office/drawing/2014/main" id="{8CF5AA74-FB52-6E66-EDD8-4B18F770E073}"/>
                      </a:ext>
                    </a:extLst>
                  </p14:cNvPr>
                  <p14:cNvContentPartPr/>
                  <p14:nvPr/>
                </p14:nvContentPartPr>
                <p14:xfrm>
                  <a:off x="5694711" y="1585003"/>
                  <a:ext cx="259920" cy="529560"/>
                </p14:xfrm>
              </p:contentPart>
            </mc:Choice>
            <mc:Fallback xmlns="">
              <p:pic>
                <p:nvPicPr>
                  <p:cNvPr id="47" name="Encre 46">
                    <a:extLst>
                      <a:ext uri="{FF2B5EF4-FFF2-40B4-BE49-F238E27FC236}">
                        <a16:creationId xmlns:a16="http://schemas.microsoft.com/office/drawing/2014/main" id="{8CF5AA74-FB52-6E66-EDD8-4B18F770E073}"/>
                      </a:ext>
                    </a:extLst>
                  </p:cNvPr>
                  <p:cNvPicPr/>
                  <p:nvPr/>
                </p:nvPicPr>
                <p:blipFill>
                  <a:blip r:embed="rId74"/>
                  <a:stretch>
                    <a:fillRect/>
                  </a:stretch>
                </p:blipFill>
                <p:spPr>
                  <a:xfrm>
                    <a:off x="5682722" y="1572224"/>
                    <a:ext cx="283418" cy="554607"/>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8" name="Encre 47">
                    <a:extLst>
                      <a:ext uri="{FF2B5EF4-FFF2-40B4-BE49-F238E27FC236}">
                        <a16:creationId xmlns:a16="http://schemas.microsoft.com/office/drawing/2014/main" id="{AA4EBF9A-C004-F004-29E6-1A286B047948}"/>
                      </a:ext>
                    </a:extLst>
                  </p14:cNvPr>
                  <p14:cNvContentPartPr/>
                  <p14:nvPr/>
                </p14:nvContentPartPr>
                <p14:xfrm>
                  <a:off x="5895951" y="1750243"/>
                  <a:ext cx="360720" cy="387360"/>
                </p14:xfrm>
              </p:contentPart>
            </mc:Choice>
            <mc:Fallback xmlns="">
              <p:pic>
                <p:nvPicPr>
                  <p:cNvPr id="48" name="Encre 47">
                    <a:extLst>
                      <a:ext uri="{FF2B5EF4-FFF2-40B4-BE49-F238E27FC236}">
                        <a16:creationId xmlns:a16="http://schemas.microsoft.com/office/drawing/2014/main" id="{AA4EBF9A-C004-F004-29E6-1A286B047948}"/>
                      </a:ext>
                    </a:extLst>
                  </p:cNvPr>
                  <p:cNvPicPr/>
                  <p:nvPr/>
                </p:nvPicPr>
                <p:blipFill>
                  <a:blip r:embed="rId76"/>
                  <a:stretch>
                    <a:fillRect/>
                  </a:stretch>
                </p:blipFill>
                <p:spPr>
                  <a:xfrm>
                    <a:off x="5883959" y="1737467"/>
                    <a:ext cx="384224" cy="4124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9" name="Encre 48">
                    <a:extLst>
                      <a:ext uri="{FF2B5EF4-FFF2-40B4-BE49-F238E27FC236}">
                        <a16:creationId xmlns:a16="http://schemas.microsoft.com/office/drawing/2014/main" id="{53020B7E-F5F7-0450-A790-04961B05E101}"/>
                      </a:ext>
                    </a:extLst>
                  </p14:cNvPr>
                  <p14:cNvContentPartPr/>
                  <p14:nvPr/>
                </p14:nvContentPartPr>
                <p14:xfrm>
                  <a:off x="6493911" y="2146243"/>
                  <a:ext cx="563760" cy="207720"/>
                </p14:xfrm>
              </p:contentPart>
            </mc:Choice>
            <mc:Fallback xmlns="">
              <p:pic>
                <p:nvPicPr>
                  <p:cNvPr id="49" name="Encre 48">
                    <a:extLst>
                      <a:ext uri="{FF2B5EF4-FFF2-40B4-BE49-F238E27FC236}">
                        <a16:creationId xmlns:a16="http://schemas.microsoft.com/office/drawing/2014/main" id="{53020B7E-F5F7-0450-A790-04961B05E101}"/>
                      </a:ext>
                    </a:extLst>
                  </p:cNvPr>
                  <p:cNvPicPr/>
                  <p:nvPr/>
                </p:nvPicPr>
                <p:blipFill>
                  <a:blip r:embed="rId78"/>
                  <a:stretch>
                    <a:fillRect/>
                  </a:stretch>
                </p:blipFill>
                <p:spPr>
                  <a:xfrm>
                    <a:off x="6481916" y="2133452"/>
                    <a:ext cx="587270" cy="23279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50" name="Encre 49">
                    <a:extLst>
                      <a:ext uri="{FF2B5EF4-FFF2-40B4-BE49-F238E27FC236}">
                        <a16:creationId xmlns:a16="http://schemas.microsoft.com/office/drawing/2014/main" id="{CBF0CB69-E288-11DC-B7B2-77A469ED3762}"/>
                      </a:ext>
                    </a:extLst>
                  </p14:cNvPr>
                  <p14:cNvContentPartPr/>
                  <p14:nvPr/>
                </p14:nvContentPartPr>
                <p14:xfrm>
                  <a:off x="6644751" y="2437843"/>
                  <a:ext cx="371880" cy="313920"/>
                </p14:xfrm>
              </p:contentPart>
            </mc:Choice>
            <mc:Fallback xmlns="">
              <p:pic>
                <p:nvPicPr>
                  <p:cNvPr id="50" name="Encre 49">
                    <a:extLst>
                      <a:ext uri="{FF2B5EF4-FFF2-40B4-BE49-F238E27FC236}">
                        <a16:creationId xmlns:a16="http://schemas.microsoft.com/office/drawing/2014/main" id="{CBF0CB69-E288-11DC-B7B2-77A469ED3762}"/>
                      </a:ext>
                    </a:extLst>
                  </p:cNvPr>
                  <p:cNvPicPr/>
                  <p:nvPr/>
                </p:nvPicPr>
                <p:blipFill>
                  <a:blip r:embed="rId80"/>
                  <a:stretch>
                    <a:fillRect/>
                  </a:stretch>
                </p:blipFill>
                <p:spPr>
                  <a:xfrm>
                    <a:off x="6632755" y="2425061"/>
                    <a:ext cx="395392" cy="338972"/>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51" name="Encre 50">
                    <a:extLst>
                      <a:ext uri="{FF2B5EF4-FFF2-40B4-BE49-F238E27FC236}">
                        <a16:creationId xmlns:a16="http://schemas.microsoft.com/office/drawing/2014/main" id="{23C71D29-B7BE-7B9A-53A5-E0602ACCEA81}"/>
                      </a:ext>
                    </a:extLst>
                  </p14:cNvPr>
                  <p14:cNvContentPartPr/>
                  <p14:nvPr/>
                </p14:nvContentPartPr>
                <p14:xfrm>
                  <a:off x="6276471" y="2535763"/>
                  <a:ext cx="61200" cy="55080"/>
                </p14:xfrm>
              </p:contentPart>
            </mc:Choice>
            <mc:Fallback xmlns="">
              <p:pic>
                <p:nvPicPr>
                  <p:cNvPr id="51" name="Encre 50">
                    <a:extLst>
                      <a:ext uri="{FF2B5EF4-FFF2-40B4-BE49-F238E27FC236}">
                        <a16:creationId xmlns:a16="http://schemas.microsoft.com/office/drawing/2014/main" id="{23C71D29-B7BE-7B9A-53A5-E0602ACCEA81}"/>
                      </a:ext>
                    </a:extLst>
                  </p:cNvPr>
                  <p:cNvPicPr/>
                  <p:nvPr/>
                </p:nvPicPr>
                <p:blipFill>
                  <a:blip r:embed="rId82"/>
                  <a:stretch>
                    <a:fillRect/>
                  </a:stretch>
                </p:blipFill>
                <p:spPr>
                  <a:xfrm>
                    <a:off x="6264518" y="2523013"/>
                    <a:ext cx="84628" cy="8007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52" name="Encre 51">
                    <a:extLst>
                      <a:ext uri="{FF2B5EF4-FFF2-40B4-BE49-F238E27FC236}">
                        <a16:creationId xmlns:a16="http://schemas.microsoft.com/office/drawing/2014/main" id="{A3F28F97-6E7E-BF01-73AB-8F8F25003395}"/>
                      </a:ext>
                    </a:extLst>
                  </p14:cNvPr>
                  <p14:cNvContentPartPr/>
                  <p14:nvPr/>
                </p14:nvContentPartPr>
                <p14:xfrm>
                  <a:off x="6286911" y="2520283"/>
                  <a:ext cx="26640" cy="49680"/>
                </p14:xfrm>
              </p:contentPart>
            </mc:Choice>
            <mc:Fallback xmlns="">
              <p:pic>
                <p:nvPicPr>
                  <p:cNvPr id="52" name="Encre 51">
                    <a:extLst>
                      <a:ext uri="{FF2B5EF4-FFF2-40B4-BE49-F238E27FC236}">
                        <a16:creationId xmlns:a16="http://schemas.microsoft.com/office/drawing/2014/main" id="{A3F28F97-6E7E-BF01-73AB-8F8F25003395}"/>
                      </a:ext>
                    </a:extLst>
                  </p:cNvPr>
                  <p:cNvPicPr/>
                  <p:nvPr/>
                </p:nvPicPr>
                <p:blipFill>
                  <a:blip r:embed="rId84"/>
                  <a:stretch>
                    <a:fillRect/>
                  </a:stretch>
                </p:blipFill>
                <p:spPr>
                  <a:xfrm>
                    <a:off x="6274802" y="2507479"/>
                    <a:ext cx="50374" cy="74776"/>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53" name="Encre 52">
                    <a:extLst>
                      <a:ext uri="{FF2B5EF4-FFF2-40B4-BE49-F238E27FC236}">
                        <a16:creationId xmlns:a16="http://schemas.microsoft.com/office/drawing/2014/main" id="{1F9B5788-3E59-1CA3-EF66-22675CDF31F1}"/>
                      </a:ext>
                    </a:extLst>
                  </p14:cNvPr>
                  <p14:cNvContentPartPr/>
                  <p14:nvPr/>
                </p14:nvContentPartPr>
                <p14:xfrm>
                  <a:off x="5676711" y="2520283"/>
                  <a:ext cx="23040" cy="46440"/>
                </p14:xfrm>
              </p:contentPart>
            </mc:Choice>
            <mc:Fallback xmlns="">
              <p:pic>
                <p:nvPicPr>
                  <p:cNvPr id="53" name="Encre 52">
                    <a:extLst>
                      <a:ext uri="{FF2B5EF4-FFF2-40B4-BE49-F238E27FC236}">
                        <a16:creationId xmlns:a16="http://schemas.microsoft.com/office/drawing/2014/main" id="{1F9B5788-3E59-1CA3-EF66-22675CDF31F1}"/>
                      </a:ext>
                    </a:extLst>
                  </p:cNvPr>
                  <p:cNvPicPr/>
                  <p:nvPr/>
                </p:nvPicPr>
                <p:blipFill>
                  <a:blip r:embed="rId86"/>
                  <a:stretch>
                    <a:fillRect/>
                  </a:stretch>
                </p:blipFill>
                <p:spPr>
                  <a:xfrm>
                    <a:off x="5664711" y="2507525"/>
                    <a:ext cx="46560" cy="71446"/>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54" name="Encre 53">
                    <a:extLst>
                      <a:ext uri="{FF2B5EF4-FFF2-40B4-BE49-F238E27FC236}">
                        <a16:creationId xmlns:a16="http://schemas.microsoft.com/office/drawing/2014/main" id="{6B94D13D-7B10-05BD-2AD5-0A528027A56E}"/>
                      </a:ext>
                    </a:extLst>
                  </p14:cNvPr>
                  <p14:cNvContentPartPr/>
                  <p14:nvPr/>
                </p14:nvContentPartPr>
                <p14:xfrm>
                  <a:off x="5675991" y="2467003"/>
                  <a:ext cx="52920" cy="91080"/>
                </p14:xfrm>
              </p:contentPart>
            </mc:Choice>
            <mc:Fallback xmlns="">
              <p:pic>
                <p:nvPicPr>
                  <p:cNvPr id="54" name="Encre 53">
                    <a:extLst>
                      <a:ext uri="{FF2B5EF4-FFF2-40B4-BE49-F238E27FC236}">
                        <a16:creationId xmlns:a16="http://schemas.microsoft.com/office/drawing/2014/main" id="{6B94D13D-7B10-05BD-2AD5-0A528027A56E}"/>
                      </a:ext>
                    </a:extLst>
                  </p:cNvPr>
                  <p:cNvPicPr/>
                  <p:nvPr/>
                </p:nvPicPr>
                <p:blipFill>
                  <a:blip r:embed="rId88"/>
                  <a:stretch>
                    <a:fillRect/>
                  </a:stretch>
                </p:blipFill>
                <p:spPr>
                  <a:xfrm>
                    <a:off x="5664072" y="2454211"/>
                    <a:ext cx="76281" cy="116153"/>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55" name="Encre 54">
                    <a:extLst>
                      <a:ext uri="{FF2B5EF4-FFF2-40B4-BE49-F238E27FC236}">
                        <a16:creationId xmlns:a16="http://schemas.microsoft.com/office/drawing/2014/main" id="{DD9D00B7-3D1D-87E3-380A-CB0247A9949A}"/>
                      </a:ext>
                    </a:extLst>
                  </p14:cNvPr>
                  <p14:cNvContentPartPr/>
                  <p14:nvPr/>
                </p14:nvContentPartPr>
                <p14:xfrm>
                  <a:off x="5691111" y="2486083"/>
                  <a:ext cx="52200" cy="56160"/>
                </p14:xfrm>
              </p:contentPart>
            </mc:Choice>
            <mc:Fallback xmlns="">
              <p:pic>
                <p:nvPicPr>
                  <p:cNvPr id="55" name="Encre 54">
                    <a:extLst>
                      <a:ext uri="{FF2B5EF4-FFF2-40B4-BE49-F238E27FC236}">
                        <a16:creationId xmlns:a16="http://schemas.microsoft.com/office/drawing/2014/main" id="{DD9D00B7-3D1D-87E3-380A-CB0247A9949A}"/>
                      </a:ext>
                    </a:extLst>
                  </p:cNvPr>
                  <p:cNvPicPr/>
                  <p:nvPr/>
                </p:nvPicPr>
                <p:blipFill>
                  <a:blip r:embed="rId90"/>
                  <a:stretch>
                    <a:fillRect/>
                  </a:stretch>
                </p:blipFill>
                <p:spPr>
                  <a:xfrm>
                    <a:off x="5679139" y="2473319"/>
                    <a:ext cx="75666" cy="81177"/>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56" name="Encre 55">
                    <a:extLst>
                      <a:ext uri="{FF2B5EF4-FFF2-40B4-BE49-F238E27FC236}">
                        <a16:creationId xmlns:a16="http://schemas.microsoft.com/office/drawing/2014/main" id="{B7850C16-82E7-FA56-43F0-476898160764}"/>
                      </a:ext>
                    </a:extLst>
                  </p14:cNvPr>
                  <p14:cNvContentPartPr/>
                  <p14:nvPr/>
                </p14:nvContentPartPr>
                <p14:xfrm>
                  <a:off x="6644208" y="1694816"/>
                  <a:ext cx="508320" cy="242280"/>
                </p14:xfrm>
              </p:contentPart>
            </mc:Choice>
            <mc:Fallback xmlns="">
              <p:pic>
                <p:nvPicPr>
                  <p:cNvPr id="56" name="Encre 55">
                    <a:extLst>
                      <a:ext uri="{FF2B5EF4-FFF2-40B4-BE49-F238E27FC236}">
                        <a16:creationId xmlns:a16="http://schemas.microsoft.com/office/drawing/2014/main" id="{B7850C16-82E7-FA56-43F0-476898160764}"/>
                      </a:ext>
                    </a:extLst>
                  </p:cNvPr>
                  <p:cNvPicPr/>
                  <p:nvPr/>
                </p:nvPicPr>
                <p:blipFill>
                  <a:blip r:embed="rId92"/>
                  <a:stretch>
                    <a:fillRect/>
                  </a:stretch>
                </p:blipFill>
                <p:spPr>
                  <a:xfrm>
                    <a:off x="6632208" y="1682038"/>
                    <a:ext cx="531840" cy="267326"/>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57" name="Encre 56">
                    <a:extLst>
                      <a:ext uri="{FF2B5EF4-FFF2-40B4-BE49-F238E27FC236}">
                        <a16:creationId xmlns:a16="http://schemas.microsoft.com/office/drawing/2014/main" id="{2164581A-43B0-0E13-46BE-5627B67BDD0E}"/>
                      </a:ext>
                    </a:extLst>
                  </p14:cNvPr>
                  <p14:cNvContentPartPr/>
                  <p14:nvPr/>
                </p14:nvContentPartPr>
                <p14:xfrm>
                  <a:off x="6414528" y="1291256"/>
                  <a:ext cx="397440" cy="192600"/>
                </p14:xfrm>
              </p:contentPart>
            </mc:Choice>
            <mc:Fallback xmlns="">
              <p:pic>
                <p:nvPicPr>
                  <p:cNvPr id="57" name="Encre 56">
                    <a:extLst>
                      <a:ext uri="{FF2B5EF4-FFF2-40B4-BE49-F238E27FC236}">
                        <a16:creationId xmlns:a16="http://schemas.microsoft.com/office/drawing/2014/main" id="{2164581A-43B0-0E13-46BE-5627B67BDD0E}"/>
                      </a:ext>
                    </a:extLst>
                  </p:cNvPr>
                  <p:cNvPicPr/>
                  <p:nvPr/>
                </p:nvPicPr>
                <p:blipFill>
                  <a:blip r:embed="rId94"/>
                  <a:stretch>
                    <a:fillRect/>
                  </a:stretch>
                </p:blipFill>
                <p:spPr>
                  <a:xfrm>
                    <a:off x="6402542" y="1278484"/>
                    <a:ext cx="420932" cy="217633"/>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58" name="Encre 57">
                    <a:extLst>
                      <a:ext uri="{FF2B5EF4-FFF2-40B4-BE49-F238E27FC236}">
                        <a16:creationId xmlns:a16="http://schemas.microsoft.com/office/drawing/2014/main" id="{1E1B6CF1-7CC0-F71F-2769-F1A06F338354}"/>
                      </a:ext>
                    </a:extLst>
                  </p14:cNvPr>
                  <p14:cNvContentPartPr/>
                  <p14:nvPr/>
                </p14:nvContentPartPr>
                <p14:xfrm>
                  <a:off x="6825288" y="1296296"/>
                  <a:ext cx="303840" cy="392760"/>
                </p14:xfrm>
              </p:contentPart>
            </mc:Choice>
            <mc:Fallback xmlns="">
              <p:pic>
                <p:nvPicPr>
                  <p:cNvPr id="58" name="Encre 57">
                    <a:extLst>
                      <a:ext uri="{FF2B5EF4-FFF2-40B4-BE49-F238E27FC236}">
                        <a16:creationId xmlns:a16="http://schemas.microsoft.com/office/drawing/2014/main" id="{1E1B6CF1-7CC0-F71F-2769-F1A06F338354}"/>
                      </a:ext>
                    </a:extLst>
                  </p:cNvPr>
                  <p:cNvPicPr/>
                  <p:nvPr/>
                </p:nvPicPr>
                <p:blipFill>
                  <a:blip r:embed="rId96"/>
                  <a:stretch>
                    <a:fillRect/>
                  </a:stretch>
                </p:blipFill>
                <p:spPr>
                  <a:xfrm>
                    <a:off x="6813288" y="1283511"/>
                    <a:ext cx="327360" cy="417819"/>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59" name="Encre 58">
                    <a:extLst>
                      <a:ext uri="{FF2B5EF4-FFF2-40B4-BE49-F238E27FC236}">
                        <a16:creationId xmlns:a16="http://schemas.microsoft.com/office/drawing/2014/main" id="{72061C05-0FD1-70BE-B381-2B041ED5A531}"/>
                      </a:ext>
                    </a:extLst>
                  </p14:cNvPr>
                  <p14:cNvContentPartPr/>
                  <p14:nvPr/>
                </p14:nvContentPartPr>
                <p14:xfrm>
                  <a:off x="6408408" y="1504376"/>
                  <a:ext cx="223920" cy="439200"/>
                </p14:xfrm>
              </p:contentPart>
            </mc:Choice>
            <mc:Fallback xmlns="">
              <p:pic>
                <p:nvPicPr>
                  <p:cNvPr id="59" name="Encre 58">
                    <a:extLst>
                      <a:ext uri="{FF2B5EF4-FFF2-40B4-BE49-F238E27FC236}">
                        <a16:creationId xmlns:a16="http://schemas.microsoft.com/office/drawing/2014/main" id="{72061C05-0FD1-70BE-B381-2B041ED5A531}"/>
                      </a:ext>
                    </a:extLst>
                  </p:cNvPr>
                  <p:cNvPicPr/>
                  <p:nvPr/>
                </p:nvPicPr>
                <p:blipFill>
                  <a:blip r:embed="rId98"/>
                  <a:stretch>
                    <a:fillRect/>
                  </a:stretch>
                </p:blipFill>
                <p:spPr>
                  <a:xfrm>
                    <a:off x="6396421" y="1491594"/>
                    <a:ext cx="247415" cy="464253"/>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60" name="Encre 59">
                    <a:extLst>
                      <a:ext uri="{FF2B5EF4-FFF2-40B4-BE49-F238E27FC236}">
                        <a16:creationId xmlns:a16="http://schemas.microsoft.com/office/drawing/2014/main" id="{F649E486-D54D-46FD-C025-BC77C13CF930}"/>
                      </a:ext>
                    </a:extLst>
                  </p14:cNvPr>
                  <p14:cNvContentPartPr/>
                  <p14:nvPr/>
                </p14:nvContentPartPr>
                <p14:xfrm>
                  <a:off x="6482208" y="1380176"/>
                  <a:ext cx="264960" cy="126000"/>
                </p14:xfrm>
              </p:contentPart>
            </mc:Choice>
            <mc:Fallback xmlns="">
              <p:pic>
                <p:nvPicPr>
                  <p:cNvPr id="60" name="Encre 59">
                    <a:extLst>
                      <a:ext uri="{FF2B5EF4-FFF2-40B4-BE49-F238E27FC236}">
                        <a16:creationId xmlns:a16="http://schemas.microsoft.com/office/drawing/2014/main" id="{F649E486-D54D-46FD-C025-BC77C13CF930}"/>
                      </a:ext>
                    </a:extLst>
                  </p:cNvPr>
                  <p:cNvPicPr/>
                  <p:nvPr/>
                </p:nvPicPr>
                <p:blipFill>
                  <a:blip r:embed="rId100"/>
                  <a:stretch>
                    <a:fillRect/>
                  </a:stretch>
                </p:blipFill>
                <p:spPr>
                  <a:xfrm>
                    <a:off x="6470208" y="1367371"/>
                    <a:ext cx="288480" cy="151098"/>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1" name="Encre 60">
                    <a:extLst>
                      <a:ext uri="{FF2B5EF4-FFF2-40B4-BE49-F238E27FC236}">
                        <a16:creationId xmlns:a16="http://schemas.microsoft.com/office/drawing/2014/main" id="{4BBD417A-3960-7E00-FCDC-A25A2CDC351C}"/>
                      </a:ext>
                    </a:extLst>
                  </p14:cNvPr>
                  <p14:cNvContentPartPr/>
                  <p14:nvPr/>
                </p14:nvContentPartPr>
                <p14:xfrm>
                  <a:off x="6511368" y="1410056"/>
                  <a:ext cx="254880" cy="130320"/>
                </p14:xfrm>
              </p:contentPart>
            </mc:Choice>
            <mc:Fallback xmlns="">
              <p:pic>
                <p:nvPicPr>
                  <p:cNvPr id="61" name="Encre 60">
                    <a:extLst>
                      <a:ext uri="{FF2B5EF4-FFF2-40B4-BE49-F238E27FC236}">
                        <a16:creationId xmlns:a16="http://schemas.microsoft.com/office/drawing/2014/main" id="{4BBD417A-3960-7E00-FCDC-A25A2CDC351C}"/>
                      </a:ext>
                    </a:extLst>
                  </p:cNvPr>
                  <p:cNvPicPr/>
                  <p:nvPr/>
                </p:nvPicPr>
                <p:blipFill>
                  <a:blip r:embed="rId102"/>
                  <a:stretch>
                    <a:fillRect/>
                  </a:stretch>
                </p:blipFill>
                <p:spPr>
                  <a:xfrm>
                    <a:off x="6499368" y="1397329"/>
                    <a:ext cx="278400" cy="155264"/>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2" name="Encre 61">
                    <a:extLst>
                      <a:ext uri="{FF2B5EF4-FFF2-40B4-BE49-F238E27FC236}">
                        <a16:creationId xmlns:a16="http://schemas.microsoft.com/office/drawing/2014/main" id="{68AA7809-A719-5173-0CE6-0D7954701F7E}"/>
                      </a:ext>
                    </a:extLst>
                  </p14:cNvPr>
                  <p14:cNvContentPartPr/>
                  <p14:nvPr/>
                </p14:nvContentPartPr>
                <p14:xfrm>
                  <a:off x="6519648" y="1433456"/>
                  <a:ext cx="228960" cy="126720"/>
                </p14:xfrm>
              </p:contentPart>
            </mc:Choice>
            <mc:Fallback xmlns="">
              <p:pic>
                <p:nvPicPr>
                  <p:cNvPr id="62" name="Encre 61">
                    <a:extLst>
                      <a:ext uri="{FF2B5EF4-FFF2-40B4-BE49-F238E27FC236}">
                        <a16:creationId xmlns:a16="http://schemas.microsoft.com/office/drawing/2014/main" id="{68AA7809-A719-5173-0CE6-0D7954701F7E}"/>
                      </a:ext>
                    </a:extLst>
                  </p:cNvPr>
                  <p:cNvPicPr/>
                  <p:nvPr/>
                </p:nvPicPr>
                <p:blipFill>
                  <a:blip r:embed="rId104"/>
                  <a:stretch>
                    <a:fillRect/>
                  </a:stretch>
                </p:blipFill>
                <p:spPr>
                  <a:xfrm>
                    <a:off x="6507648" y="1420682"/>
                    <a:ext cx="252480" cy="151757"/>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63" name="Encre 62">
                    <a:extLst>
                      <a:ext uri="{FF2B5EF4-FFF2-40B4-BE49-F238E27FC236}">
                        <a16:creationId xmlns:a16="http://schemas.microsoft.com/office/drawing/2014/main" id="{61522BEC-888A-1D77-78D9-C869B5686603}"/>
                      </a:ext>
                    </a:extLst>
                  </p14:cNvPr>
                  <p14:cNvContentPartPr/>
                  <p14:nvPr/>
                </p14:nvContentPartPr>
                <p14:xfrm>
                  <a:off x="6541248" y="1448216"/>
                  <a:ext cx="247680" cy="137520"/>
                </p14:xfrm>
              </p:contentPart>
            </mc:Choice>
            <mc:Fallback xmlns="">
              <p:pic>
                <p:nvPicPr>
                  <p:cNvPr id="63" name="Encre 62">
                    <a:extLst>
                      <a:ext uri="{FF2B5EF4-FFF2-40B4-BE49-F238E27FC236}">
                        <a16:creationId xmlns:a16="http://schemas.microsoft.com/office/drawing/2014/main" id="{61522BEC-888A-1D77-78D9-C869B5686603}"/>
                      </a:ext>
                    </a:extLst>
                  </p:cNvPr>
                  <p:cNvPicPr/>
                  <p:nvPr/>
                </p:nvPicPr>
                <p:blipFill>
                  <a:blip r:embed="rId106"/>
                  <a:stretch>
                    <a:fillRect/>
                  </a:stretch>
                </p:blipFill>
                <p:spPr>
                  <a:xfrm>
                    <a:off x="6529271" y="1435435"/>
                    <a:ext cx="271155" cy="16257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024" name="Encre 1023">
                    <a:extLst>
                      <a:ext uri="{FF2B5EF4-FFF2-40B4-BE49-F238E27FC236}">
                        <a16:creationId xmlns:a16="http://schemas.microsoft.com/office/drawing/2014/main" id="{F5FB9138-7036-2B46-E83E-5432A9337A97}"/>
                      </a:ext>
                    </a:extLst>
                  </p14:cNvPr>
                  <p14:cNvContentPartPr/>
                  <p14:nvPr/>
                </p14:nvContentPartPr>
                <p14:xfrm>
                  <a:off x="6541248" y="1461536"/>
                  <a:ext cx="280440" cy="149400"/>
                </p14:xfrm>
              </p:contentPart>
            </mc:Choice>
            <mc:Fallback xmlns="">
              <p:pic>
                <p:nvPicPr>
                  <p:cNvPr id="1024" name="Encre 1023">
                    <a:extLst>
                      <a:ext uri="{FF2B5EF4-FFF2-40B4-BE49-F238E27FC236}">
                        <a16:creationId xmlns:a16="http://schemas.microsoft.com/office/drawing/2014/main" id="{F5FB9138-7036-2B46-E83E-5432A9337A97}"/>
                      </a:ext>
                    </a:extLst>
                  </p:cNvPr>
                  <p:cNvPicPr/>
                  <p:nvPr/>
                </p:nvPicPr>
                <p:blipFill>
                  <a:blip r:embed="rId108"/>
                  <a:stretch>
                    <a:fillRect/>
                  </a:stretch>
                </p:blipFill>
                <p:spPr>
                  <a:xfrm>
                    <a:off x="6529243" y="1448745"/>
                    <a:ext cx="303970" cy="174471"/>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025" name="Encre 1024">
                    <a:extLst>
                      <a:ext uri="{FF2B5EF4-FFF2-40B4-BE49-F238E27FC236}">
                        <a16:creationId xmlns:a16="http://schemas.microsoft.com/office/drawing/2014/main" id="{199A5469-3197-F032-DF72-63388B30D823}"/>
                      </a:ext>
                    </a:extLst>
                  </p14:cNvPr>
                  <p14:cNvContentPartPr/>
                  <p14:nvPr/>
                </p14:nvContentPartPr>
                <p14:xfrm>
                  <a:off x="6592728" y="1488176"/>
                  <a:ext cx="250560" cy="137520"/>
                </p14:xfrm>
              </p:contentPart>
            </mc:Choice>
            <mc:Fallback xmlns="">
              <p:pic>
                <p:nvPicPr>
                  <p:cNvPr id="1025" name="Encre 1024">
                    <a:extLst>
                      <a:ext uri="{FF2B5EF4-FFF2-40B4-BE49-F238E27FC236}">
                        <a16:creationId xmlns:a16="http://schemas.microsoft.com/office/drawing/2014/main" id="{199A5469-3197-F032-DF72-63388B30D823}"/>
                      </a:ext>
                    </a:extLst>
                  </p:cNvPr>
                  <p:cNvPicPr/>
                  <p:nvPr/>
                </p:nvPicPr>
                <p:blipFill>
                  <a:blip r:embed="rId110"/>
                  <a:stretch>
                    <a:fillRect/>
                  </a:stretch>
                </p:blipFill>
                <p:spPr>
                  <a:xfrm>
                    <a:off x="6580728" y="1475395"/>
                    <a:ext cx="274080" cy="16257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027" name="Encre 1026">
                    <a:extLst>
                      <a:ext uri="{FF2B5EF4-FFF2-40B4-BE49-F238E27FC236}">
                        <a16:creationId xmlns:a16="http://schemas.microsoft.com/office/drawing/2014/main" id="{13F083B8-52A8-9539-676F-9FCFB8206285}"/>
                      </a:ext>
                    </a:extLst>
                  </p14:cNvPr>
                  <p14:cNvContentPartPr/>
                  <p14:nvPr/>
                </p14:nvContentPartPr>
                <p14:xfrm>
                  <a:off x="6586968" y="1504016"/>
                  <a:ext cx="299880" cy="133920"/>
                </p14:xfrm>
              </p:contentPart>
            </mc:Choice>
            <mc:Fallback xmlns="">
              <p:pic>
                <p:nvPicPr>
                  <p:cNvPr id="1027" name="Encre 1026">
                    <a:extLst>
                      <a:ext uri="{FF2B5EF4-FFF2-40B4-BE49-F238E27FC236}">
                        <a16:creationId xmlns:a16="http://schemas.microsoft.com/office/drawing/2014/main" id="{13F083B8-52A8-9539-676F-9FCFB8206285}"/>
                      </a:ext>
                    </a:extLst>
                  </p:cNvPr>
                  <p:cNvPicPr/>
                  <p:nvPr/>
                </p:nvPicPr>
                <p:blipFill>
                  <a:blip r:embed="rId112"/>
                  <a:stretch>
                    <a:fillRect/>
                  </a:stretch>
                </p:blipFill>
                <p:spPr>
                  <a:xfrm>
                    <a:off x="6574992" y="1491237"/>
                    <a:ext cx="323353" cy="158966"/>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029" name="Encre 1028">
                    <a:extLst>
                      <a:ext uri="{FF2B5EF4-FFF2-40B4-BE49-F238E27FC236}">
                        <a16:creationId xmlns:a16="http://schemas.microsoft.com/office/drawing/2014/main" id="{7F0FDC89-C9BA-1115-E414-41A0381131B1}"/>
                      </a:ext>
                    </a:extLst>
                  </p14:cNvPr>
                  <p14:cNvContentPartPr/>
                  <p14:nvPr/>
                </p14:nvContentPartPr>
                <p14:xfrm>
                  <a:off x="6584448" y="1535336"/>
                  <a:ext cx="286560" cy="129600"/>
                </p14:xfrm>
              </p:contentPart>
            </mc:Choice>
            <mc:Fallback xmlns="">
              <p:pic>
                <p:nvPicPr>
                  <p:cNvPr id="1029" name="Encre 1028">
                    <a:extLst>
                      <a:ext uri="{FF2B5EF4-FFF2-40B4-BE49-F238E27FC236}">
                        <a16:creationId xmlns:a16="http://schemas.microsoft.com/office/drawing/2014/main" id="{7F0FDC89-C9BA-1115-E414-41A0381131B1}"/>
                      </a:ext>
                    </a:extLst>
                  </p:cNvPr>
                  <p:cNvPicPr/>
                  <p:nvPr/>
                </p:nvPicPr>
                <p:blipFill>
                  <a:blip r:embed="rId114"/>
                  <a:stretch>
                    <a:fillRect/>
                  </a:stretch>
                </p:blipFill>
                <p:spPr>
                  <a:xfrm>
                    <a:off x="6572448" y="1522580"/>
                    <a:ext cx="310080" cy="154602"/>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031" name="Encre 1030">
                    <a:extLst>
                      <a:ext uri="{FF2B5EF4-FFF2-40B4-BE49-F238E27FC236}">
                        <a16:creationId xmlns:a16="http://schemas.microsoft.com/office/drawing/2014/main" id="{BEF0B687-D1E0-9CD9-1FE4-6D21EA2E7E9F}"/>
                      </a:ext>
                    </a:extLst>
                  </p14:cNvPr>
                  <p14:cNvContentPartPr/>
                  <p14:nvPr/>
                </p14:nvContentPartPr>
                <p14:xfrm>
                  <a:off x="6584448" y="1557296"/>
                  <a:ext cx="326520" cy="135360"/>
                </p14:xfrm>
              </p:contentPart>
            </mc:Choice>
            <mc:Fallback xmlns="">
              <p:pic>
                <p:nvPicPr>
                  <p:cNvPr id="1031" name="Encre 1030">
                    <a:extLst>
                      <a:ext uri="{FF2B5EF4-FFF2-40B4-BE49-F238E27FC236}">
                        <a16:creationId xmlns:a16="http://schemas.microsoft.com/office/drawing/2014/main" id="{BEF0B687-D1E0-9CD9-1FE4-6D21EA2E7E9F}"/>
                      </a:ext>
                    </a:extLst>
                  </p:cNvPr>
                  <p:cNvPicPr/>
                  <p:nvPr/>
                </p:nvPicPr>
                <p:blipFill>
                  <a:blip r:embed="rId116"/>
                  <a:stretch>
                    <a:fillRect/>
                  </a:stretch>
                </p:blipFill>
                <p:spPr>
                  <a:xfrm>
                    <a:off x="6572444" y="1544526"/>
                    <a:ext cx="350049" cy="160389"/>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033" name="Encre 1032">
                    <a:extLst>
                      <a:ext uri="{FF2B5EF4-FFF2-40B4-BE49-F238E27FC236}">
                        <a16:creationId xmlns:a16="http://schemas.microsoft.com/office/drawing/2014/main" id="{C5C9D71F-8267-A402-0E13-49023A644DB6}"/>
                      </a:ext>
                    </a:extLst>
                  </p14:cNvPr>
                  <p14:cNvContentPartPr/>
                  <p14:nvPr/>
                </p14:nvContentPartPr>
                <p14:xfrm>
                  <a:off x="6595968" y="1597256"/>
                  <a:ext cx="378360" cy="143640"/>
                </p14:xfrm>
              </p:contentPart>
            </mc:Choice>
            <mc:Fallback xmlns="">
              <p:pic>
                <p:nvPicPr>
                  <p:cNvPr id="1033" name="Encre 1032">
                    <a:extLst>
                      <a:ext uri="{FF2B5EF4-FFF2-40B4-BE49-F238E27FC236}">
                        <a16:creationId xmlns:a16="http://schemas.microsoft.com/office/drawing/2014/main" id="{C5C9D71F-8267-A402-0E13-49023A644DB6}"/>
                      </a:ext>
                    </a:extLst>
                  </p:cNvPr>
                  <p:cNvPicPr/>
                  <p:nvPr/>
                </p:nvPicPr>
                <p:blipFill>
                  <a:blip r:embed="rId118"/>
                  <a:stretch>
                    <a:fillRect/>
                  </a:stretch>
                </p:blipFill>
                <p:spPr>
                  <a:xfrm>
                    <a:off x="6583979" y="1584477"/>
                    <a:ext cx="401858" cy="168688"/>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034" name="Encre 1033">
                    <a:extLst>
                      <a:ext uri="{FF2B5EF4-FFF2-40B4-BE49-F238E27FC236}">
                        <a16:creationId xmlns:a16="http://schemas.microsoft.com/office/drawing/2014/main" id="{D5B29F47-2E77-0BC1-051A-47F7DDCD8673}"/>
                      </a:ext>
                    </a:extLst>
                  </p14:cNvPr>
                  <p14:cNvContentPartPr/>
                  <p14:nvPr/>
                </p14:nvContentPartPr>
                <p14:xfrm>
                  <a:off x="6602808" y="1609136"/>
                  <a:ext cx="375480" cy="161280"/>
                </p14:xfrm>
              </p:contentPart>
            </mc:Choice>
            <mc:Fallback xmlns="">
              <p:pic>
                <p:nvPicPr>
                  <p:cNvPr id="1034" name="Encre 1033">
                    <a:extLst>
                      <a:ext uri="{FF2B5EF4-FFF2-40B4-BE49-F238E27FC236}">
                        <a16:creationId xmlns:a16="http://schemas.microsoft.com/office/drawing/2014/main" id="{D5B29F47-2E77-0BC1-051A-47F7DDCD8673}"/>
                      </a:ext>
                    </a:extLst>
                  </p:cNvPr>
                  <p:cNvPicPr/>
                  <p:nvPr/>
                </p:nvPicPr>
                <p:blipFill>
                  <a:blip r:embed="rId120"/>
                  <a:stretch>
                    <a:fillRect/>
                  </a:stretch>
                </p:blipFill>
                <p:spPr>
                  <a:xfrm>
                    <a:off x="6590819" y="1596377"/>
                    <a:ext cx="398977" cy="186289"/>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035" name="Encre 1034">
                    <a:extLst>
                      <a:ext uri="{FF2B5EF4-FFF2-40B4-BE49-F238E27FC236}">
                        <a16:creationId xmlns:a16="http://schemas.microsoft.com/office/drawing/2014/main" id="{12E78375-4F11-5954-E321-2FDF47CB5D90}"/>
                      </a:ext>
                    </a:extLst>
                  </p14:cNvPr>
                  <p14:cNvContentPartPr/>
                  <p14:nvPr/>
                </p14:nvContentPartPr>
                <p14:xfrm>
                  <a:off x="6634488" y="1630736"/>
                  <a:ext cx="348120" cy="157680"/>
                </p14:xfrm>
              </p:contentPart>
            </mc:Choice>
            <mc:Fallback xmlns="">
              <p:pic>
                <p:nvPicPr>
                  <p:cNvPr id="1035" name="Encre 1034">
                    <a:extLst>
                      <a:ext uri="{FF2B5EF4-FFF2-40B4-BE49-F238E27FC236}">
                        <a16:creationId xmlns:a16="http://schemas.microsoft.com/office/drawing/2014/main" id="{12E78375-4F11-5954-E321-2FDF47CB5D90}"/>
                      </a:ext>
                    </a:extLst>
                  </p:cNvPr>
                  <p:cNvPicPr/>
                  <p:nvPr/>
                </p:nvPicPr>
                <p:blipFill>
                  <a:blip r:embed="rId122"/>
                  <a:stretch>
                    <a:fillRect/>
                  </a:stretch>
                </p:blipFill>
                <p:spPr>
                  <a:xfrm>
                    <a:off x="6622484" y="1617937"/>
                    <a:ext cx="371648" cy="182765"/>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036" name="Encre 1035">
                    <a:extLst>
                      <a:ext uri="{FF2B5EF4-FFF2-40B4-BE49-F238E27FC236}">
                        <a16:creationId xmlns:a16="http://schemas.microsoft.com/office/drawing/2014/main" id="{B5A7F228-A482-A8E7-A24C-885E02F5C4B1}"/>
                      </a:ext>
                    </a:extLst>
                  </p14:cNvPr>
                  <p14:cNvContentPartPr/>
                  <p14:nvPr/>
                </p14:nvContentPartPr>
                <p14:xfrm>
                  <a:off x="6663648" y="1633616"/>
                  <a:ext cx="344160" cy="170280"/>
                </p14:xfrm>
              </p:contentPart>
            </mc:Choice>
            <mc:Fallback xmlns="">
              <p:pic>
                <p:nvPicPr>
                  <p:cNvPr id="1036" name="Encre 1035">
                    <a:extLst>
                      <a:ext uri="{FF2B5EF4-FFF2-40B4-BE49-F238E27FC236}">
                        <a16:creationId xmlns:a16="http://schemas.microsoft.com/office/drawing/2014/main" id="{B5A7F228-A482-A8E7-A24C-885E02F5C4B1}"/>
                      </a:ext>
                    </a:extLst>
                  </p:cNvPr>
                  <p:cNvPicPr/>
                  <p:nvPr/>
                </p:nvPicPr>
                <p:blipFill>
                  <a:blip r:embed="rId124"/>
                  <a:stretch>
                    <a:fillRect/>
                  </a:stretch>
                </p:blipFill>
                <p:spPr>
                  <a:xfrm>
                    <a:off x="6651648" y="1620832"/>
                    <a:ext cx="367680" cy="195336"/>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037" name="Encre 1036">
                    <a:extLst>
                      <a:ext uri="{FF2B5EF4-FFF2-40B4-BE49-F238E27FC236}">
                        <a16:creationId xmlns:a16="http://schemas.microsoft.com/office/drawing/2014/main" id="{7DD77EC1-5F5B-D2CF-F961-3C8A99FD5034}"/>
                      </a:ext>
                    </a:extLst>
                  </p14:cNvPr>
                  <p14:cNvContentPartPr/>
                  <p14:nvPr/>
                </p14:nvContentPartPr>
                <p14:xfrm>
                  <a:off x="6659328" y="1664576"/>
                  <a:ext cx="340200" cy="164160"/>
                </p14:xfrm>
              </p:contentPart>
            </mc:Choice>
            <mc:Fallback xmlns="">
              <p:pic>
                <p:nvPicPr>
                  <p:cNvPr id="1037" name="Encre 1036">
                    <a:extLst>
                      <a:ext uri="{FF2B5EF4-FFF2-40B4-BE49-F238E27FC236}">
                        <a16:creationId xmlns:a16="http://schemas.microsoft.com/office/drawing/2014/main" id="{7DD77EC1-5F5B-D2CF-F961-3C8A99FD5034}"/>
                      </a:ext>
                    </a:extLst>
                  </p:cNvPr>
                  <p:cNvPicPr/>
                  <p:nvPr/>
                </p:nvPicPr>
                <p:blipFill>
                  <a:blip r:embed="rId126"/>
                  <a:stretch>
                    <a:fillRect/>
                  </a:stretch>
                </p:blipFill>
                <p:spPr>
                  <a:xfrm>
                    <a:off x="6647332" y="1651831"/>
                    <a:ext cx="363712" cy="189141"/>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038" name="Encre 1037">
                    <a:extLst>
                      <a:ext uri="{FF2B5EF4-FFF2-40B4-BE49-F238E27FC236}">
                        <a16:creationId xmlns:a16="http://schemas.microsoft.com/office/drawing/2014/main" id="{051817B7-934D-A8B8-79E6-C703FE9281A8}"/>
                      </a:ext>
                    </a:extLst>
                  </p14:cNvPr>
                  <p14:cNvContentPartPr/>
                  <p14:nvPr/>
                </p14:nvContentPartPr>
                <p14:xfrm>
                  <a:off x="7578806" y="3333757"/>
                  <a:ext cx="981000" cy="250200"/>
                </p14:xfrm>
              </p:contentPart>
            </mc:Choice>
            <mc:Fallback xmlns="">
              <p:pic>
                <p:nvPicPr>
                  <p:cNvPr id="1038" name="Encre 1037">
                    <a:extLst>
                      <a:ext uri="{FF2B5EF4-FFF2-40B4-BE49-F238E27FC236}">
                        <a16:creationId xmlns:a16="http://schemas.microsoft.com/office/drawing/2014/main" id="{051817B7-934D-A8B8-79E6-C703FE9281A8}"/>
                      </a:ext>
                    </a:extLst>
                  </p:cNvPr>
                  <p:cNvPicPr/>
                  <p:nvPr/>
                </p:nvPicPr>
                <p:blipFill>
                  <a:blip r:embed="rId128"/>
                  <a:stretch>
                    <a:fillRect/>
                  </a:stretch>
                </p:blipFill>
                <p:spPr>
                  <a:xfrm>
                    <a:off x="7573047" y="3327617"/>
                    <a:ext cx="992519" cy="26248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039" name="Encre 1038">
                    <a:extLst>
                      <a:ext uri="{FF2B5EF4-FFF2-40B4-BE49-F238E27FC236}">
                        <a16:creationId xmlns:a16="http://schemas.microsoft.com/office/drawing/2014/main" id="{8F0FB7B2-C08E-4D47-5D68-3EF1DFE87480}"/>
                      </a:ext>
                    </a:extLst>
                  </p14:cNvPr>
                  <p14:cNvContentPartPr/>
                  <p14:nvPr/>
                </p14:nvContentPartPr>
                <p14:xfrm>
                  <a:off x="8336284" y="2236063"/>
                  <a:ext cx="420480" cy="125640"/>
                </p14:xfrm>
              </p:contentPart>
            </mc:Choice>
            <mc:Fallback xmlns="">
              <p:pic>
                <p:nvPicPr>
                  <p:cNvPr id="1039" name="Encre 1038">
                    <a:extLst>
                      <a:ext uri="{FF2B5EF4-FFF2-40B4-BE49-F238E27FC236}">
                        <a16:creationId xmlns:a16="http://schemas.microsoft.com/office/drawing/2014/main" id="{8F0FB7B2-C08E-4D47-5D68-3EF1DFE87480}"/>
                      </a:ext>
                    </a:extLst>
                  </p:cNvPr>
                  <p:cNvPicPr/>
                  <p:nvPr/>
                </p:nvPicPr>
                <p:blipFill>
                  <a:blip r:embed="rId130"/>
                  <a:stretch>
                    <a:fillRect/>
                  </a:stretch>
                </p:blipFill>
                <p:spPr>
                  <a:xfrm>
                    <a:off x="8330524" y="2229909"/>
                    <a:ext cx="432000" cy="137948"/>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040" name="Encre 1039">
                    <a:extLst>
                      <a:ext uri="{FF2B5EF4-FFF2-40B4-BE49-F238E27FC236}">
                        <a16:creationId xmlns:a16="http://schemas.microsoft.com/office/drawing/2014/main" id="{880A4108-BC2B-A51D-A0DE-4803E47BE87B}"/>
                      </a:ext>
                    </a:extLst>
                  </p14:cNvPr>
                  <p14:cNvContentPartPr/>
                  <p14:nvPr/>
                </p14:nvContentPartPr>
                <p14:xfrm>
                  <a:off x="8321524" y="2013583"/>
                  <a:ext cx="358560" cy="237240"/>
                </p14:xfrm>
              </p:contentPart>
            </mc:Choice>
            <mc:Fallback xmlns="">
              <p:pic>
                <p:nvPicPr>
                  <p:cNvPr id="1040" name="Encre 1039">
                    <a:extLst>
                      <a:ext uri="{FF2B5EF4-FFF2-40B4-BE49-F238E27FC236}">
                        <a16:creationId xmlns:a16="http://schemas.microsoft.com/office/drawing/2014/main" id="{880A4108-BC2B-A51D-A0DE-4803E47BE87B}"/>
                      </a:ext>
                    </a:extLst>
                  </p:cNvPr>
                  <p:cNvPicPr/>
                  <p:nvPr/>
                </p:nvPicPr>
                <p:blipFill>
                  <a:blip r:embed="rId132"/>
                  <a:stretch>
                    <a:fillRect/>
                  </a:stretch>
                </p:blipFill>
                <p:spPr>
                  <a:xfrm>
                    <a:off x="8315764" y="2007461"/>
                    <a:ext cx="370080" cy="249485"/>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041" name="Encre 1040">
                    <a:extLst>
                      <a:ext uri="{FF2B5EF4-FFF2-40B4-BE49-F238E27FC236}">
                        <a16:creationId xmlns:a16="http://schemas.microsoft.com/office/drawing/2014/main" id="{D2A585C5-1EF2-15B8-8499-0AF76C8A3802}"/>
                      </a:ext>
                    </a:extLst>
                  </p14:cNvPr>
                  <p14:cNvContentPartPr/>
                  <p14:nvPr/>
                </p14:nvContentPartPr>
                <p14:xfrm>
                  <a:off x="8644444" y="1919623"/>
                  <a:ext cx="550080" cy="103680"/>
                </p14:xfrm>
              </p:contentPart>
            </mc:Choice>
            <mc:Fallback xmlns="">
              <p:pic>
                <p:nvPicPr>
                  <p:cNvPr id="1041" name="Encre 1040">
                    <a:extLst>
                      <a:ext uri="{FF2B5EF4-FFF2-40B4-BE49-F238E27FC236}">
                        <a16:creationId xmlns:a16="http://schemas.microsoft.com/office/drawing/2014/main" id="{D2A585C5-1EF2-15B8-8499-0AF76C8A3802}"/>
                      </a:ext>
                    </a:extLst>
                  </p:cNvPr>
                  <p:cNvPicPr/>
                  <p:nvPr/>
                </p:nvPicPr>
                <p:blipFill>
                  <a:blip r:embed="rId134"/>
                  <a:stretch>
                    <a:fillRect/>
                  </a:stretch>
                </p:blipFill>
                <p:spPr>
                  <a:xfrm>
                    <a:off x="8638684" y="1913494"/>
                    <a:ext cx="561600" cy="115938"/>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042" name="Encre 1041">
                    <a:extLst>
                      <a:ext uri="{FF2B5EF4-FFF2-40B4-BE49-F238E27FC236}">
                        <a16:creationId xmlns:a16="http://schemas.microsoft.com/office/drawing/2014/main" id="{BD152CF3-126D-53B4-F798-689E558C91BF}"/>
                      </a:ext>
                    </a:extLst>
                  </p14:cNvPr>
                  <p14:cNvContentPartPr/>
                  <p14:nvPr/>
                </p14:nvContentPartPr>
                <p14:xfrm>
                  <a:off x="8735164" y="1913503"/>
                  <a:ext cx="480240" cy="429120"/>
                </p14:xfrm>
              </p:contentPart>
            </mc:Choice>
            <mc:Fallback xmlns="">
              <p:pic>
                <p:nvPicPr>
                  <p:cNvPr id="1042" name="Encre 1041">
                    <a:extLst>
                      <a:ext uri="{FF2B5EF4-FFF2-40B4-BE49-F238E27FC236}">
                        <a16:creationId xmlns:a16="http://schemas.microsoft.com/office/drawing/2014/main" id="{BD152CF3-126D-53B4-F798-689E558C91BF}"/>
                      </a:ext>
                    </a:extLst>
                  </p:cNvPr>
                  <p:cNvPicPr/>
                  <p:nvPr/>
                </p:nvPicPr>
                <p:blipFill>
                  <a:blip r:embed="rId136"/>
                  <a:stretch>
                    <a:fillRect/>
                  </a:stretch>
                </p:blipFill>
                <p:spPr>
                  <a:xfrm>
                    <a:off x="8729407" y="1907358"/>
                    <a:ext cx="491754" cy="44141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043" name="Encre 1042">
                    <a:extLst>
                      <a:ext uri="{FF2B5EF4-FFF2-40B4-BE49-F238E27FC236}">
                        <a16:creationId xmlns:a16="http://schemas.microsoft.com/office/drawing/2014/main" id="{ECFFAC5C-58B1-9DE9-71E1-4695065E09CF}"/>
                      </a:ext>
                    </a:extLst>
                  </p14:cNvPr>
                  <p14:cNvContentPartPr/>
                  <p14:nvPr/>
                </p14:nvContentPartPr>
                <p14:xfrm>
                  <a:off x="7731986" y="843887"/>
                  <a:ext cx="674640" cy="564480"/>
                </p14:xfrm>
              </p:contentPart>
            </mc:Choice>
            <mc:Fallback xmlns="">
              <p:pic>
                <p:nvPicPr>
                  <p:cNvPr id="1043" name="Encre 1042">
                    <a:extLst>
                      <a:ext uri="{FF2B5EF4-FFF2-40B4-BE49-F238E27FC236}">
                        <a16:creationId xmlns:a16="http://schemas.microsoft.com/office/drawing/2014/main" id="{ECFFAC5C-58B1-9DE9-71E1-4695065E09CF}"/>
                      </a:ext>
                    </a:extLst>
                  </p:cNvPr>
                  <p:cNvPicPr/>
                  <p:nvPr/>
                </p:nvPicPr>
                <p:blipFill>
                  <a:blip r:embed="rId138"/>
                  <a:stretch>
                    <a:fillRect/>
                  </a:stretch>
                </p:blipFill>
                <p:spPr>
                  <a:xfrm>
                    <a:off x="7719990" y="831104"/>
                    <a:ext cx="698152" cy="589534"/>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044" name="Encre 1043">
                    <a:extLst>
                      <a:ext uri="{FF2B5EF4-FFF2-40B4-BE49-F238E27FC236}">
                        <a16:creationId xmlns:a16="http://schemas.microsoft.com/office/drawing/2014/main" id="{14803A6B-679E-8B95-C051-8EFA6329F767}"/>
                      </a:ext>
                    </a:extLst>
                  </p14:cNvPr>
                  <p14:cNvContentPartPr/>
                  <p14:nvPr/>
                </p14:nvContentPartPr>
                <p14:xfrm>
                  <a:off x="7772306" y="885647"/>
                  <a:ext cx="1136880" cy="665640"/>
                </p14:xfrm>
              </p:contentPart>
            </mc:Choice>
            <mc:Fallback xmlns="">
              <p:pic>
                <p:nvPicPr>
                  <p:cNvPr id="1044" name="Encre 1043">
                    <a:extLst>
                      <a:ext uri="{FF2B5EF4-FFF2-40B4-BE49-F238E27FC236}">
                        <a16:creationId xmlns:a16="http://schemas.microsoft.com/office/drawing/2014/main" id="{14803A6B-679E-8B95-C051-8EFA6329F767}"/>
                      </a:ext>
                    </a:extLst>
                  </p:cNvPr>
                  <p:cNvPicPr/>
                  <p:nvPr/>
                </p:nvPicPr>
                <p:blipFill>
                  <a:blip r:embed="rId140"/>
                  <a:stretch>
                    <a:fillRect/>
                  </a:stretch>
                </p:blipFill>
                <p:spPr>
                  <a:xfrm>
                    <a:off x="7760309" y="872856"/>
                    <a:ext cx="1160395" cy="69071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045" name="Encre 1044">
                    <a:extLst>
                      <a:ext uri="{FF2B5EF4-FFF2-40B4-BE49-F238E27FC236}">
                        <a16:creationId xmlns:a16="http://schemas.microsoft.com/office/drawing/2014/main" id="{153DEE73-EC08-FEC7-ADD9-42790AB5CCBF}"/>
                      </a:ext>
                    </a:extLst>
                  </p14:cNvPr>
                  <p14:cNvContentPartPr/>
                  <p14:nvPr/>
                </p14:nvContentPartPr>
                <p14:xfrm>
                  <a:off x="8338040" y="974213"/>
                  <a:ext cx="332640" cy="21240"/>
                </p14:xfrm>
              </p:contentPart>
            </mc:Choice>
            <mc:Fallback xmlns="">
              <p:pic>
                <p:nvPicPr>
                  <p:cNvPr id="1045" name="Encre 1044">
                    <a:extLst>
                      <a:ext uri="{FF2B5EF4-FFF2-40B4-BE49-F238E27FC236}">
                        <a16:creationId xmlns:a16="http://schemas.microsoft.com/office/drawing/2014/main" id="{153DEE73-EC08-FEC7-ADD9-42790AB5CCBF}"/>
                      </a:ext>
                    </a:extLst>
                  </p:cNvPr>
                  <p:cNvPicPr/>
                  <p:nvPr/>
                </p:nvPicPr>
                <p:blipFill>
                  <a:blip r:embed="rId142"/>
                  <a:stretch>
                    <a:fillRect/>
                  </a:stretch>
                </p:blipFill>
                <p:spPr>
                  <a:xfrm>
                    <a:off x="8332280" y="968144"/>
                    <a:ext cx="344160" cy="33377"/>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046" name="Encre 1045">
                    <a:extLst>
                      <a:ext uri="{FF2B5EF4-FFF2-40B4-BE49-F238E27FC236}">
                        <a16:creationId xmlns:a16="http://schemas.microsoft.com/office/drawing/2014/main" id="{D91AB914-618C-12FE-F8CB-747776220381}"/>
                      </a:ext>
                    </a:extLst>
                  </p14:cNvPr>
                  <p14:cNvContentPartPr/>
                  <p14:nvPr/>
                </p14:nvContentPartPr>
                <p14:xfrm>
                  <a:off x="8279720" y="1022093"/>
                  <a:ext cx="272160" cy="39600"/>
                </p14:xfrm>
              </p:contentPart>
            </mc:Choice>
            <mc:Fallback xmlns="">
              <p:pic>
                <p:nvPicPr>
                  <p:cNvPr id="1046" name="Encre 1045">
                    <a:extLst>
                      <a:ext uri="{FF2B5EF4-FFF2-40B4-BE49-F238E27FC236}">
                        <a16:creationId xmlns:a16="http://schemas.microsoft.com/office/drawing/2014/main" id="{D91AB914-618C-12FE-F8CB-747776220381}"/>
                      </a:ext>
                    </a:extLst>
                  </p:cNvPr>
                  <p:cNvPicPr/>
                  <p:nvPr/>
                </p:nvPicPr>
                <p:blipFill>
                  <a:blip r:embed="rId144"/>
                  <a:stretch>
                    <a:fillRect/>
                  </a:stretch>
                </p:blipFill>
                <p:spPr>
                  <a:xfrm>
                    <a:off x="8273960" y="1015922"/>
                    <a:ext cx="283680" cy="51943"/>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047" name="Encre 1046">
                    <a:extLst>
                      <a:ext uri="{FF2B5EF4-FFF2-40B4-BE49-F238E27FC236}">
                        <a16:creationId xmlns:a16="http://schemas.microsoft.com/office/drawing/2014/main" id="{ADCCBA3A-0E87-2B97-3F35-5532CE3C8A19}"/>
                      </a:ext>
                    </a:extLst>
                  </p14:cNvPr>
                  <p14:cNvContentPartPr/>
                  <p14:nvPr/>
                </p14:nvContentPartPr>
                <p14:xfrm>
                  <a:off x="8160920" y="1101293"/>
                  <a:ext cx="345600" cy="57240"/>
                </p14:xfrm>
              </p:contentPart>
            </mc:Choice>
            <mc:Fallback xmlns="">
              <p:pic>
                <p:nvPicPr>
                  <p:cNvPr id="1047" name="Encre 1046">
                    <a:extLst>
                      <a:ext uri="{FF2B5EF4-FFF2-40B4-BE49-F238E27FC236}">
                        <a16:creationId xmlns:a16="http://schemas.microsoft.com/office/drawing/2014/main" id="{ADCCBA3A-0E87-2B97-3F35-5532CE3C8A19}"/>
                      </a:ext>
                    </a:extLst>
                  </p:cNvPr>
                  <p:cNvPicPr/>
                  <p:nvPr/>
                </p:nvPicPr>
                <p:blipFill>
                  <a:blip r:embed="rId146"/>
                  <a:stretch>
                    <a:fillRect/>
                  </a:stretch>
                </p:blipFill>
                <p:spPr>
                  <a:xfrm>
                    <a:off x="8155160" y="1095160"/>
                    <a:ext cx="357120" cy="69506"/>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048" name="Encre 1047">
                    <a:extLst>
                      <a:ext uri="{FF2B5EF4-FFF2-40B4-BE49-F238E27FC236}">
                        <a16:creationId xmlns:a16="http://schemas.microsoft.com/office/drawing/2014/main" id="{9B180320-36FB-E25F-0254-76A04B4347F2}"/>
                      </a:ext>
                    </a:extLst>
                  </p14:cNvPr>
                  <p14:cNvContentPartPr/>
                  <p14:nvPr/>
                </p14:nvContentPartPr>
                <p14:xfrm>
                  <a:off x="8079560" y="1186613"/>
                  <a:ext cx="331200" cy="61920"/>
                </p14:xfrm>
              </p:contentPart>
            </mc:Choice>
            <mc:Fallback xmlns="">
              <p:pic>
                <p:nvPicPr>
                  <p:cNvPr id="1048" name="Encre 1047">
                    <a:extLst>
                      <a:ext uri="{FF2B5EF4-FFF2-40B4-BE49-F238E27FC236}">
                        <a16:creationId xmlns:a16="http://schemas.microsoft.com/office/drawing/2014/main" id="{9B180320-36FB-E25F-0254-76A04B4347F2}"/>
                      </a:ext>
                    </a:extLst>
                  </p:cNvPr>
                  <p:cNvPicPr/>
                  <p:nvPr/>
                </p:nvPicPr>
                <p:blipFill>
                  <a:blip r:embed="rId148"/>
                  <a:stretch>
                    <a:fillRect/>
                  </a:stretch>
                </p:blipFill>
                <p:spPr>
                  <a:xfrm>
                    <a:off x="8073800" y="1180472"/>
                    <a:ext cx="342720" cy="74202"/>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049" name="Encre 1048">
                    <a:extLst>
                      <a:ext uri="{FF2B5EF4-FFF2-40B4-BE49-F238E27FC236}">
                        <a16:creationId xmlns:a16="http://schemas.microsoft.com/office/drawing/2014/main" id="{1714B5F4-0F50-2ACB-D9AF-543E099AF369}"/>
                      </a:ext>
                    </a:extLst>
                  </p14:cNvPr>
                  <p14:cNvContentPartPr/>
                  <p14:nvPr/>
                </p14:nvContentPartPr>
                <p14:xfrm>
                  <a:off x="8047160" y="1279493"/>
                  <a:ext cx="288000" cy="86760"/>
                </p14:xfrm>
              </p:contentPart>
            </mc:Choice>
            <mc:Fallback xmlns="">
              <p:pic>
                <p:nvPicPr>
                  <p:cNvPr id="1049" name="Encre 1048">
                    <a:extLst>
                      <a:ext uri="{FF2B5EF4-FFF2-40B4-BE49-F238E27FC236}">
                        <a16:creationId xmlns:a16="http://schemas.microsoft.com/office/drawing/2014/main" id="{1714B5F4-0F50-2ACB-D9AF-543E099AF369}"/>
                      </a:ext>
                    </a:extLst>
                  </p:cNvPr>
                  <p:cNvPicPr/>
                  <p:nvPr/>
                </p:nvPicPr>
                <p:blipFill>
                  <a:blip r:embed="rId150"/>
                  <a:stretch>
                    <a:fillRect/>
                  </a:stretch>
                </p:blipFill>
                <p:spPr>
                  <a:xfrm>
                    <a:off x="8041400" y="1273369"/>
                    <a:ext cx="299520" cy="99008"/>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050" name="Encre 1049">
                    <a:extLst>
                      <a:ext uri="{FF2B5EF4-FFF2-40B4-BE49-F238E27FC236}">
                        <a16:creationId xmlns:a16="http://schemas.microsoft.com/office/drawing/2014/main" id="{2415FD6B-BB1F-C027-5498-BD52B174C9BB}"/>
                      </a:ext>
                    </a:extLst>
                  </p14:cNvPr>
                  <p14:cNvContentPartPr/>
                  <p14:nvPr/>
                </p14:nvContentPartPr>
                <p14:xfrm>
                  <a:off x="7886960" y="1362293"/>
                  <a:ext cx="344880" cy="51480"/>
                </p14:xfrm>
              </p:contentPart>
            </mc:Choice>
            <mc:Fallback xmlns="">
              <p:pic>
                <p:nvPicPr>
                  <p:cNvPr id="1050" name="Encre 1049">
                    <a:extLst>
                      <a:ext uri="{FF2B5EF4-FFF2-40B4-BE49-F238E27FC236}">
                        <a16:creationId xmlns:a16="http://schemas.microsoft.com/office/drawing/2014/main" id="{2415FD6B-BB1F-C027-5498-BD52B174C9BB}"/>
                      </a:ext>
                    </a:extLst>
                  </p:cNvPr>
                  <p:cNvPicPr/>
                  <p:nvPr/>
                </p:nvPicPr>
                <p:blipFill>
                  <a:blip r:embed="rId152"/>
                  <a:stretch>
                    <a:fillRect/>
                  </a:stretch>
                </p:blipFill>
                <p:spPr>
                  <a:xfrm>
                    <a:off x="7881204" y="1356177"/>
                    <a:ext cx="356392" cy="63713"/>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051" name="Encre 1050">
                    <a:extLst>
                      <a:ext uri="{FF2B5EF4-FFF2-40B4-BE49-F238E27FC236}">
                        <a16:creationId xmlns:a16="http://schemas.microsoft.com/office/drawing/2014/main" id="{853A39E9-5A28-B30F-9615-BCA2152D4C65}"/>
                      </a:ext>
                    </a:extLst>
                  </p14:cNvPr>
                  <p14:cNvContentPartPr/>
                  <p14:nvPr/>
                </p14:nvContentPartPr>
                <p14:xfrm>
                  <a:off x="7919360" y="1426013"/>
                  <a:ext cx="323640" cy="83520"/>
                </p14:xfrm>
              </p:contentPart>
            </mc:Choice>
            <mc:Fallback xmlns="">
              <p:pic>
                <p:nvPicPr>
                  <p:cNvPr id="1051" name="Encre 1050">
                    <a:extLst>
                      <a:ext uri="{FF2B5EF4-FFF2-40B4-BE49-F238E27FC236}">
                        <a16:creationId xmlns:a16="http://schemas.microsoft.com/office/drawing/2014/main" id="{853A39E9-5A28-B30F-9615-BCA2152D4C65}"/>
                      </a:ext>
                    </a:extLst>
                  </p:cNvPr>
                  <p:cNvPicPr/>
                  <p:nvPr/>
                </p:nvPicPr>
                <p:blipFill>
                  <a:blip r:embed="rId154"/>
                  <a:stretch>
                    <a:fillRect/>
                  </a:stretch>
                </p:blipFill>
                <p:spPr>
                  <a:xfrm>
                    <a:off x="7913598" y="1419902"/>
                    <a:ext cx="335164" cy="95742"/>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052" name="Encre 1051">
                    <a:extLst>
                      <a:ext uri="{FF2B5EF4-FFF2-40B4-BE49-F238E27FC236}">
                        <a16:creationId xmlns:a16="http://schemas.microsoft.com/office/drawing/2014/main" id="{D83494F4-12D7-1CDC-DC2A-E868A0EBEA54}"/>
                      </a:ext>
                    </a:extLst>
                  </p14:cNvPr>
                  <p14:cNvContentPartPr/>
                  <p14:nvPr/>
                </p14:nvContentPartPr>
                <p14:xfrm>
                  <a:off x="7916480" y="1280213"/>
                  <a:ext cx="399600" cy="128520"/>
                </p14:xfrm>
              </p:contentPart>
            </mc:Choice>
            <mc:Fallback xmlns="">
              <p:pic>
                <p:nvPicPr>
                  <p:cNvPr id="1052" name="Encre 1051">
                    <a:extLst>
                      <a:ext uri="{FF2B5EF4-FFF2-40B4-BE49-F238E27FC236}">
                        <a16:creationId xmlns:a16="http://schemas.microsoft.com/office/drawing/2014/main" id="{D83494F4-12D7-1CDC-DC2A-E868A0EBEA54}"/>
                      </a:ext>
                    </a:extLst>
                  </p:cNvPr>
                  <p:cNvPicPr/>
                  <p:nvPr/>
                </p:nvPicPr>
                <p:blipFill>
                  <a:blip r:embed="rId156"/>
                  <a:stretch>
                    <a:fillRect/>
                  </a:stretch>
                </p:blipFill>
                <p:spPr>
                  <a:xfrm>
                    <a:off x="7910723" y="1274069"/>
                    <a:ext cx="411113" cy="140809"/>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053" name="Encre 1052">
                    <a:extLst>
                      <a:ext uri="{FF2B5EF4-FFF2-40B4-BE49-F238E27FC236}">
                        <a16:creationId xmlns:a16="http://schemas.microsoft.com/office/drawing/2014/main" id="{03F8A389-588B-7C49-0C61-FF3621BACBCA}"/>
                      </a:ext>
                    </a:extLst>
                  </p14:cNvPr>
                  <p14:cNvContentPartPr/>
                  <p14:nvPr/>
                </p14:nvContentPartPr>
                <p14:xfrm>
                  <a:off x="8032040" y="1271213"/>
                  <a:ext cx="286920" cy="65160"/>
                </p14:xfrm>
              </p:contentPart>
            </mc:Choice>
            <mc:Fallback xmlns="">
              <p:pic>
                <p:nvPicPr>
                  <p:cNvPr id="1053" name="Encre 1052">
                    <a:extLst>
                      <a:ext uri="{FF2B5EF4-FFF2-40B4-BE49-F238E27FC236}">
                        <a16:creationId xmlns:a16="http://schemas.microsoft.com/office/drawing/2014/main" id="{03F8A389-588B-7C49-0C61-FF3621BACBCA}"/>
                      </a:ext>
                    </a:extLst>
                  </p:cNvPr>
                  <p:cNvPicPr/>
                  <p:nvPr/>
                </p:nvPicPr>
                <p:blipFill>
                  <a:blip r:embed="rId158"/>
                  <a:stretch>
                    <a:fillRect/>
                  </a:stretch>
                </p:blipFill>
                <p:spPr>
                  <a:xfrm>
                    <a:off x="8026282" y="1265056"/>
                    <a:ext cx="298435" cy="77474"/>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054" name="Encre 1053">
                    <a:extLst>
                      <a:ext uri="{FF2B5EF4-FFF2-40B4-BE49-F238E27FC236}">
                        <a16:creationId xmlns:a16="http://schemas.microsoft.com/office/drawing/2014/main" id="{995A3E92-5166-C472-21B8-652847D0D5B6}"/>
                      </a:ext>
                    </a:extLst>
                  </p14:cNvPr>
                  <p14:cNvContentPartPr/>
                  <p14:nvPr/>
                </p14:nvContentPartPr>
                <p14:xfrm>
                  <a:off x="8015480" y="1192733"/>
                  <a:ext cx="366480" cy="97560"/>
                </p14:xfrm>
              </p:contentPart>
            </mc:Choice>
            <mc:Fallback xmlns="">
              <p:pic>
                <p:nvPicPr>
                  <p:cNvPr id="1054" name="Encre 1053">
                    <a:extLst>
                      <a:ext uri="{FF2B5EF4-FFF2-40B4-BE49-F238E27FC236}">
                        <a16:creationId xmlns:a16="http://schemas.microsoft.com/office/drawing/2014/main" id="{995A3E92-5166-C472-21B8-652847D0D5B6}"/>
                      </a:ext>
                    </a:extLst>
                  </p:cNvPr>
                  <p:cNvPicPr/>
                  <p:nvPr/>
                </p:nvPicPr>
                <p:blipFill>
                  <a:blip r:embed="rId160"/>
                  <a:stretch>
                    <a:fillRect/>
                  </a:stretch>
                </p:blipFill>
                <p:spPr>
                  <a:xfrm>
                    <a:off x="8009716" y="1186604"/>
                    <a:ext cx="378008" cy="109819"/>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055" name="Encre 1054">
                    <a:extLst>
                      <a:ext uri="{FF2B5EF4-FFF2-40B4-BE49-F238E27FC236}">
                        <a16:creationId xmlns:a16="http://schemas.microsoft.com/office/drawing/2014/main" id="{9A0238A9-6DA1-EBEB-CA09-3D05C74EB922}"/>
                      </a:ext>
                    </a:extLst>
                  </p14:cNvPr>
                  <p14:cNvContentPartPr/>
                  <p14:nvPr/>
                </p14:nvContentPartPr>
                <p14:xfrm>
                  <a:off x="8129600" y="1139453"/>
                  <a:ext cx="328680" cy="76320"/>
                </p14:xfrm>
              </p:contentPart>
            </mc:Choice>
            <mc:Fallback xmlns="">
              <p:pic>
                <p:nvPicPr>
                  <p:cNvPr id="1055" name="Encre 1054">
                    <a:extLst>
                      <a:ext uri="{FF2B5EF4-FFF2-40B4-BE49-F238E27FC236}">
                        <a16:creationId xmlns:a16="http://schemas.microsoft.com/office/drawing/2014/main" id="{9A0238A9-6DA1-EBEB-CA09-3D05C74EB922}"/>
                      </a:ext>
                    </a:extLst>
                  </p:cNvPr>
                  <p:cNvPicPr/>
                  <p:nvPr/>
                </p:nvPicPr>
                <p:blipFill>
                  <a:blip r:embed="rId162"/>
                  <a:stretch>
                    <a:fillRect/>
                  </a:stretch>
                </p:blipFill>
                <p:spPr>
                  <a:xfrm>
                    <a:off x="8123842" y="1133306"/>
                    <a:ext cx="340196" cy="88613"/>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056" name="Encre 1055">
                    <a:extLst>
                      <a:ext uri="{FF2B5EF4-FFF2-40B4-BE49-F238E27FC236}">
                        <a16:creationId xmlns:a16="http://schemas.microsoft.com/office/drawing/2014/main" id="{B9853506-278D-8881-B898-9066E727EDDF}"/>
                      </a:ext>
                    </a:extLst>
                  </p14:cNvPr>
                  <p14:cNvContentPartPr/>
                  <p14:nvPr/>
                </p14:nvContentPartPr>
                <p14:xfrm>
                  <a:off x="8135000" y="1069613"/>
                  <a:ext cx="327960" cy="64800"/>
                </p14:xfrm>
              </p:contentPart>
            </mc:Choice>
            <mc:Fallback xmlns="">
              <p:pic>
                <p:nvPicPr>
                  <p:cNvPr id="1056" name="Encre 1055">
                    <a:extLst>
                      <a:ext uri="{FF2B5EF4-FFF2-40B4-BE49-F238E27FC236}">
                        <a16:creationId xmlns:a16="http://schemas.microsoft.com/office/drawing/2014/main" id="{B9853506-278D-8881-B898-9066E727EDDF}"/>
                      </a:ext>
                    </a:extLst>
                  </p:cNvPr>
                  <p:cNvPicPr/>
                  <p:nvPr/>
                </p:nvPicPr>
                <p:blipFill>
                  <a:blip r:embed="rId164"/>
                  <a:stretch>
                    <a:fillRect/>
                  </a:stretch>
                </p:blipFill>
                <p:spPr>
                  <a:xfrm>
                    <a:off x="8129246" y="1063490"/>
                    <a:ext cx="339467" cy="77046"/>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057" name="Encre 1056">
                    <a:extLst>
                      <a:ext uri="{FF2B5EF4-FFF2-40B4-BE49-F238E27FC236}">
                        <a16:creationId xmlns:a16="http://schemas.microsoft.com/office/drawing/2014/main" id="{C93F2D5F-F88C-0CAE-B81D-88191211EB53}"/>
                      </a:ext>
                    </a:extLst>
                  </p14:cNvPr>
                  <p14:cNvContentPartPr/>
                  <p14:nvPr/>
                </p14:nvContentPartPr>
                <p14:xfrm>
                  <a:off x="8251280" y="993653"/>
                  <a:ext cx="221400" cy="17640"/>
                </p14:xfrm>
              </p:contentPart>
            </mc:Choice>
            <mc:Fallback xmlns="">
              <p:pic>
                <p:nvPicPr>
                  <p:cNvPr id="1057" name="Encre 1056">
                    <a:extLst>
                      <a:ext uri="{FF2B5EF4-FFF2-40B4-BE49-F238E27FC236}">
                        <a16:creationId xmlns:a16="http://schemas.microsoft.com/office/drawing/2014/main" id="{C93F2D5F-F88C-0CAE-B81D-88191211EB53}"/>
                      </a:ext>
                    </a:extLst>
                  </p:cNvPr>
                  <p:cNvPicPr/>
                  <p:nvPr/>
                </p:nvPicPr>
                <p:blipFill>
                  <a:blip r:embed="rId166"/>
                  <a:stretch>
                    <a:fillRect/>
                  </a:stretch>
                </p:blipFill>
                <p:spPr>
                  <a:xfrm>
                    <a:off x="8245517" y="987605"/>
                    <a:ext cx="232926" cy="29736"/>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058" name="Encre 1057">
                    <a:extLst>
                      <a:ext uri="{FF2B5EF4-FFF2-40B4-BE49-F238E27FC236}">
                        <a16:creationId xmlns:a16="http://schemas.microsoft.com/office/drawing/2014/main" id="{476B87AB-E545-C867-EF59-DD319A330641}"/>
                      </a:ext>
                    </a:extLst>
                  </p14:cNvPr>
                  <p14:cNvContentPartPr/>
                  <p14:nvPr/>
                </p14:nvContentPartPr>
                <p14:xfrm>
                  <a:off x="8371520" y="943613"/>
                  <a:ext cx="234000" cy="47880"/>
                </p14:xfrm>
              </p:contentPart>
            </mc:Choice>
            <mc:Fallback xmlns="">
              <p:pic>
                <p:nvPicPr>
                  <p:cNvPr id="1058" name="Encre 1057">
                    <a:extLst>
                      <a:ext uri="{FF2B5EF4-FFF2-40B4-BE49-F238E27FC236}">
                        <a16:creationId xmlns:a16="http://schemas.microsoft.com/office/drawing/2014/main" id="{476B87AB-E545-C867-EF59-DD319A330641}"/>
                      </a:ext>
                    </a:extLst>
                  </p:cNvPr>
                  <p:cNvPicPr/>
                  <p:nvPr/>
                </p:nvPicPr>
                <p:blipFill>
                  <a:blip r:embed="rId168"/>
                  <a:stretch>
                    <a:fillRect/>
                  </a:stretch>
                </p:blipFill>
                <p:spPr>
                  <a:xfrm>
                    <a:off x="8365766" y="937501"/>
                    <a:ext cx="245508" cy="60105"/>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059" name="Encre 1058">
                    <a:extLst>
                      <a:ext uri="{FF2B5EF4-FFF2-40B4-BE49-F238E27FC236}">
                        <a16:creationId xmlns:a16="http://schemas.microsoft.com/office/drawing/2014/main" id="{FC7AAAA1-29E0-EA8E-23E3-A02E7E7B256F}"/>
                      </a:ext>
                    </a:extLst>
                  </p14:cNvPr>
                  <p14:cNvContentPartPr/>
                  <p14:nvPr/>
                </p14:nvContentPartPr>
                <p14:xfrm>
                  <a:off x="8482027" y="2167293"/>
                  <a:ext cx="290160" cy="59760"/>
                </p14:xfrm>
              </p:contentPart>
            </mc:Choice>
            <mc:Fallback xmlns="">
              <p:pic>
                <p:nvPicPr>
                  <p:cNvPr id="1059" name="Encre 1058">
                    <a:extLst>
                      <a:ext uri="{FF2B5EF4-FFF2-40B4-BE49-F238E27FC236}">
                        <a16:creationId xmlns:a16="http://schemas.microsoft.com/office/drawing/2014/main" id="{FC7AAAA1-29E0-EA8E-23E3-A02E7E7B256F}"/>
                      </a:ext>
                    </a:extLst>
                  </p:cNvPr>
                  <p:cNvPicPr/>
                  <p:nvPr/>
                </p:nvPicPr>
                <p:blipFill>
                  <a:blip r:embed="rId170"/>
                  <a:stretch>
                    <a:fillRect/>
                  </a:stretch>
                </p:blipFill>
                <p:spPr>
                  <a:xfrm>
                    <a:off x="8476272" y="2161164"/>
                    <a:ext cx="301670" cy="72018"/>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060" name="Encre 1059">
                    <a:extLst>
                      <a:ext uri="{FF2B5EF4-FFF2-40B4-BE49-F238E27FC236}">
                        <a16:creationId xmlns:a16="http://schemas.microsoft.com/office/drawing/2014/main" id="{5AEE3E6E-3638-F77A-48B7-640E1219C74C}"/>
                      </a:ext>
                    </a:extLst>
                  </p14:cNvPr>
                  <p14:cNvContentPartPr/>
                  <p14:nvPr/>
                </p14:nvContentPartPr>
                <p14:xfrm>
                  <a:off x="8516587" y="2143533"/>
                  <a:ext cx="224280" cy="30960"/>
                </p14:xfrm>
              </p:contentPart>
            </mc:Choice>
            <mc:Fallback xmlns="">
              <p:pic>
                <p:nvPicPr>
                  <p:cNvPr id="1060" name="Encre 1059">
                    <a:extLst>
                      <a:ext uri="{FF2B5EF4-FFF2-40B4-BE49-F238E27FC236}">
                        <a16:creationId xmlns:a16="http://schemas.microsoft.com/office/drawing/2014/main" id="{5AEE3E6E-3638-F77A-48B7-640E1219C74C}"/>
                      </a:ext>
                    </a:extLst>
                  </p:cNvPr>
                  <p:cNvPicPr/>
                  <p:nvPr/>
                </p:nvPicPr>
                <p:blipFill>
                  <a:blip r:embed="rId172"/>
                  <a:stretch>
                    <a:fillRect/>
                  </a:stretch>
                </p:blipFill>
                <p:spPr>
                  <a:xfrm>
                    <a:off x="8510836" y="2137443"/>
                    <a:ext cx="235782" cy="43141"/>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061" name="Encre 1060">
                    <a:extLst>
                      <a:ext uri="{FF2B5EF4-FFF2-40B4-BE49-F238E27FC236}">
                        <a16:creationId xmlns:a16="http://schemas.microsoft.com/office/drawing/2014/main" id="{8E096168-D7F2-B73A-ABF8-87ADEF7DE834}"/>
                      </a:ext>
                    </a:extLst>
                  </p14:cNvPr>
                  <p14:cNvContentPartPr/>
                  <p14:nvPr/>
                </p14:nvContentPartPr>
                <p14:xfrm>
                  <a:off x="8563387" y="2116173"/>
                  <a:ext cx="192240" cy="19440"/>
                </p14:xfrm>
              </p:contentPart>
            </mc:Choice>
            <mc:Fallback xmlns="">
              <p:pic>
                <p:nvPicPr>
                  <p:cNvPr id="1061" name="Encre 1060">
                    <a:extLst>
                      <a:ext uri="{FF2B5EF4-FFF2-40B4-BE49-F238E27FC236}">
                        <a16:creationId xmlns:a16="http://schemas.microsoft.com/office/drawing/2014/main" id="{8E096168-D7F2-B73A-ABF8-87ADEF7DE834}"/>
                      </a:ext>
                    </a:extLst>
                  </p:cNvPr>
                  <p:cNvPicPr/>
                  <p:nvPr/>
                </p:nvPicPr>
                <p:blipFill>
                  <a:blip r:embed="rId174"/>
                  <a:stretch>
                    <a:fillRect/>
                  </a:stretch>
                </p:blipFill>
                <p:spPr>
                  <a:xfrm>
                    <a:off x="8557620" y="2110034"/>
                    <a:ext cx="203774" cy="31718"/>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062" name="Encre 1061">
                    <a:extLst>
                      <a:ext uri="{FF2B5EF4-FFF2-40B4-BE49-F238E27FC236}">
                        <a16:creationId xmlns:a16="http://schemas.microsoft.com/office/drawing/2014/main" id="{8AA69413-DB73-997B-9CE1-8D6F98603692}"/>
                      </a:ext>
                    </a:extLst>
                  </p14:cNvPr>
                  <p14:cNvContentPartPr/>
                  <p14:nvPr/>
                </p14:nvContentPartPr>
                <p14:xfrm>
                  <a:off x="8625307" y="2087733"/>
                  <a:ext cx="195120" cy="16200"/>
                </p14:xfrm>
              </p:contentPart>
            </mc:Choice>
            <mc:Fallback xmlns="">
              <p:pic>
                <p:nvPicPr>
                  <p:cNvPr id="1062" name="Encre 1061">
                    <a:extLst>
                      <a:ext uri="{FF2B5EF4-FFF2-40B4-BE49-F238E27FC236}">
                        <a16:creationId xmlns:a16="http://schemas.microsoft.com/office/drawing/2014/main" id="{8AA69413-DB73-997B-9CE1-8D6F98603692}"/>
                      </a:ext>
                    </a:extLst>
                  </p:cNvPr>
                  <p:cNvPicPr/>
                  <p:nvPr/>
                </p:nvPicPr>
                <p:blipFill>
                  <a:blip r:embed="rId176"/>
                  <a:stretch>
                    <a:fillRect/>
                  </a:stretch>
                </p:blipFill>
                <p:spPr>
                  <a:xfrm>
                    <a:off x="8619554" y="2081658"/>
                    <a:ext cx="206626" cy="2835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063" name="Encre 1062">
                    <a:extLst>
                      <a:ext uri="{FF2B5EF4-FFF2-40B4-BE49-F238E27FC236}">
                        <a16:creationId xmlns:a16="http://schemas.microsoft.com/office/drawing/2014/main" id="{44045D35-3AF6-0269-2686-EFCDF938960E}"/>
                      </a:ext>
                    </a:extLst>
                  </p14:cNvPr>
                  <p14:cNvContentPartPr/>
                  <p14:nvPr/>
                </p14:nvContentPartPr>
                <p14:xfrm>
                  <a:off x="8676067" y="2071173"/>
                  <a:ext cx="185040" cy="10800"/>
                </p14:xfrm>
              </p:contentPart>
            </mc:Choice>
            <mc:Fallback xmlns="">
              <p:pic>
                <p:nvPicPr>
                  <p:cNvPr id="1063" name="Encre 1062">
                    <a:extLst>
                      <a:ext uri="{FF2B5EF4-FFF2-40B4-BE49-F238E27FC236}">
                        <a16:creationId xmlns:a16="http://schemas.microsoft.com/office/drawing/2014/main" id="{44045D35-3AF6-0269-2686-EFCDF938960E}"/>
                      </a:ext>
                    </a:extLst>
                  </p:cNvPr>
                  <p:cNvPicPr/>
                  <p:nvPr/>
                </p:nvPicPr>
                <p:blipFill>
                  <a:blip r:embed="rId178"/>
                  <a:stretch>
                    <a:fillRect/>
                  </a:stretch>
                </p:blipFill>
                <p:spPr>
                  <a:xfrm>
                    <a:off x="8670314" y="2065002"/>
                    <a:ext cx="196545" cy="23143"/>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064" name="Encre 1063">
                    <a:extLst>
                      <a:ext uri="{FF2B5EF4-FFF2-40B4-BE49-F238E27FC236}">
                        <a16:creationId xmlns:a16="http://schemas.microsoft.com/office/drawing/2014/main" id="{8E05B86B-7700-9878-E882-F1F1B95DC8F6}"/>
                      </a:ext>
                    </a:extLst>
                  </p14:cNvPr>
                  <p14:cNvContentPartPr/>
                  <p14:nvPr/>
                </p14:nvContentPartPr>
                <p14:xfrm>
                  <a:off x="8718187" y="2038053"/>
                  <a:ext cx="198000" cy="34560"/>
                </p14:xfrm>
              </p:contentPart>
            </mc:Choice>
            <mc:Fallback xmlns="">
              <p:pic>
                <p:nvPicPr>
                  <p:cNvPr id="1064" name="Encre 1063">
                    <a:extLst>
                      <a:ext uri="{FF2B5EF4-FFF2-40B4-BE49-F238E27FC236}">
                        <a16:creationId xmlns:a16="http://schemas.microsoft.com/office/drawing/2014/main" id="{8E05B86B-7700-9878-E882-F1F1B95DC8F6}"/>
                      </a:ext>
                    </a:extLst>
                  </p:cNvPr>
                  <p:cNvPicPr/>
                  <p:nvPr/>
                </p:nvPicPr>
                <p:blipFill>
                  <a:blip r:embed="rId180"/>
                  <a:stretch>
                    <a:fillRect/>
                  </a:stretch>
                </p:blipFill>
                <p:spPr>
                  <a:xfrm>
                    <a:off x="8712434" y="2031954"/>
                    <a:ext cx="209506" cy="46758"/>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065" name="Encre 1064">
                    <a:extLst>
                      <a:ext uri="{FF2B5EF4-FFF2-40B4-BE49-F238E27FC236}">
                        <a16:creationId xmlns:a16="http://schemas.microsoft.com/office/drawing/2014/main" id="{D30FD3A0-97E4-679A-C536-D38DFA819918}"/>
                      </a:ext>
                    </a:extLst>
                  </p14:cNvPr>
                  <p14:cNvContentPartPr/>
                  <p14:nvPr/>
                </p14:nvContentPartPr>
                <p14:xfrm>
                  <a:off x="8757067" y="2012493"/>
                  <a:ext cx="167760" cy="43920"/>
                </p14:xfrm>
              </p:contentPart>
            </mc:Choice>
            <mc:Fallback xmlns="">
              <p:pic>
                <p:nvPicPr>
                  <p:cNvPr id="1065" name="Encre 1064">
                    <a:extLst>
                      <a:ext uri="{FF2B5EF4-FFF2-40B4-BE49-F238E27FC236}">
                        <a16:creationId xmlns:a16="http://schemas.microsoft.com/office/drawing/2014/main" id="{D30FD3A0-97E4-679A-C536-D38DFA819918}"/>
                      </a:ext>
                    </a:extLst>
                  </p:cNvPr>
                  <p:cNvPicPr/>
                  <p:nvPr/>
                </p:nvPicPr>
                <p:blipFill>
                  <a:blip r:embed="rId182"/>
                  <a:stretch>
                    <a:fillRect/>
                  </a:stretch>
                </p:blipFill>
                <p:spPr>
                  <a:xfrm>
                    <a:off x="8751315" y="2006365"/>
                    <a:ext cx="179264" cy="56177"/>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066" name="Encre 1065">
                    <a:extLst>
                      <a:ext uri="{FF2B5EF4-FFF2-40B4-BE49-F238E27FC236}">
                        <a16:creationId xmlns:a16="http://schemas.microsoft.com/office/drawing/2014/main" id="{DA59B0A6-954F-A15A-85AF-ECC6B794BC33}"/>
                      </a:ext>
                    </a:extLst>
                  </p14:cNvPr>
                  <p14:cNvContentPartPr/>
                  <p14:nvPr/>
                </p14:nvContentPartPr>
                <p14:xfrm>
                  <a:off x="8735827" y="1997733"/>
                  <a:ext cx="195120" cy="37440"/>
                </p14:xfrm>
              </p:contentPart>
            </mc:Choice>
            <mc:Fallback xmlns="">
              <p:pic>
                <p:nvPicPr>
                  <p:cNvPr id="1066" name="Encre 1065">
                    <a:extLst>
                      <a:ext uri="{FF2B5EF4-FFF2-40B4-BE49-F238E27FC236}">
                        <a16:creationId xmlns:a16="http://schemas.microsoft.com/office/drawing/2014/main" id="{DA59B0A6-954F-A15A-85AF-ECC6B794BC33}"/>
                      </a:ext>
                    </a:extLst>
                  </p:cNvPr>
                  <p:cNvPicPr/>
                  <p:nvPr/>
                </p:nvPicPr>
                <p:blipFill>
                  <a:blip r:embed="rId184"/>
                  <a:stretch>
                    <a:fillRect/>
                  </a:stretch>
                </p:blipFill>
                <p:spPr>
                  <a:xfrm>
                    <a:off x="8730074" y="1991662"/>
                    <a:ext cx="206626" cy="49583"/>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067" name="Encre 1066">
                    <a:extLst>
                      <a:ext uri="{FF2B5EF4-FFF2-40B4-BE49-F238E27FC236}">
                        <a16:creationId xmlns:a16="http://schemas.microsoft.com/office/drawing/2014/main" id="{FD2EE20D-623D-3540-8928-A4E1A080FD50}"/>
                      </a:ext>
                    </a:extLst>
                  </p14:cNvPr>
                  <p14:cNvContentPartPr/>
                  <p14:nvPr/>
                </p14:nvContentPartPr>
                <p14:xfrm>
                  <a:off x="4911026" y="2087687"/>
                  <a:ext cx="165600" cy="165240"/>
                </p14:xfrm>
              </p:contentPart>
            </mc:Choice>
            <mc:Fallback xmlns="">
              <p:pic>
                <p:nvPicPr>
                  <p:cNvPr id="1067" name="Encre 1066">
                    <a:extLst>
                      <a:ext uri="{FF2B5EF4-FFF2-40B4-BE49-F238E27FC236}">
                        <a16:creationId xmlns:a16="http://schemas.microsoft.com/office/drawing/2014/main" id="{FD2EE20D-623D-3540-8928-A4E1A080FD50}"/>
                      </a:ext>
                    </a:extLst>
                  </p:cNvPr>
                  <p:cNvPicPr/>
                  <p:nvPr/>
                </p:nvPicPr>
                <p:blipFill>
                  <a:blip r:embed="rId186"/>
                  <a:stretch>
                    <a:fillRect/>
                  </a:stretch>
                </p:blipFill>
                <p:spPr>
                  <a:xfrm>
                    <a:off x="4899026" y="2074898"/>
                    <a:ext cx="189120" cy="190307"/>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068" name="Encre 1067">
                    <a:extLst>
                      <a:ext uri="{FF2B5EF4-FFF2-40B4-BE49-F238E27FC236}">
                        <a16:creationId xmlns:a16="http://schemas.microsoft.com/office/drawing/2014/main" id="{78C4D55F-367C-0CA3-E202-FEC53A8B32EF}"/>
                      </a:ext>
                    </a:extLst>
                  </p14:cNvPr>
                  <p14:cNvContentPartPr/>
                  <p14:nvPr/>
                </p14:nvContentPartPr>
                <p14:xfrm>
                  <a:off x="4922906" y="1636967"/>
                  <a:ext cx="78120" cy="363240"/>
                </p14:xfrm>
              </p:contentPart>
            </mc:Choice>
            <mc:Fallback xmlns="">
              <p:pic>
                <p:nvPicPr>
                  <p:cNvPr id="1068" name="Encre 1067">
                    <a:extLst>
                      <a:ext uri="{FF2B5EF4-FFF2-40B4-BE49-F238E27FC236}">
                        <a16:creationId xmlns:a16="http://schemas.microsoft.com/office/drawing/2014/main" id="{78C4D55F-367C-0CA3-E202-FEC53A8B32EF}"/>
                      </a:ext>
                    </a:extLst>
                  </p:cNvPr>
                  <p:cNvPicPr/>
                  <p:nvPr/>
                </p:nvPicPr>
                <p:blipFill>
                  <a:blip r:embed="rId188"/>
                  <a:stretch>
                    <a:fillRect/>
                  </a:stretch>
                </p:blipFill>
                <p:spPr>
                  <a:xfrm>
                    <a:off x="4910924" y="1624177"/>
                    <a:ext cx="101604" cy="388309"/>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069" name="Encre 1068">
                    <a:extLst>
                      <a:ext uri="{FF2B5EF4-FFF2-40B4-BE49-F238E27FC236}">
                        <a16:creationId xmlns:a16="http://schemas.microsoft.com/office/drawing/2014/main" id="{D16CEA11-0B64-CD0C-96F4-5F4386B93899}"/>
                      </a:ext>
                    </a:extLst>
                  </p14:cNvPr>
                  <p14:cNvContentPartPr/>
                  <p14:nvPr/>
                </p14:nvContentPartPr>
                <p14:xfrm>
                  <a:off x="4826066" y="1532567"/>
                  <a:ext cx="194760" cy="331200"/>
                </p14:xfrm>
              </p:contentPart>
            </mc:Choice>
            <mc:Fallback xmlns="">
              <p:pic>
                <p:nvPicPr>
                  <p:cNvPr id="1069" name="Encre 1068">
                    <a:extLst>
                      <a:ext uri="{FF2B5EF4-FFF2-40B4-BE49-F238E27FC236}">
                        <a16:creationId xmlns:a16="http://schemas.microsoft.com/office/drawing/2014/main" id="{D16CEA11-0B64-CD0C-96F4-5F4386B93899}"/>
                      </a:ext>
                    </a:extLst>
                  </p:cNvPr>
                  <p:cNvPicPr/>
                  <p:nvPr/>
                </p:nvPicPr>
                <p:blipFill>
                  <a:blip r:embed="rId190"/>
                  <a:stretch>
                    <a:fillRect/>
                  </a:stretch>
                </p:blipFill>
                <p:spPr>
                  <a:xfrm>
                    <a:off x="4814073" y="1519789"/>
                    <a:ext cx="218266" cy="356244"/>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070" name="Encre 1069">
                    <a:extLst>
                      <a:ext uri="{FF2B5EF4-FFF2-40B4-BE49-F238E27FC236}">
                        <a16:creationId xmlns:a16="http://schemas.microsoft.com/office/drawing/2014/main" id="{5B5953AE-6DC6-C38E-D37C-3A6F4806D1C1}"/>
                      </a:ext>
                    </a:extLst>
                  </p14:cNvPr>
                  <p14:cNvContentPartPr/>
                  <p14:nvPr/>
                </p14:nvContentPartPr>
                <p14:xfrm>
                  <a:off x="4547786" y="1799687"/>
                  <a:ext cx="214920" cy="15840"/>
                </p14:xfrm>
              </p:contentPart>
            </mc:Choice>
            <mc:Fallback xmlns="">
              <p:pic>
                <p:nvPicPr>
                  <p:cNvPr id="1070" name="Encre 1069">
                    <a:extLst>
                      <a:ext uri="{FF2B5EF4-FFF2-40B4-BE49-F238E27FC236}">
                        <a16:creationId xmlns:a16="http://schemas.microsoft.com/office/drawing/2014/main" id="{5B5953AE-6DC6-C38E-D37C-3A6F4806D1C1}"/>
                      </a:ext>
                    </a:extLst>
                  </p:cNvPr>
                  <p:cNvPicPr/>
                  <p:nvPr/>
                </p:nvPicPr>
                <p:blipFill>
                  <a:blip r:embed="rId192"/>
                  <a:stretch>
                    <a:fillRect/>
                  </a:stretch>
                </p:blipFill>
                <p:spPr>
                  <a:xfrm>
                    <a:off x="4535819" y="1787312"/>
                    <a:ext cx="238375" cy="40095"/>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071" name="Encre 1070">
                    <a:extLst>
                      <a:ext uri="{FF2B5EF4-FFF2-40B4-BE49-F238E27FC236}">
                        <a16:creationId xmlns:a16="http://schemas.microsoft.com/office/drawing/2014/main" id="{6C58B966-0DD4-45AB-62F8-81ABDFD389B7}"/>
                      </a:ext>
                    </a:extLst>
                  </p14:cNvPr>
                  <p14:cNvContentPartPr/>
                  <p14:nvPr/>
                </p14:nvContentPartPr>
                <p14:xfrm>
                  <a:off x="4331066" y="1812647"/>
                  <a:ext cx="303840" cy="183240"/>
                </p14:xfrm>
              </p:contentPart>
            </mc:Choice>
            <mc:Fallback xmlns="">
              <p:pic>
                <p:nvPicPr>
                  <p:cNvPr id="1071" name="Encre 1070">
                    <a:extLst>
                      <a:ext uri="{FF2B5EF4-FFF2-40B4-BE49-F238E27FC236}">
                        <a16:creationId xmlns:a16="http://schemas.microsoft.com/office/drawing/2014/main" id="{6C58B966-0DD4-45AB-62F8-81ABDFD389B7}"/>
                      </a:ext>
                    </a:extLst>
                  </p:cNvPr>
                  <p:cNvPicPr/>
                  <p:nvPr/>
                </p:nvPicPr>
                <p:blipFill>
                  <a:blip r:embed="rId194"/>
                  <a:stretch>
                    <a:fillRect/>
                  </a:stretch>
                </p:blipFill>
                <p:spPr>
                  <a:xfrm>
                    <a:off x="4319066" y="1799887"/>
                    <a:ext cx="327360" cy="20825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072" name="Encre 1071">
                    <a:extLst>
                      <a:ext uri="{FF2B5EF4-FFF2-40B4-BE49-F238E27FC236}">
                        <a16:creationId xmlns:a16="http://schemas.microsoft.com/office/drawing/2014/main" id="{9588551A-67F1-9190-B6E7-5B96ADE42995}"/>
                      </a:ext>
                    </a:extLst>
                  </p14:cNvPr>
                  <p14:cNvContentPartPr/>
                  <p14:nvPr/>
                </p14:nvContentPartPr>
                <p14:xfrm>
                  <a:off x="4381826" y="1748567"/>
                  <a:ext cx="463680" cy="15120"/>
                </p14:xfrm>
              </p:contentPart>
            </mc:Choice>
            <mc:Fallback xmlns="">
              <p:pic>
                <p:nvPicPr>
                  <p:cNvPr id="1072" name="Encre 1071">
                    <a:extLst>
                      <a:ext uri="{FF2B5EF4-FFF2-40B4-BE49-F238E27FC236}">
                        <a16:creationId xmlns:a16="http://schemas.microsoft.com/office/drawing/2014/main" id="{9588551A-67F1-9190-B6E7-5B96ADE42995}"/>
                      </a:ext>
                    </a:extLst>
                  </p:cNvPr>
                  <p:cNvPicPr/>
                  <p:nvPr/>
                </p:nvPicPr>
                <p:blipFill>
                  <a:blip r:embed="rId196"/>
                  <a:stretch>
                    <a:fillRect/>
                  </a:stretch>
                </p:blipFill>
                <p:spPr>
                  <a:xfrm>
                    <a:off x="4369838" y="1735967"/>
                    <a:ext cx="487176" cy="39816"/>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073" name="Encre 1072">
                    <a:extLst>
                      <a:ext uri="{FF2B5EF4-FFF2-40B4-BE49-F238E27FC236}">
                        <a16:creationId xmlns:a16="http://schemas.microsoft.com/office/drawing/2014/main" id="{C8528FA5-9C32-4E0B-590B-4EC03EF1C816}"/>
                      </a:ext>
                    </a:extLst>
                  </p14:cNvPr>
                  <p14:cNvContentPartPr/>
                  <p14:nvPr/>
                </p14:nvContentPartPr>
                <p14:xfrm>
                  <a:off x="5114234" y="1808922"/>
                  <a:ext cx="241200" cy="175320"/>
                </p14:xfrm>
              </p:contentPart>
            </mc:Choice>
            <mc:Fallback xmlns="">
              <p:pic>
                <p:nvPicPr>
                  <p:cNvPr id="1073" name="Encre 1072">
                    <a:extLst>
                      <a:ext uri="{FF2B5EF4-FFF2-40B4-BE49-F238E27FC236}">
                        <a16:creationId xmlns:a16="http://schemas.microsoft.com/office/drawing/2014/main" id="{C8528FA5-9C32-4E0B-590B-4EC03EF1C816}"/>
                      </a:ext>
                    </a:extLst>
                  </p:cNvPr>
                  <p:cNvPicPr/>
                  <p:nvPr/>
                </p:nvPicPr>
                <p:blipFill>
                  <a:blip r:embed="rId198"/>
                  <a:stretch>
                    <a:fillRect/>
                  </a:stretch>
                </p:blipFill>
                <p:spPr>
                  <a:xfrm>
                    <a:off x="5108468" y="1802806"/>
                    <a:ext cx="252731" cy="187552"/>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074" name="Encre 1073">
                    <a:extLst>
                      <a:ext uri="{FF2B5EF4-FFF2-40B4-BE49-F238E27FC236}">
                        <a16:creationId xmlns:a16="http://schemas.microsoft.com/office/drawing/2014/main" id="{75B14863-D337-FBFF-95E2-A8ACFA709A84}"/>
                      </a:ext>
                    </a:extLst>
                  </p14:cNvPr>
                  <p14:cNvContentPartPr/>
                  <p14:nvPr/>
                </p14:nvContentPartPr>
                <p14:xfrm>
                  <a:off x="5115674" y="1914042"/>
                  <a:ext cx="208080" cy="120240"/>
                </p14:xfrm>
              </p:contentPart>
            </mc:Choice>
            <mc:Fallback xmlns="">
              <p:pic>
                <p:nvPicPr>
                  <p:cNvPr id="1074" name="Encre 1073">
                    <a:extLst>
                      <a:ext uri="{FF2B5EF4-FFF2-40B4-BE49-F238E27FC236}">
                        <a16:creationId xmlns:a16="http://schemas.microsoft.com/office/drawing/2014/main" id="{75B14863-D337-FBFF-95E2-A8ACFA709A84}"/>
                      </a:ext>
                    </a:extLst>
                  </p:cNvPr>
                  <p:cNvPicPr/>
                  <p:nvPr/>
                </p:nvPicPr>
                <p:blipFill>
                  <a:blip r:embed="rId200"/>
                  <a:stretch>
                    <a:fillRect/>
                  </a:stretch>
                </p:blipFill>
                <p:spPr>
                  <a:xfrm>
                    <a:off x="5109921" y="1907928"/>
                    <a:ext cx="219587" cy="132468"/>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075" name="Encre 1074">
                    <a:extLst>
                      <a:ext uri="{FF2B5EF4-FFF2-40B4-BE49-F238E27FC236}">
                        <a16:creationId xmlns:a16="http://schemas.microsoft.com/office/drawing/2014/main" id="{F04F0B7A-A958-C716-B6EB-BDD2322107EA}"/>
                      </a:ext>
                    </a:extLst>
                  </p14:cNvPr>
                  <p14:cNvContentPartPr/>
                  <p14:nvPr/>
                </p14:nvContentPartPr>
                <p14:xfrm>
                  <a:off x="5140874" y="1943562"/>
                  <a:ext cx="228960" cy="122400"/>
                </p14:xfrm>
              </p:contentPart>
            </mc:Choice>
            <mc:Fallback xmlns="">
              <p:pic>
                <p:nvPicPr>
                  <p:cNvPr id="1075" name="Encre 1074">
                    <a:extLst>
                      <a:ext uri="{FF2B5EF4-FFF2-40B4-BE49-F238E27FC236}">
                        <a16:creationId xmlns:a16="http://schemas.microsoft.com/office/drawing/2014/main" id="{F04F0B7A-A958-C716-B6EB-BDD2322107EA}"/>
                      </a:ext>
                    </a:extLst>
                  </p:cNvPr>
                  <p:cNvPicPr/>
                  <p:nvPr/>
                </p:nvPicPr>
                <p:blipFill>
                  <a:blip r:embed="rId202"/>
                  <a:stretch>
                    <a:fillRect/>
                  </a:stretch>
                </p:blipFill>
                <p:spPr>
                  <a:xfrm>
                    <a:off x="5135114" y="1937416"/>
                    <a:ext cx="240480" cy="134691"/>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076" name="Encre 1075">
                    <a:extLst>
                      <a:ext uri="{FF2B5EF4-FFF2-40B4-BE49-F238E27FC236}">
                        <a16:creationId xmlns:a16="http://schemas.microsoft.com/office/drawing/2014/main" id="{BE9B5E65-F660-9ECB-2E90-A777D6656026}"/>
                      </a:ext>
                    </a:extLst>
                  </p14:cNvPr>
                  <p14:cNvContentPartPr/>
                  <p14:nvPr/>
                </p14:nvContentPartPr>
                <p14:xfrm>
                  <a:off x="5203874" y="2003322"/>
                  <a:ext cx="185760" cy="77760"/>
                </p14:xfrm>
              </p:contentPart>
            </mc:Choice>
            <mc:Fallback xmlns="">
              <p:pic>
                <p:nvPicPr>
                  <p:cNvPr id="1076" name="Encre 1075">
                    <a:extLst>
                      <a:ext uri="{FF2B5EF4-FFF2-40B4-BE49-F238E27FC236}">
                        <a16:creationId xmlns:a16="http://schemas.microsoft.com/office/drawing/2014/main" id="{BE9B5E65-F660-9ECB-2E90-A777D6656026}"/>
                      </a:ext>
                    </a:extLst>
                  </p:cNvPr>
                  <p:cNvPicPr/>
                  <p:nvPr/>
                </p:nvPicPr>
                <p:blipFill>
                  <a:blip r:embed="rId204"/>
                  <a:stretch>
                    <a:fillRect/>
                  </a:stretch>
                </p:blipFill>
                <p:spPr>
                  <a:xfrm>
                    <a:off x="5198114" y="1997183"/>
                    <a:ext cx="197280" cy="90038"/>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077" name="Encre 1076">
                    <a:extLst>
                      <a:ext uri="{FF2B5EF4-FFF2-40B4-BE49-F238E27FC236}">
                        <a16:creationId xmlns:a16="http://schemas.microsoft.com/office/drawing/2014/main" id="{0F74536E-3E9E-7BCD-E54E-AE1B116B5385}"/>
                      </a:ext>
                    </a:extLst>
                  </p14:cNvPr>
                  <p14:cNvContentPartPr/>
                  <p14:nvPr/>
                </p14:nvContentPartPr>
                <p14:xfrm>
                  <a:off x="5212874" y="2029242"/>
                  <a:ext cx="254880" cy="104400"/>
                </p14:xfrm>
              </p:contentPart>
            </mc:Choice>
            <mc:Fallback xmlns="">
              <p:pic>
                <p:nvPicPr>
                  <p:cNvPr id="1077" name="Encre 1076">
                    <a:extLst>
                      <a:ext uri="{FF2B5EF4-FFF2-40B4-BE49-F238E27FC236}">
                        <a16:creationId xmlns:a16="http://schemas.microsoft.com/office/drawing/2014/main" id="{0F74536E-3E9E-7BCD-E54E-AE1B116B5385}"/>
                      </a:ext>
                    </a:extLst>
                  </p:cNvPr>
                  <p:cNvPicPr/>
                  <p:nvPr/>
                </p:nvPicPr>
                <p:blipFill>
                  <a:blip r:embed="rId206"/>
                  <a:stretch>
                    <a:fillRect/>
                  </a:stretch>
                </p:blipFill>
                <p:spPr>
                  <a:xfrm>
                    <a:off x="5207114" y="2023101"/>
                    <a:ext cx="266400" cy="116682"/>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078" name="Encre 1077">
                    <a:extLst>
                      <a:ext uri="{FF2B5EF4-FFF2-40B4-BE49-F238E27FC236}">
                        <a16:creationId xmlns:a16="http://schemas.microsoft.com/office/drawing/2014/main" id="{BDE13E1C-6C5B-8011-C491-0A0B74625DA4}"/>
                      </a:ext>
                    </a:extLst>
                  </p14:cNvPr>
                  <p14:cNvContentPartPr/>
                  <p14:nvPr/>
                </p14:nvContentPartPr>
                <p14:xfrm>
                  <a:off x="5285954" y="2116722"/>
                  <a:ext cx="147960" cy="59040"/>
                </p14:xfrm>
              </p:contentPart>
            </mc:Choice>
            <mc:Fallback xmlns="">
              <p:pic>
                <p:nvPicPr>
                  <p:cNvPr id="1078" name="Encre 1077">
                    <a:extLst>
                      <a:ext uri="{FF2B5EF4-FFF2-40B4-BE49-F238E27FC236}">
                        <a16:creationId xmlns:a16="http://schemas.microsoft.com/office/drawing/2014/main" id="{BDE13E1C-6C5B-8011-C491-0A0B74625DA4}"/>
                      </a:ext>
                    </a:extLst>
                  </p:cNvPr>
                  <p:cNvPicPr/>
                  <p:nvPr/>
                </p:nvPicPr>
                <p:blipFill>
                  <a:blip r:embed="rId208"/>
                  <a:stretch>
                    <a:fillRect/>
                  </a:stretch>
                </p:blipFill>
                <p:spPr>
                  <a:xfrm>
                    <a:off x="5280208" y="2110614"/>
                    <a:ext cx="159452" cy="71255"/>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079" name="Encre 1078">
                    <a:extLst>
                      <a:ext uri="{FF2B5EF4-FFF2-40B4-BE49-F238E27FC236}">
                        <a16:creationId xmlns:a16="http://schemas.microsoft.com/office/drawing/2014/main" id="{A416A21B-AFBA-A50F-7E76-2BB79A19D835}"/>
                      </a:ext>
                    </a:extLst>
                  </p14:cNvPr>
                  <p14:cNvContentPartPr/>
                  <p14:nvPr/>
                </p14:nvContentPartPr>
                <p14:xfrm>
                  <a:off x="5231954" y="2112042"/>
                  <a:ext cx="276480" cy="147240"/>
                </p14:xfrm>
              </p:contentPart>
            </mc:Choice>
            <mc:Fallback xmlns="">
              <p:pic>
                <p:nvPicPr>
                  <p:cNvPr id="1079" name="Encre 1078">
                    <a:extLst>
                      <a:ext uri="{FF2B5EF4-FFF2-40B4-BE49-F238E27FC236}">
                        <a16:creationId xmlns:a16="http://schemas.microsoft.com/office/drawing/2014/main" id="{A416A21B-AFBA-A50F-7E76-2BB79A19D835}"/>
                      </a:ext>
                    </a:extLst>
                  </p:cNvPr>
                  <p:cNvPicPr/>
                  <p:nvPr/>
                </p:nvPicPr>
                <p:blipFill>
                  <a:blip r:embed="rId210"/>
                  <a:stretch>
                    <a:fillRect/>
                  </a:stretch>
                </p:blipFill>
                <p:spPr>
                  <a:xfrm>
                    <a:off x="5226204" y="2105907"/>
                    <a:ext cx="287980" cy="15951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080" name="Encre 1079">
                    <a:extLst>
                      <a:ext uri="{FF2B5EF4-FFF2-40B4-BE49-F238E27FC236}">
                        <a16:creationId xmlns:a16="http://schemas.microsoft.com/office/drawing/2014/main" id="{48733ECA-59E7-19B7-B211-53E9352F29BC}"/>
                      </a:ext>
                    </a:extLst>
                  </p14:cNvPr>
                  <p14:cNvContentPartPr/>
                  <p14:nvPr/>
                </p14:nvContentPartPr>
                <p14:xfrm>
                  <a:off x="5305754" y="2193402"/>
                  <a:ext cx="178920" cy="88560"/>
                </p14:xfrm>
              </p:contentPart>
            </mc:Choice>
            <mc:Fallback xmlns="">
              <p:pic>
                <p:nvPicPr>
                  <p:cNvPr id="1080" name="Encre 1079">
                    <a:extLst>
                      <a:ext uri="{FF2B5EF4-FFF2-40B4-BE49-F238E27FC236}">
                        <a16:creationId xmlns:a16="http://schemas.microsoft.com/office/drawing/2014/main" id="{48733ECA-59E7-19B7-B211-53E9352F29BC}"/>
                      </a:ext>
                    </a:extLst>
                  </p:cNvPr>
                  <p:cNvPicPr/>
                  <p:nvPr/>
                </p:nvPicPr>
                <p:blipFill>
                  <a:blip r:embed="rId212"/>
                  <a:stretch>
                    <a:fillRect/>
                  </a:stretch>
                </p:blipFill>
                <p:spPr>
                  <a:xfrm>
                    <a:off x="5299998" y="2187259"/>
                    <a:ext cx="190432" cy="100846"/>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081" name="Encre 1080">
                    <a:extLst>
                      <a:ext uri="{FF2B5EF4-FFF2-40B4-BE49-F238E27FC236}">
                        <a16:creationId xmlns:a16="http://schemas.microsoft.com/office/drawing/2014/main" id="{4D789C5B-38C8-9398-26DC-5ABCF544FFD4}"/>
                      </a:ext>
                    </a:extLst>
                  </p14:cNvPr>
                  <p14:cNvContentPartPr/>
                  <p14:nvPr/>
                </p14:nvContentPartPr>
                <p14:xfrm>
                  <a:off x="5331674" y="2213922"/>
                  <a:ext cx="184320" cy="71640"/>
                </p14:xfrm>
              </p:contentPart>
            </mc:Choice>
            <mc:Fallback xmlns="">
              <p:pic>
                <p:nvPicPr>
                  <p:cNvPr id="1081" name="Encre 1080">
                    <a:extLst>
                      <a:ext uri="{FF2B5EF4-FFF2-40B4-BE49-F238E27FC236}">
                        <a16:creationId xmlns:a16="http://schemas.microsoft.com/office/drawing/2014/main" id="{4D789C5B-38C8-9398-26DC-5ABCF544FFD4}"/>
                      </a:ext>
                    </a:extLst>
                  </p:cNvPr>
                  <p:cNvPicPr/>
                  <p:nvPr/>
                </p:nvPicPr>
                <p:blipFill>
                  <a:blip r:embed="rId214"/>
                  <a:stretch>
                    <a:fillRect/>
                  </a:stretch>
                </p:blipFill>
                <p:spPr>
                  <a:xfrm>
                    <a:off x="5325914" y="2207781"/>
                    <a:ext cx="195840" cy="83921"/>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082" name="Encre 1081">
                    <a:extLst>
                      <a:ext uri="{FF2B5EF4-FFF2-40B4-BE49-F238E27FC236}">
                        <a16:creationId xmlns:a16="http://schemas.microsoft.com/office/drawing/2014/main" id="{C4C78FD0-5EEA-C018-3C0B-5F7765540341}"/>
                      </a:ext>
                    </a:extLst>
                  </p14:cNvPr>
                  <p14:cNvContentPartPr/>
                  <p14:nvPr/>
                </p14:nvContentPartPr>
                <p14:xfrm>
                  <a:off x="5276954" y="2046882"/>
                  <a:ext cx="223920" cy="111960"/>
                </p14:xfrm>
              </p:contentPart>
            </mc:Choice>
            <mc:Fallback xmlns="">
              <p:pic>
                <p:nvPicPr>
                  <p:cNvPr id="1082" name="Encre 1081">
                    <a:extLst>
                      <a:ext uri="{FF2B5EF4-FFF2-40B4-BE49-F238E27FC236}">
                        <a16:creationId xmlns:a16="http://schemas.microsoft.com/office/drawing/2014/main" id="{C4C78FD0-5EEA-C018-3C0B-5F7765540341}"/>
                      </a:ext>
                    </a:extLst>
                  </p:cNvPr>
                  <p:cNvPicPr/>
                  <p:nvPr/>
                </p:nvPicPr>
                <p:blipFill>
                  <a:blip r:embed="rId216"/>
                  <a:stretch>
                    <a:fillRect/>
                  </a:stretch>
                </p:blipFill>
                <p:spPr>
                  <a:xfrm>
                    <a:off x="5271188" y="2040747"/>
                    <a:ext cx="235452" cy="12423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083" name="Encre 1082">
                    <a:extLst>
                      <a:ext uri="{FF2B5EF4-FFF2-40B4-BE49-F238E27FC236}">
                        <a16:creationId xmlns:a16="http://schemas.microsoft.com/office/drawing/2014/main" id="{A0106211-8C6B-5911-B722-C8239765BB07}"/>
                      </a:ext>
                    </a:extLst>
                  </p14:cNvPr>
                  <p14:cNvContentPartPr/>
                  <p14:nvPr/>
                </p14:nvContentPartPr>
                <p14:xfrm>
                  <a:off x="5269394" y="2036082"/>
                  <a:ext cx="89280" cy="59040"/>
                </p14:xfrm>
              </p:contentPart>
            </mc:Choice>
            <mc:Fallback xmlns="">
              <p:pic>
                <p:nvPicPr>
                  <p:cNvPr id="1083" name="Encre 1082">
                    <a:extLst>
                      <a:ext uri="{FF2B5EF4-FFF2-40B4-BE49-F238E27FC236}">
                        <a16:creationId xmlns:a16="http://schemas.microsoft.com/office/drawing/2014/main" id="{A0106211-8C6B-5911-B722-C8239765BB07}"/>
                      </a:ext>
                    </a:extLst>
                  </p:cNvPr>
                  <p:cNvPicPr/>
                  <p:nvPr/>
                </p:nvPicPr>
                <p:blipFill>
                  <a:blip r:embed="rId218"/>
                  <a:stretch>
                    <a:fillRect/>
                  </a:stretch>
                </p:blipFill>
                <p:spPr>
                  <a:xfrm>
                    <a:off x="5263634" y="2029974"/>
                    <a:ext cx="100800" cy="71255"/>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084" name="Encre 1083">
                    <a:extLst>
                      <a:ext uri="{FF2B5EF4-FFF2-40B4-BE49-F238E27FC236}">
                        <a16:creationId xmlns:a16="http://schemas.microsoft.com/office/drawing/2014/main" id="{3F663007-2D46-6CDD-02DE-1FD83BD1316B}"/>
                      </a:ext>
                    </a:extLst>
                  </p14:cNvPr>
                  <p14:cNvContentPartPr/>
                  <p14:nvPr/>
                </p14:nvContentPartPr>
                <p14:xfrm>
                  <a:off x="5161394" y="1966962"/>
                  <a:ext cx="138600" cy="90720"/>
                </p14:xfrm>
              </p:contentPart>
            </mc:Choice>
            <mc:Fallback xmlns="">
              <p:pic>
                <p:nvPicPr>
                  <p:cNvPr id="1084" name="Encre 1083">
                    <a:extLst>
                      <a:ext uri="{FF2B5EF4-FFF2-40B4-BE49-F238E27FC236}">
                        <a16:creationId xmlns:a16="http://schemas.microsoft.com/office/drawing/2014/main" id="{3F663007-2D46-6CDD-02DE-1FD83BD1316B}"/>
                      </a:ext>
                    </a:extLst>
                  </p:cNvPr>
                  <p:cNvPicPr/>
                  <p:nvPr/>
                </p:nvPicPr>
                <p:blipFill>
                  <a:blip r:embed="rId220"/>
                  <a:stretch>
                    <a:fillRect/>
                  </a:stretch>
                </p:blipFill>
                <p:spPr>
                  <a:xfrm>
                    <a:off x="5155619" y="1960846"/>
                    <a:ext cx="150150" cy="102952"/>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085" name="Encre 1084">
                    <a:extLst>
                      <a:ext uri="{FF2B5EF4-FFF2-40B4-BE49-F238E27FC236}">
                        <a16:creationId xmlns:a16="http://schemas.microsoft.com/office/drawing/2014/main" id="{38465CF5-511A-16CD-8EF2-AF32FF506CCE}"/>
                      </a:ext>
                    </a:extLst>
                  </p14:cNvPr>
                  <p14:cNvContentPartPr/>
                  <p14:nvPr/>
                </p14:nvContentPartPr>
                <p14:xfrm>
                  <a:off x="3839474" y="2461962"/>
                  <a:ext cx="337680" cy="217080"/>
                </p14:xfrm>
              </p:contentPart>
            </mc:Choice>
            <mc:Fallback xmlns="">
              <p:pic>
                <p:nvPicPr>
                  <p:cNvPr id="1085" name="Encre 1084">
                    <a:extLst>
                      <a:ext uri="{FF2B5EF4-FFF2-40B4-BE49-F238E27FC236}">
                        <a16:creationId xmlns:a16="http://schemas.microsoft.com/office/drawing/2014/main" id="{38465CF5-511A-16CD-8EF2-AF32FF506CCE}"/>
                      </a:ext>
                    </a:extLst>
                  </p:cNvPr>
                  <p:cNvPicPr/>
                  <p:nvPr/>
                </p:nvPicPr>
                <p:blipFill>
                  <a:blip r:embed="rId222"/>
                  <a:stretch>
                    <a:fillRect/>
                  </a:stretch>
                </p:blipFill>
                <p:spPr>
                  <a:xfrm>
                    <a:off x="3833718" y="2455833"/>
                    <a:ext cx="349192" cy="229339"/>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086" name="Encre 1085">
                    <a:extLst>
                      <a:ext uri="{FF2B5EF4-FFF2-40B4-BE49-F238E27FC236}">
                        <a16:creationId xmlns:a16="http://schemas.microsoft.com/office/drawing/2014/main" id="{3AD14A76-799A-3AFD-3B18-AC2BB0AF200C}"/>
                      </a:ext>
                    </a:extLst>
                  </p14:cNvPr>
                  <p14:cNvContentPartPr/>
                  <p14:nvPr/>
                </p14:nvContentPartPr>
                <p14:xfrm>
                  <a:off x="3849914" y="2515242"/>
                  <a:ext cx="314280" cy="213120"/>
                </p14:xfrm>
              </p:contentPart>
            </mc:Choice>
            <mc:Fallback xmlns="">
              <p:pic>
                <p:nvPicPr>
                  <p:cNvPr id="1086" name="Encre 1085">
                    <a:extLst>
                      <a:ext uri="{FF2B5EF4-FFF2-40B4-BE49-F238E27FC236}">
                        <a16:creationId xmlns:a16="http://schemas.microsoft.com/office/drawing/2014/main" id="{3AD14A76-799A-3AFD-3B18-AC2BB0AF200C}"/>
                      </a:ext>
                    </a:extLst>
                  </p:cNvPr>
                  <p:cNvPicPr/>
                  <p:nvPr/>
                </p:nvPicPr>
                <p:blipFill>
                  <a:blip r:embed="rId224"/>
                  <a:stretch>
                    <a:fillRect/>
                  </a:stretch>
                </p:blipFill>
                <p:spPr>
                  <a:xfrm>
                    <a:off x="3844156" y="2509109"/>
                    <a:ext cx="325796" cy="225386"/>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087" name="Encre 1086">
                    <a:extLst>
                      <a:ext uri="{FF2B5EF4-FFF2-40B4-BE49-F238E27FC236}">
                        <a16:creationId xmlns:a16="http://schemas.microsoft.com/office/drawing/2014/main" id="{C1815A39-05D1-BC41-F28E-FDB37E8F97A1}"/>
                      </a:ext>
                    </a:extLst>
                  </p14:cNvPr>
                  <p14:cNvContentPartPr/>
                  <p14:nvPr/>
                </p14:nvContentPartPr>
                <p14:xfrm>
                  <a:off x="3931994" y="2503002"/>
                  <a:ext cx="287640" cy="228240"/>
                </p14:xfrm>
              </p:contentPart>
            </mc:Choice>
            <mc:Fallback xmlns="">
              <p:pic>
                <p:nvPicPr>
                  <p:cNvPr id="1087" name="Encre 1086">
                    <a:extLst>
                      <a:ext uri="{FF2B5EF4-FFF2-40B4-BE49-F238E27FC236}">
                        <a16:creationId xmlns:a16="http://schemas.microsoft.com/office/drawing/2014/main" id="{C1815A39-05D1-BC41-F28E-FDB37E8F97A1}"/>
                      </a:ext>
                    </a:extLst>
                  </p:cNvPr>
                  <p:cNvPicPr/>
                  <p:nvPr/>
                </p:nvPicPr>
                <p:blipFill>
                  <a:blip r:embed="rId226"/>
                  <a:stretch>
                    <a:fillRect/>
                  </a:stretch>
                </p:blipFill>
                <p:spPr>
                  <a:xfrm>
                    <a:off x="3926241" y="2496861"/>
                    <a:ext cx="299146" cy="240522"/>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088" name="Encre 1087">
                    <a:extLst>
                      <a:ext uri="{FF2B5EF4-FFF2-40B4-BE49-F238E27FC236}">
                        <a16:creationId xmlns:a16="http://schemas.microsoft.com/office/drawing/2014/main" id="{79299E8F-003B-C3BD-85DC-DCA1B34E7670}"/>
                      </a:ext>
                    </a:extLst>
                  </p14:cNvPr>
                  <p14:cNvContentPartPr/>
                  <p14:nvPr/>
                </p14:nvContentPartPr>
                <p14:xfrm>
                  <a:off x="3902474" y="2548002"/>
                  <a:ext cx="358560" cy="259560"/>
                </p14:xfrm>
              </p:contentPart>
            </mc:Choice>
            <mc:Fallback xmlns="">
              <p:pic>
                <p:nvPicPr>
                  <p:cNvPr id="1088" name="Encre 1087">
                    <a:extLst>
                      <a:ext uri="{FF2B5EF4-FFF2-40B4-BE49-F238E27FC236}">
                        <a16:creationId xmlns:a16="http://schemas.microsoft.com/office/drawing/2014/main" id="{79299E8F-003B-C3BD-85DC-DCA1B34E7670}"/>
                      </a:ext>
                    </a:extLst>
                  </p:cNvPr>
                  <p:cNvPicPr/>
                  <p:nvPr/>
                </p:nvPicPr>
                <p:blipFill>
                  <a:blip r:embed="rId228"/>
                  <a:stretch>
                    <a:fillRect/>
                  </a:stretch>
                </p:blipFill>
                <p:spPr>
                  <a:xfrm>
                    <a:off x="3896714" y="2541859"/>
                    <a:ext cx="370080" cy="271847"/>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089" name="Encre 1088">
                    <a:extLst>
                      <a:ext uri="{FF2B5EF4-FFF2-40B4-BE49-F238E27FC236}">
                        <a16:creationId xmlns:a16="http://schemas.microsoft.com/office/drawing/2014/main" id="{DCC1F42F-3AF2-0C53-A88E-43B3DDBEE4B4}"/>
                      </a:ext>
                    </a:extLst>
                  </p14:cNvPr>
                  <p14:cNvContentPartPr/>
                  <p14:nvPr/>
                </p14:nvContentPartPr>
                <p14:xfrm>
                  <a:off x="3994994" y="2629002"/>
                  <a:ext cx="312120" cy="228600"/>
                </p14:xfrm>
              </p:contentPart>
            </mc:Choice>
            <mc:Fallback xmlns="">
              <p:pic>
                <p:nvPicPr>
                  <p:cNvPr id="1089" name="Encre 1088">
                    <a:extLst>
                      <a:ext uri="{FF2B5EF4-FFF2-40B4-BE49-F238E27FC236}">
                        <a16:creationId xmlns:a16="http://schemas.microsoft.com/office/drawing/2014/main" id="{DCC1F42F-3AF2-0C53-A88E-43B3DDBEE4B4}"/>
                      </a:ext>
                    </a:extLst>
                  </p:cNvPr>
                  <p:cNvPicPr/>
                  <p:nvPr/>
                </p:nvPicPr>
                <p:blipFill>
                  <a:blip r:embed="rId230"/>
                  <a:stretch>
                    <a:fillRect/>
                  </a:stretch>
                </p:blipFill>
                <p:spPr>
                  <a:xfrm>
                    <a:off x="3989241" y="2622865"/>
                    <a:ext cx="323627" cy="240874"/>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090" name="Encre 1089">
                    <a:extLst>
                      <a:ext uri="{FF2B5EF4-FFF2-40B4-BE49-F238E27FC236}">
                        <a16:creationId xmlns:a16="http://schemas.microsoft.com/office/drawing/2014/main" id="{572A7AAF-FCD1-A7A3-7EE7-D78DDCF19263}"/>
                      </a:ext>
                    </a:extLst>
                  </p14:cNvPr>
                  <p14:cNvContentPartPr/>
                  <p14:nvPr/>
                </p14:nvContentPartPr>
                <p14:xfrm>
                  <a:off x="4028474" y="2699202"/>
                  <a:ext cx="276480" cy="200160"/>
                </p14:xfrm>
              </p:contentPart>
            </mc:Choice>
            <mc:Fallback xmlns="">
              <p:pic>
                <p:nvPicPr>
                  <p:cNvPr id="1090" name="Encre 1089">
                    <a:extLst>
                      <a:ext uri="{FF2B5EF4-FFF2-40B4-BE49-F238E27FC236}">
                        <a16:creationId xmlns:a16="http://schemas.microsoft.com/office/drawing/2014/main" id="{572A7AAF-FCD1-A7A3-7EE7-D78DDCF19263}"/>
                      </a:ext>
                    </a:extLst>
                  </p:cNvPr>
                  <p:cNvPicPr/>
                  <p:nvPr/>
                </p:nvPicPr>
                <p:blipFill>
                  <a:blip r:embed="rId232"/>
                  <a:stretch>
                    <a:fillRect/>
                  </a:stretch>
                </p:blipFill>
                <p:spPr>
                  <a:xfrm>
                    <a:off x="4022724" y="2693075"/>
                    <a:ext cx="287980" cy="212415"/>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091" name="Encre 1090">
                    <a:extLst>
                      <a:ext uri="{FF2B5EF4-FFF2-40B4-BE49-F238E27FC236}">
                        <a16:creationId xmlns:a16="http://schemas.microsoft.com/office/drawing/2014/main" id="{27A09E32-A85B-7D14-BE34-2EA6ECB38217}"/>
                      </a:ext>
                    </a:extLst>
                  </p14:cNvPr>
                  <p14:cNvContentPartPr/>
                  <p14:nvPr/>
                </p14:nvContentPartPr>
                <p14:xfrm>
                  <a:off x="4083914" y="2684802"/>
                  <a:ext cx="465480" cy="274680"/>
                </p14:xfrm>
              </p:contentPart>
            </mc:Choice>
            <mc:Fallback xmlns="">
              <p:pic>
                <p:nvPicPr>
                  <p:cNvPr id="1091" name="Encre 1090">
                    <a:extLst>
                      <a:ext uri="{FF2B5EF4-FFF2-40B4-BE49-F238E27FC236}">
                        <a16:creationId xmlns:a16="http://schemas.microsoft.com/office/drawing/2014/main" id="{27A09E32-A85B-7D14-BE34-2EA6ECB38217}"/>
                      </a:ext>
                    </a:extLst>
                  </p:cNvPr>
                  <p:cNvPicPr/>
                  <p:nvPr/>
                </p:nvPicPr>
                <p:blipFill>
                  <a:blip r:embed="rId234"/>
                  <a:stretch>
                    <a:fillRect/>
                  </a:stretch>
                </p:blipFill>
                <p:spPr>
                  <a:xfrm>
                    <a:off x="4078155" y="2678664"/>
                    <a:ext cx="476997" cy="286956"/>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092" name="Encre 1091">
                    <a:extLst>
                      <a:ext uri="{FF2B5EF4-FFF2-40B4-BE49-F238E27FC236}">
                        <a16:creationId xmlns:a16="http://schemas.microsoft.com/office/drawing/2014/main" id="{0D9F0E3C-E0CC-2DED-D321-61E1E13DDA67}"/>
                      </a:ext>
                    </a:extLst>
                  </p14:cNvPr>
                  <p14:cNvContentPartPr/>
                  <p14:nvPr/>
                </p14:nvContentPartPr>
                <p14:xfrm>
                  <a:off x="4145114" y="2791002"/>
                  <a:ext cx="384120" cy="270360"/>
                </p14:xfrm>
              </p:contentPart>
            </mc:Choice>
            <mc:Fallback xmlns="">
              <p:pic>
                <p:nvPicPr>
                  <p:cNvPr id="1092" name="Encre 1091">
                    <a:extLst>
                      <a:ext uri="{FF2B5EF4-FFF2-40B4-BE49-F238E27FC236}">
                        <a16:creationId xmlns:a16="http://schemas.microsoft.com/office/drawing/2014/main" id="{0D9F0E3C-E0CC-2DED-D321-61E1E13DDA67}"/>
                      </a:ext>
                    </a:extLst>
                  </p:cNvPr>
                  <p:cNvPicPr/>
                  <p:nvPr/>
                </p:nvPicPr>
                <p:blipFill>
                  <a:blip r:embed="rId236"/>
                  <a:stretch>
                    <a:fillRect/>
                  </a:stretch>
                </p:blipFill>
                <p:spPr>
                  <a:xfrm>
                    <a:off x="4139359" y="2784869"/>
                    <a:ext cx="395629" cy="282626"/>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093" name="Encre 1092">
                    <a:extLst>
                      <a:ext uri="{FF2B5EF4-FFF2-40B4-BE49-F238E27FC236}">
                        <a16:creationId xmlns:a16="http://schemas.microsoft.com/office/drawing/2014/main" id="{53BAC442-3C58-66E6-3DF1-CBA18BA9EDED}"/>
                      </a:ext>
                    </a:extLst>
                  </p14:cNvPr>
                  <p14:cNvContentPartPr/>
                  <p14:nvPr/>
                </p14:nvContentPartPr>
                <p14:xfrm>
                  <a:off x="4215674" y="2864802"/>
                  <a:ext cx="353880" cy="267120"/>
                </p14:xfrm>
              </p:contentPart>
            </mc:Choice>
            <mc:Fallback xmlns="">
              <p:pic>
                <p:nvPicPr>
                  <p:cNvPr id="1093" name="Encre 1092">
                    <a:extLst>
                      <a:ext uri="{FF2B5EF4-FFF2-40B4-BE49-F238E27FC236}">
                        <a16:creationId xmlns:a16="http://schemas.microsoft.com/office/drawing/2014/main" id="{53BAC442-3C58-66E6-3DF1-CBA18BA9EDED}"/>
                      </a:ext>
                    </a:extLst>
                  </p:cNvPr>
                  <p:cNvPicPr/>
                  <p:nvPr/>
                </p:nvPicPr>
                <p:blipFill>
                  <a:blip r:embed="rId238"/>
                  <a:stretch>
                    <a:fillRect/>
                  </a:stretch>
                </p:blipFill>
                <p:spPr>
                  <a:xfrm>
                    <a:off x="4209912" y="2858661"/>
                    <a:ext cx="365404" cy="279401"/>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094" name="Encre 1093">
                    <a:extLst>
                      <a:ext uri="{FF2B5EF4-FFF2-40B4-BE49-F238E27FC236}">
                        <a16:creationId xmlns:a16="http://schemas.microsoft.com/office/drawing/2014/main" id="{53BE2FC3-6060-E753-4628-EBA4DD9EBA41}"/>
                      </a:ext>
                    </a:extLst>
                  </p14:cNvPr>
                  <p14:cNvContentPartPr/>
                  <p14:nvPr/>
                </p14:nvContentPartPr>
                <p14:xfrm>
                  <a:off x="4279394" y="2893962"/>
                  <a:ext cx="372960" cy="264240"/>
                </p14:xfrm>
              </p:contentPart>
            </mc:Choice>
            <mc:Fallback xmlns="">
              <p:pic>
                <p:nvPicPr>
                  <p:cNvPr id="1094" name="Encre 1093">
                    <a:extLst>
                      <a:ext uri="{FF2B5EF4-FFF2-40B4-BE49-F238E27FC236}">
                        <a16:creationId xmlns:a16="http://schemas.microsoft.com/office/drawing/2014/main" id="{53BE2FC3-6060-E753-4628-EBA4DD9EBA41}"/>
                      </a:ext>
                    </a:extLst>
                  </p:cNvPr>
                  <p:cNvPicPr/>
                  <p:nvPr/>
                </p:nvPicPr>
                <p:blipFill>
                  <a:blip r:embed="rId240"/>
                  <a:stretch>
                    <a:fillRect/>
                  </a:stretch>
                </p:blipFill>
                <p:spPr>
                  <a:xfrm>
                    <a:off x="4273641" y="2887829"/>
                    <a:ext cx="384465" cy="276506"/>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095" name="Encre 1094">
                    <a:extLst>
                      <a:ext uri="{FF2B5EF4-FFF2-40B4-BE49-F238E27FC236}">
                        <a16:creationId xmlns:a16="http://schemas.microsoft.com/office/drawing/2014/main" id="{E4EAD346-D532-FA58-83BB-7A202F85143E}"/>
                      </a:ext>
                    </a:extLst>
                  </p14:cNvPr>
                  <p14:cNvContentPartPr/>
                  <p14:nvPr/>
                </p14:nvContentPartPr>
                <p14:xfrm>
                  <a:off x="4274714" y="2924922"/>
                  <a:ext cx="439920" cy="302040"/>
                </p14:xfrm>
              </p:contentPart>
            </mc:Choice>
            <mc:Fallback xmlns="">
              <p:pic>
                <p:nvPicPr>
                  <p:cNvPr id="1095" name="Encre 1094">
                    <a:extLst>
                      <a:ext uri="{FF2B5EF4-FFF2-40B4-BE49-F238E27FC236}">
                        <a16:creationId xmlns:a16="http://schemas.microsoft.com/office/drawing/2014/main" id="{E4EAD346-D532-FA58-83BB-7A202F85143E}"/>
                      </a:ext>
                    </a:extLst>
                  </p:cNvPr>
                  <p:cNvPicPr/>
                  <p:nvPr/>
                </p:nvPicPr>
                <p:blipFill>
                  <a:blip r:embed="rId242"/>
                  <a:stretch>
                    <a:fillRect/>
                  </a:stretch>
                </p:blipFill>
                <p:spPr>
                  <a:xfrm>
                    <a:off x="4268957" y="2918789"/>
                    <a:ext cx="451434" cy="314306"/>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096" name="Encre 1095">
                    <a:extLst>
                      <a:ext uri="{FF2B5EF4-FFF2-40B4-BE49-F238E27FC236}">
                        <a16:creationId xmlns:a16="http://schemas.microsoft.com/office/drawing/2014/main" id="{16113E72-56ED-A8DC-197B-2DF4E255C11E}"/>
                      </a:ext>
                    </a:extLst>
                  </p14:cNvPr>
                  <p14:cNvContentPartPr/>
                  <p14:nvPr/>
                </p14:nvContentPartPr>
                <p14:xfrm>
                  <a:off x="4401074" y="2890722"/>
                  <a:ext cx="415440" cy="369720"/>
                </p14:xfrm>
              </p:contentPart>
            </mc:Choice>
            <mc:Fallback xmlns="">
              <p:pic>
                <p:nvPicPr>
                  <p:cNvPr id="1096" name="Encre 1095">
                    <a:extLst>
                      <a:ext uri="{FF2B5EF4-FFF2-40B4-BE49-F238E27FC236}">
                        <a16:creationId xmlns:a16="http://schemas.microsoft.com/office/drawing/2014/main" id="{16113E72-56ED-A8DC-197B-2DF4E255C11E}"/>
                      </a:ext>
                    </a:extLst>
                  </p:cNvPr>
                  <p:cNvPicPr/>
                  <p:nvPr/>
                </p:nvPicPr>
                <p:blipFill>
                  <a:blip r:embed="rId244"/>
                  <a:stretch>
                    <a:fillRect/>
                  </a:stretch>
                </p:blipFill>
                <p:spPr>
                  <a:xfrm>
                    <a:off x="4395317" y="2884586"/>
                    <a:ext cx="426953" cy="381993"/>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097" name="Encre 1096">
                    <a:extLst>
                      <a:ext uri="{FF2B5EF4-FFF2-40B4-BE49-F238E27FC236}">
                        <a16:creationId xmlns:a16="http://schemas.microsoft.com/office/drawing/2014/main" id="{888DA59B-A1B6-EE15-7096-C33529E081EF}"/>
                      </a:ext>
                    </a:extLst>
                  </p14:cNvPr>
                  <p14:cNvContentPartPr/>
                  <p14:nvPr/>
                </p14:nvContentPartPr>
                <p14:xfrm>
                  <a:off x="7733234" y="3000882"/>
                  <a:ext cx="142560" cy="22680"/>
                </p14:xfrm>
              </p:contentPart>
            </mc:Choice>
            <mc:Fallback xmlns="">
              <p:pic>
                <p:nvPicPr>
                  <p:cNvPr id="1097" name="Encre 1096">
                    <a:extLst>
                      <a:ext uri="{FF2B5EF4-FFF2-40B4-BE49-F238E27FC236}">
                        <a16:creationId xmlns:a16="http://schemas.microsoft.com/office/drawing/2014/main" id="{888DA59B-A1B6-EE15-7096-C33529E081EF}"/>
                      </a:ext>
                    </a:extLst>
                  </p:cNvPr>
                  <p:cNvPicPr/>
                  <p:nvPr/>
                </p:nvPicPr>
                <p:blipFill>
                  <a:blip r:embed="rId246"/>
                  <a:stretch>
                    <a:fillRect/>
                  </a:stretch>
                </p:blipFill>
                <p:spPr>
                  <a:xfrm>
                    <a:off x="7727474" y="2994834"/>
                    <a:ext cx="154080" cy="34776"/>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098" name="Encre 1097">
                    <a:extLst>
                      <a:ext uri="{FF2B5EF4-FFF2-40B4-BE49-F238E27FC236}">
                        <a16:creationId xmlns:a16="http://schemas.microsoft.com/office/drawing/2014/main" id="{915DB915-6BAA-EDE9-B7CE-05E1A8D55E98}"/>
                      </a:ext>
                    </a:extLst>
                  </p14:cNvPr>
                  <p14:cNvContentPartPr/>
                  <p14:nvPr/>
                </p14:nvContentPartPr>
                <p14:xfrm>
                  <a:off x="7793714" y="2962362"/>
                  <a:ext cx="103680" cy="14760"/>
                </p14:xfrm>
              </p:contentPart>
            </mc:Choice>
            <mc:Fallback xmlns="">
              <p:pic>
                <p:nvPicPr>
                  <p:cNvPr id="1098" name="Encre 1097">
                    <a:extLst>
                      <a:ext uri="{FF2B5EF4-FFF2-40B4-BE49-F238E27FC236}">
                        <a16:creationId xmlns:a16="http://schemas.microsoft.com/office/drawing/2014/main" id="{915DB915-6BAA-EDE9-B7CE-05E1A8D55E98}"/>
                      </a:ext>
                    </a:extLst>
                  </p:cNvPr>
                  <p:cNvPicPr/>
                  <p:nvPr/>
                </p:nvPicPr>
                <p:blipFill>
                  <a:blip r:embed="rId248"/>
                  <a:stretch>
                    <a:fillRect/>
                  </a:stretch>
                </p:blipFill>
                <p:spPr>
                  <a:xfrm>
                    <a:off x="7787954" y="2956254"/>
                    <a:ext cx="115200" cy="26975"/>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099" name="Encre 1098">
                    <a:extLst>
                      <a:ext uri="{FF2B5EF4-FFF2-40B4-BE49-F238E27FC236}">
                        <a16:creationId xmlns:a16="http://schemas.microsoft.com/office/drawing/2014/main" id="{6A5F040D-8BC6-4658-5212-5538126A5434}"/>
                      </a:ext>
                    </a:extLst>
                  </p14:cNvPr>
                  <p14:cNvContentPartPr/>
                  <p14:nvPr/>
                </p14:nvContentPartPr>
                <p14:xfrm>
                  <a:off x="7869314" y="2917362"/>
                  <a:ext cx="72000" cy="16920"/>
                </p14:xfrm>
              </p:contentPart>
            </mc:Choice>
            <mc:Fallback xmlns="">
              <p:pic>
                <p:nvPicPr>
                  <p:cNvPr id="1099" name="Encre 1098">
                    <a:extLst>
                      <a:ext uri="{FF2B5EF4-FFF2-40B4-BE49-F238E27FC236}">
                        <a16:creationId xmlns:a16="http://schemas.microsoft.com/office/drawing/2014/main" id="{6A5F040D-8BC6-4658-5212-5538126A5434}"/>
                      </a:ext>
                    </a:extLst>
                  </p:cNvPr>
                  <p:cNvPicPr/>
                  <p:nvPr/>
                </p:nvPicPr>
                <p:blipFill>
                  <a:blip r:embed="rId250"/>
                  <a:stretch>
                    <a:fillRect/>
                  </a:stretch>
                </p:blipFill>
                <p:spPr>
                  <a:xfrm>
                    <a:off x="7863554" y="2911209"/>
                    <a:ext cx="83520" cy="29225"/>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100" name="Encre 1099">
                    <a:extLst>
                      <a:ext uri="{FF2B5EF4-FFF2-40B4-BE49-F238E27FC236}">
                        <a16:creationId xmlns:a16="http://schemas.microsoft.com/office/drawing/2014/main" id="{B6637685-67E6-0AAB-38D0-44DCF301BB2D}"/>
                      </a:ext>
                    </a:extLst>
                  </p14:cNvPr>
                  <p14:cNvContentPartPr/>
                  <p14:nvPr/>
                </p14:nvContentPartPr>
                <p14:xfrm>
                  <a:off x="7893434" y="2869482"/>
                  <a:ext cx="78480" cy="8640"/>
                </p14:xfrm>
              </p:contentPart>
            </mc:Choice>
            <mc:Fallback xmlns="">
              <p:pic>
                <p:nvPicPr>
                  <p:cNvPr id="1100" name="Encre 1099">
                    <a:extLst>
                      <a:ext uri="{FF2B5EF4-FFF2-40B4-BE49-F238E27FC236}">
                        <a16:creationId xmlns:a16="http://schemas.microsoft.com/office/drawing/2014/main" id="{B6637685-67E6-0AAB-38D0-44DCF301BB2D}"/>
                      </a:ext>
                    </a:extLst>
                  </p:cNvPr>
                  <p:cNvPicPr/>
                  <p:nvPr/>
                </p:nvPicPr>
                <p:blipFill>
                  <a:blip r:embed="rId252"/>
                  <a:stretch>
                    <a:fillRect/>
                  </a:stretch>
                </p:blipFill>
                <p:spPr>
                  <a:xfrm>
                    <a:off x="7887692" y="2863383"/>
                    <a:ext cx="89965" cy="20838"/>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101" name="Encre 1100">
                    <a:extLst>
                      <a:ext uri="{FF2B5EF4-FFF2-40B4-BE49-F238E27FC236}">
                        <a16:creationId xmlns:a16="http://schemas.microsoft.com/office/drawing/2014/main" id="{905C25BF-808B-AD7C-ADA5-B01E1EE638AA}"/>
                      </a:ext>
                    </a:extLst>
                  </p14:cNvPr>
                  <p14:cNvContentPartPr/>
                  <p14:nvPr/>
                </p14:nvContentPartPr>
                <p14:xfrm>
                  <a:off x="7951394" y="2852562"/>
                  <a:ext cx="24840" cy="14760"/>
                </p14:xfrm>
              </p:contentPart>
            </mc:Choice>
            <mc:Fallback xmlns="">
              <p:pic>
                <p:nvPicPr>
                  <p:cNvPr id="1101" name="Encre 1100">
                    <a:extLst>
                      <a:ext uri="{FF2B5EF4-FFF2-40B4-BE49-F238E27FC236}">
                        <a16:creationId xmlns:a16="http://schemas.microsoft.com/office/drawing/2014/main" id="{905C25BF-808B-AD7C-ADA5-B01E1EE638AA}"/>
                      </a:ext>
                    </a:extLst>
                  </p:cNvPr>
                  <p:cNvPicPr/>
                  <p:nvPr/>
                </p:nvPicPr>
                <p:blipFill>
                  <a:blip r:embed="rId254"/>
                  <a:stretch>
                    <a:fillRect/>
                  </a:stretch>
                </p:blipFill>
                <p:spPr>
                  <a:xfrm>
                    <a:off x="7945662" y="2846454"/>
                    <a:ext cx="36305" cy="26975"/>
                  </a:xfrm>
                  <a:prstGeom prst="rect">
                    <a:avLst/>
                  </a:prstGeom>
                </p:spPr>
              </p:pic>
            </mc:Fallback>
          </mc:AlternateContent>
        </p:grpSp>
        <p:grpSp>
          <p:nvGrpSpPr>
            <p:cNvPr id="23" name="Groupe 22">
              <a:extLst>
                <a:ext uri="{FF2B5EF4-FFF2-40B4-BE49-F238E27FC236}">
                  <a16:creationId xmlns:a16="http://schemas.microsoft.com/office/drawing/2014/main" id="{399910F8-FB05-ADA5-F3B0-47653BF63EBD}"/>
                </a:ext>
              </a:extLst>
            </p:cNvPr>
            <p:cNvGrpSpPr/>
            <p:nvPr/>
          </p:nvGrpSpPr>
          <p:grpSpPr>
            <a:xfrm>
              <a:off x="11028310" y="5646330"/>
              <a:ext cx="365400" cy="165240"/>
              <a:chOff x="7883714" y="3380322"/>
              <a:chExt cx="365400" cy="165240"/>
            </a:xfrm>
          </p:grpSpPr>
          <mc:AlternateContent xmlns:mc="http://schemas.openxmlformats.org/markup-compatibility/2006" xmlns:p14="http://schemas.microsoft.com/office/powerpoint/2010/main">
            <mc:Choice Requires="p14">
              <p:contentPart p14:bwMode="auto" r:id="rId255">
                <p14:nvContentPartPr>
                  <p14:cNvPr id="24" name="Encre 23">
                    <a:extLst>
                      <a:ext uri="{FF2B5EF4-FFF2-40B4-BE49-F238E27FC236}">
                        <a16:creationId xmlns:a16="http://schemas.microsoft.com/office/drawing/2014/main" id="{ECA9526C-0D9A-6D71-60A2-719D9B350946}"/>
                      </a:ext>
                    </a:extLst>
                  </p14:cNvPr>
                  <p14:cNvContentPartPr/>
                  <p14:nvPr/>
                </p14:nvContentPartPr>
                <p14:xfrm>
                  <a:off x="7883714" y="3419922"/>
                  <a:ext cx="189720" cy="125640"/>
                </p14:xfrm>
              </p:contentPart>
            </mc:Choice>
            <mc:Fallback xmlns="">
              <p:pic>
                <p:nvPicPr>
                  <p:cNvPr id="24" name="Encre 23">
                    <a:extLst>
                      <a:ext uri="{FF2B5EF4-FFF2-40B4-BE49-F238E27FC236}">
                        <a16:creationId xmlns:a16="http://schemas.microsoft.com/office/drawing/2014/main" id="{ECA9526C-0D9A-6D71-60A2-719D9B350946}"/>
                      </a:ext>
                    </a:extLst>
                  </p:cNvPr>
                  <p:cNvPicPr/>
                  <p:nvPr/>
                </p:nvPicPr>
                <p:blipFill>
                  <a:blip r:embed="rId256"/>
                  <a:stretch>
                    <a:fillRect/>
                  </a:stretch>
                </p:blipFill>
                <p:spPr>
                  <a:xfrm>
                    <a:off x="7877950" y="3413793"/>
                    <a:ext cx="201247" cy="137898"/>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25" name="Encre 24">
                    <a:extLst>
                      <a:ext uri="{FF2B5EF4-FFF2-40B4-BE49-F238E27FC236}">
                        <a16:creationId xmlns:a16="http://schemas.microsoft.com/office/drawing/2014/main" id="{59025193-F7F3-4ADC-29F9-471DCAC0D016}"/>
                      </a:ext>
                    </a:extLst>
                  </p14:cNvPr>
                  <p14:cNvContentPartPr/>
                  <p14:nvPr/>
                </p14:nvContentPartPr>
                <p14:xfrm>
                  <a:off x="7989194" y="3415602"/>
                  <a:ext cx="138600" cy="80280"/>
                </p14:xfrm>
              </p:contentPart>
            </mc:Choice>
            <mc:Fallback xmlns="">
              <p:pic>
                <p:nvPicPr>
                  <p:cNvPr id="25" name="Encre 24">
                    <a:extLst>
                      <a:ext uri="{FF2B5EF4-FFF2-40B4-BE49-F238E27FC236}">
                        <a16:creationId xmlns:a16="http://schemas.microsoft.com/office/drawing/2014/main" id="{59025193-F7F3-4ADC-29F9-471DCAC0D016}"/>
                      </a:ext>
                    </a:extLst>
                  </p:cNvPr>
                  <p:cNvPicPr/>
                  <p:nvPr/>
                </p:nvPicPr>
                <p:blipFill>
                  <a:blip r:embed="rId258"/>
                  <a:stretch>
                    <a:fillRect/>
                  </a:stretch>
                </p:blipFill>
                <p:spPr>
                  <a:xfrm>
                    <a:off x="7983439" y="3409466"/>
                    <a:ext cx="150110" cy="92552"/>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26" name="Encre 25">
                    <a:extLst>
                      <a:ext uri="{FF2B5EF4-FFF2-40B4-BE49-F238E27FC236}">
                        <a16:creationId xmlns:a16="http://schemas.microsoft.com/office/drawing/2014/main" id="{ABE115A1-3342-F58A-3438-733FE26DB014}"/>
                      </a:ext>
                    </a:extLst>
                  </p14:cNvPr>
                  <p14:cNvContentPartPr/>
                  <p14:nvPr/>
                </p14:nvContentPartPr>
                <p14:xfrm>
                  <a:off x="8025554" y="3380322"/>
                  <a:ext cx="146880" cy="74160"/>
                </p14:xfrm>
              </p:contentPart>
            </mc:Choice>
            <mc:Fallback xmlns="">
              <p:pic>
                <p:nvPicPr>
                  <p:cNvPr id="26" name="Encre 25">
                    <a:extLst>
                      <a:ext uri="{FF2B5EF4-FFF2-40B4-BE49-F238E27FC236}">
                        <a16:creationId xmlns:a16="http://schemas.microsoft.com/office/drawing/2014/main" id="{ABE115A1-3342-F58A-3438-733FE26DB014}"/>
                      </a:ext>
                    </a:extLst>
                  </p:cNvPr>
                  <p:cNvPicPr/>
                  <p:nvPr/>
                </p:nvPicPr>
                <p:blipFill>
                  <a:blip r:embed="rId260"/>
                  <a:stretch>
                    <a:fillRect/>
                  </a:stretch>
                </p:blipFill>
                <p:spPr>
                  <a:xfrm>
                    <a:off x="8019794" y="3374227"/>
                    <a:ext cx="158400" cy="86351"/>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27" name="Encre 26">
                    <a:extLst>
                      <a:ext uri="{FF2B5EF4-FFF2-40B4-BE49-F238E27FC236}">
                        <a16:creationId xmlns:a16="http://schemas.microsoft.com/office/drawing/2014/main" id="{7CC3EEA0-AB82-4E73-9526-6C5D7105DB9A}"/>
                      </a:ext>
                    </a:extLst>
                  </p14:cNvPr>
                  <p14:cNvContentPartPr/>
                  <p14:nvPr/>
                </p14:nvContentPartPr>
                <p14:xfrm>
                  <a:off x="8102594" y="3393282"/>
                  <a:ext cx="120600" cy="18000"/>
                </p14:xfrm>
              </p:contentPart>
            </mc:Choice>
            <mc:Fallback xmlns="">
              <p:pic>
                <p:nvPicPr>
                  <p:cNvPr id="27" name="Encre 26">
                    <a:extLst>
                      <a:ext uri="{FF2B5EF4-FFF2-40B4-BE49-F238E27FC236}">
                        <a16:creationId xmlns:a16="http://schemas.microsoft.com/office/drawing/2014/main" id="{7CC3EEA0-AB82-4E73-9526-6C5D7105DB9A}"/>
                      </a:ext>
                    </a:extLst>
                  </p:cNvPr>
                  <p:cNvPicPr/>
                  <p:nvPr/>
                </p:nvPicPr>
                <p:blipFill>
                  <a:blip r:embed="rId262"/>
                  <a:stretch>
                    <a:fillRect/>
                  </a:stretch>
                </p:blipFill>
                <p:spPr>
                  <a:xfrm>
                    <a:off x="8096828" y="3387282"/>
                    <a:ext cx="132131" cy="3000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28" name="Encre 27">
                    <a:extLst>
                      <a:ext uri="{FF2B5EF4-FFF2-40B4-BE49-F238E27FC236}">
                        <a16:creationId xmlns:a16="http://schemas.microsoft.com/office/drawing/2014/main" id="{B11A436E-0559-C2D7-A353-B6DA6CE14AA8}"/>
                      </a:ext>
                    </a:extLst>
                  </p14:cNvPr>
                  <p14:cNvContentPartPr/>
                  <p14:nvPr/>
                </p14:nvContentPartPr>
                <p14:xfrm>
                  <a:off x="8107274" y="3381762"/>
                  <a:ext cx="141840" cy="18720"/>
                </p14:xfrm>
              </p:contentPart>
            </mc:Choice>
            <mc:Fallback xmlns="">
              <p:pic>
                <p:nvPicPr>
                  <p:cNvPr id="28" name="Encre 27">
                    <a:extLst>
                      <a:ext uri="{FF2B5EF4-FFF2-40B4-BE49-F238E27FC236}">
                        <a16:creationId xmlns:a16="http://schemas.microsoft.com/office/drawing/2014/main" id="{B11A436E-0559-C2D7-A353-B6DA6CE14AA8}"/>
                      </a:ext>
                    </a:extLst>
                  </p:cNvPr>
                  <p:cNvPicPr/>
                  <p:nvPr/>
                </p:nvPicPr>
                <p:blipFill>
                  <a:blip r:embed="rId264"/>
                  <a:stretch>
                    <a:fillRect/>
                  </a:stretch>
                </p:blipFill>
                <p:spPr>
                  <a:xfrm>
                    <a:off x="8101524" y="3375691"/>
                    <a:ext cx="153341" cy="30863"/>
                  </a:xfrm>
                  <a:prstGeom prst="rect">
                    <a:avLst/>
                  </a:prstGeom>
                </p:spPr>
              </p:pic>
            </mc:Fallback>
          </mc:AlternateContent>
        </p:grpSp>
      </p:grpSp>
      <p:pic>
        <p:nvPicPr>
          <p:cNvPr id="1102" name="Picture 2">
            <a:extLst>
              <a:ext uri="{FF2B5EF4-FFF2-40B4-BE49-F238E27FC236}">
                <a16:creationId xmlns:a16="http://schemas.microsoft.com/office/drawing/2014/main" id="{851D6E90-68E3-1F3E-27ED-2DED310AB7EB}"/>
              </a:ext>
              <a:ext uri="{C183D7F6-B498-43B3-948B-1728B52AA6E4}">
                <adec:decorative xmlns:adec="http://schemas.microsoft.com/office/drawing/2017/decorative" val="1"/>
              </a:ext>
            </a:extLst>
          </p:cNvPr>
          <p:cNvPicPr>
            <a:picLocks noChangeAspect="1" noChangeArrowheads="1"/>
          </p:cNvPicPr>
          <p:nvPr>
            <p:custDataLst>
              <p:tags r:id="rId5"/>
            </p:custDataLst>
          </p:nvPr>
        </p:nvPicPr>
        <p:blipFill>
          <a:blip r:embed="rId18">
            <a:extLst>
              <a:ext uri="{28A0092B-C50C-407E-A947-70E740481C1C}">
                <a14:useLocalDpi xmlns:a14="http://schemas.microsoft.com/office/drawing/2010/main" val="0"/>
              </a:ext>
            </a:extLst>
          </a:blip>
          <a:srcRect/>
          <a:stretch>
            <a:fillRect/>
          </a:stretch>
        </p:blipFill>
        <p:spPr bwMode="auto">
          <a:xfrm>
            <a:off x="7391637" y="856692"/>
            <a:ext cx="902033" cy="903707"/>
          </a:xfrm>
          <a:prstGeom prst="rect">
            <a:avLst/>
          </a:prstGeom>
          <a:noFill/>
          <a:scene3d>
            <a:camera prst="isometricOffAxis1Top"/>
            <a:lightRig rig="threePt" dir="t"/>
          </a:scene3d>
          <a:extLst>
            <a:ext uri="{909E8E84-426E-40DD-AFC4-6F175D3DCCD1}">
              <a14:hiddenFill xmlns:a14="http://schemas.microsoft.com/office/drawing/2010/main">
                <a:solidFill>
                  <a:srgbClr val="FFFFFF"/>
                </a:solidFill>
              </a14:hiddenFill>
            </a:ext>
          </a:extLst>
        </p:spPr>
      </p:pic>
      <p:sp>
        <p:nvSpPr>
          <p:cNvPr id="1103" name="Ellipse 1102">
            <a:extLst>
              <a:ext uri="{FF2B5EF4-FFF2-40B4-BE49-F238E27FC236}">
                <a16:creationId xmlns:a16="http://schemas.microsoft.com/office/drawing/2014/main" id="{030F9B09-69BE-A4BA-AC18-4E922BDC122E}"/>
              </a:ext>
              <a:ext uri="{C183D7F6-B498-43B3-948B-1728B52AA6E4}">
                <adec:decorative xmlns:adec="http://schemas.microsoft.com/office/drawing/2017/decorative" val="1"/>
              </a:ext>
            </a:extLst>
          </p:cNvPr>
          <p:cNvSpPr/>
          <p:nvPr>
            <p:custDataLst>
              <p:tags r:id="rId6"/>
            </p:custDataLst>
          </p:nvPr>
        </p:nvSpPr>
        <p:spPr>
          <a:xfrm>
            <a:off x="7876678" y="2660019"/>
            <a:ext cx="370381" cy="28046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04" name="Picture 2">
            <a:extLst>
              <a:ext uri="{FF2B5EF4-FFF2-40B4-BE49-F238E27FC236}">
                <a16:creationId xmlns:a16="http://schemas.microsoft.com/office/drawing/2014/main" id="{E442B6F5-30C2-44AC-4FDC-8BAD938AB484}"/>
              </a:ext>
              <a:ext uri="{C183D7F6-B498-43B3-948B-1728B52AA6E4}">
                <adec:decorative xmlns:adec="http://schemas.microsoft.com/office/drawing/2017/decorative" val="1"/>
              </a:ext>
            </a:extLst>
          </p:cNvPr>
          <p:cNvPicPr>
            <a:picLocks noChangeAspect="1" noChangeArrowheads="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11595597" y="925837"/>
            <a:ext cx="612827" cy="613964"/>
          </a:xfrm>
          <a:prstGeom prst="rect">
            <a:avLst/>
          </a:prstGeom>
          <a:noFill/>
          <a:scene3d>
            <a:camera prst="perspectiveContrastingLeftFacing"/>
            <a:lightRig rig="threePt" dir="t"/>
          </a:scene3d>
          <a:extLst>
            <a:ext uri="{909E8E84-426E-40DD-AFC4-6F175D3DCCD1}">
              <a14:hiddenFill xmlns:a14="http://schemas.microsoft.com/office/drawing/2010/main">
                <a:solidFill>
                  <a:srgbClr val="FFFFFF"/>
                </a:solidFill>
              </a14:hiddenFill>
            </a:ext>
          </a:extLst>
        </p:spPr>
      </p:pic>
      <p:pic>
        <p:nvPicPr>
          <p:cNvPr id="1105" name="Picture 2">
            <a:extLst>
              <a:ext uri="{FF2B5EF4-FFF2-40B4-BE49-F238E27FC236}">
                <a16:creationId xmlns:a16="http://schemas.microsoft.com/office/drawing/2014/main" id="{B574ED46-9915-48D4-D342-67975210B6F8}"/>
              </a:ext>
              <a:ext uri="{C183D7F6-B498-43B3-948B-1728B52AA6E4}">
                <adec:decorative xmlns:adec="http://schemas.microsoft.com/office/drawing/2017/decorative" val="1"/>
              </a:ext>
            </a:extLst>
          </p:cNvPr>
          <p:cNvPicPr>
            <a:picLocks noChangeAspect="1" noChangeArrowheads="1"/>
          </p:cNvPicPr>
          <p:nvPr>
            <p:custDataLst>
              <p:tags r:id="rId8"/>
            </p:custDataLst>
          </p:nvPr>
        </p:nvPicPr>
        <p:blipFill>
          <a:blip r:embed="rId18">
            <a:extLst>
              <a:ext uri="{28A0092B-C50C-407E-A947-70E740481C1C}">
                <a14:useLocalDpi xmlns:a14="http://schemas.microsoft.com/office/drawing/2010/main" val="0"/>
              </a:ext>
            </a:extLst>
          </a:blip>
          <a:srcRect/>
          <a:stretch>
            <a:fillRect/>
          </a:stretch>
        </p:blipFill>
        <p:spPr bwMode="auto">
          <a:xfrm>
            <a:off x="7728780" y="2639609"/>
            <a:ext cx="739195" cy="740568"/>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pic>
        <p:nvPicPr>
          <p:cNvPr id="1106" name="Picture 2">
            <a:extLst>
              <a:ext uri="{FF2B5EF4-FFF2-40B4-BE49-F238E27FC236}">
                <a16:creationId xmlns:a16="http://schemas.microsoft.com/office/drawing/2014/main" id="{CDF5066C-CFC6-7769-E324-D038A2B0721A}"/>
              </a:ext>
              <a:ext uri="{C183D7F6-B498-43B3-948B-1728B52AA6E4}">
                <adec:decorative xmlns:adec="http://schemas.microsoft.com/office/drawing/2017/decorative" val="1"/>
              </a:ext>
            </a:extLst>
          </p:cNvPr>
          <p:cNvPicPr>
            <a:picLocks noChangeAspect="1" noChangeArrowheads="1"/>
          </p:cNvPicPr>
          <p:nvPr>
            <p:custDataLst>
              <p:tags r:id="rId9"/>
            </p:custDataLst>
          </p:nvPr>
        </p:nvPicPr>
        <p:blipFill>
          <a:blip r:embed="rId18">
            <a:extLst>
              <a:ext uri="{28A0092B-C50C-407E-A947-70E740481C1C}">
                <a14:useLocalDpi xmlns:a14="http://schemas.microsoft.com/office/drawing/2010/main" val="0"/>
              </a:ext>
            </a:extLst>
          </a:blip>
          <a:srcRect/>
          <a:stretch>
            <a:fillRect/>
          </a:stretch>
        </p:blipFill>
        <p:spPr bwMode="auto">
          <a:xfrm>
            <a:off x="10124255" y="1642037"/>
            <a:ext cx="303166" cy="303729"/>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pic>
        <p:nvPicPr>
          <p:cNvPr id="1107" name="Picture 2">
            <a:extLst>
              <a:ext uri="{FF2B5EF4-FFF2-40B4-BE49-F238E27FC236}">
                <a16:creationId xmlns:a16="http://schemas.microsoft.com/office/drawing/2014/main" id="{9EB5DC14-6131-9A84-499F-2FCDBBFBC088}"/>
              </a:ext>
              <a:ext uri="{C183D7F6-B498-43B3-948B-1728B52AA6E4}">
                <adec:decorative xmlns:adec="http://schemas.microsoft.com/office/drawing/2017/decorative" val="1"/>
              </a:ext>
            </a:extLst>
          </p:cNvPr>
          <p:cNvPicPr>
            <a:picLocks noChangeAspect="1" noChangeArrowheads="1"/>
          </p:cNvPicPr>
          <p:nvPr>
            <p:custDataLst>
              <p:tags r:id="rId10"/>
            </p:custDataLst>
          </p:nvPr>
        </p:nvPicPr>
        <p:blipFill>
          <a:blip r:embed="rId18">
            <a:extLst>
              <a:ext uri="{28A0092B-C50C-407E-A947-70E740481C1C}">
                <a14:useLocalDpi xmlns:a14="http://schemas.microsoft.com/office/drawing/2010/main" val="0"/>
              </a:ext>
            </a:extLst>
          </a:blip>
          <a:srcRect/>
          <a:stretch>
            <a:fillRect/>
          </a:stretch>
        </p:blipFill>
        <p:spPr bwMode="auto">
          <a:xfrm>
            <a:off x="11163699" y="2337468"/>
            <a:ext cx="431898" cy="432700"/>
          </a:xfrm>
          <a:prstGeom prst="rect">
            <a:avLst/>
          </a:prstGeom>
          <a:noFill/>
          <a:scene3d>
            <a:camera prst="isometricOffAxis2Right"/>
            <a:lightRig rig="threePt" dir="t"/>
          </a:scene3d>
          <a:extLst>
            <a:ext uri="{909E8E84-426E-40DD-AFC4-6F175D3DCCD1}">
              <a14:hiddenFill xmlns:a14="http://schemas.microsoft.com/office/drawing/2010/main">
                <a:solidFill>
                  <a:srgbClr val="FFFFFF"/>
                </a:solidFill>
              </a14:hiddenFill>
            </a:ext>
          </a:extLst>
        </p:spPr>
      </p:pic>
      <p:pic>
        <p:nvPicPr>
          <p:cNvPr id="1108" name="Picture 2">
            <a:extLst>
              <a:ext uri="{FF2B5EF4-FFF2-40B4-BE49-F238E27FC236}">
                <a16:creationId xmlns:a16="http://schemas.microsoft.com/office/drawing/2014/main" id="{02A7DEF9-77A8-3E1D-BDAC-CBCD150B9370}"/>
              </a:ext>
              <a:ext uri="{C183D7F6-B498-43B3-948B-1728B52AA6E4}">
                <adec:decorative xmlns:adec="http://schemas.microsoft.com/office/drawing/2017/decorative" val="1"/>
              </a:ext>
            </a:extLst>
          </p:cNvPr>
          <p:cNvPicPr>
            <a:picLocks noChangeAspect="1" noChangeArrowheads="1"/>
          </p:cNvPicPr>
          <p:nvPr>
            <p:custDataLst>
              <p:tags r:id="rId11"/>
            </p:custDataLst>
          </p:nvPr>
        </p:nvPicPr>
        <p:blipFill>
          <a:blip r:embed="rId18">
            <a:extLst>
              <a:ext uri="{28A0092B-C50C-407E-A947-70E740481C1C}">
                <a14:useLocalDpi xmlns:a14="http://schemas.microsoft.com/office/drawing/2010/main" val="0"/>
              </a:ext>
            </a:extLst>
          </a:blip>
          <a:srcRect/>
          <a:stretch>
            <a:fillRect/>
          </a:stretch>
        </p:blipFill>
        <p:spPr bwMode="auto">
          <a:xfrm rot="19194939">
            <a:off x="10015692" y="3084142"/>
            <a:ext cx="303166" cy="303729"/>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sp>
        <p:nvSpPr>
          <p:cNvPr id="1134" name="AutoShape 10">
            <a:extLst>
              <a:ext uri="{FF2B5EF4-FFF2-40B4-BE49-F238E27FC236}">
                <a16:creationId xmlns:a16="http://schemas.microsoft.com/office/drawing/2014/main" id="{11634BC8-2116-0849-53FF-4EB50B5BC8B1}"/>
              </a:ext>
              <a:ext uri="{C183D7F6-B498-43B3-948B-1728B52AA6E4}">
                <adec:decorative xmlns:adec="http://schemas.microsoft.com/office/drawing/2017/decorative" val="1"/>
              </a:ext>
            </a:extLst>
          </p:cNvPr>
          <p:cNvSpPr>
            <a:spLocks noChangeAspect="1" noChangeArrowheads="1"/>
          </p:cNvSpPr>
          <p:nvPr/>
        </p:nvSpPr>
        <p:spPr bwMode="auto">
          <a:xfrm>
            <a:off x="7044909" y="24852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118" name="Picture 2">
            <a:extLst>
              <a:ext uri="{FF2B5EF4-FFF2-40B4-BE49-F238E27FC236}">
                <a16:creationId xmlns:a16="http://schemas.microsoft.com/office/drawing/2014/main" id="{141EA94B-5323-A290-0255-DFDA99D5DD39}"/>
              </a:ext>
              <a:ext uri="{C183D7F6-B498-43B3-948B-1728B52AA6E4}">
                <adec:decorative xmlns:adec="http://schemas.microsoft.com/office/drawing/2017/decorative" val="1"/>
              </a:ext>
            </a:extLst>
          </p:cNvPr>
          <p:cNvPicPr>
            <a:picLocks noChangeAspect="1" noChangeArrowheads="1"/>
          </p:cNvPicPr>
          <p:nvPr/>
        </p:nvPicPr>
        <p:blipFill>
          <a:blip r:embed="rId265">
            <a:extLst>
              <a:ext uri="{28A0092B-C50C-407E-A947-70E740481C1C}">
                <a14:useLocalDpi xmlns:a14="http://schemas.microsoft.com/office/drawing/2010/main" val="0"/>
              </a:ext>
            </a:extLst>
          </a:blip>
          <a:srcRect/>
          <a:stretch>
            <a:fillRect/>
          </a:stretch>
        </p:blipFill>
        <p:spPr bwMode="auto">
          <a:xfrm>
            <a:off x="1486385" y="5992156"/>
            <a:ext cx="1295851" cy="86352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33C80E80-53BF-2269-AF8C-D0E63FC688C9}"/>
              </a:ext>
            </a:extLst>
          </p:cNvPr>
          <p:cNvSpPr txBox="1"/>
          <p:nvPr/>
        </p:nvSpPr>
        <p:spPr>
          <a:xfrm>
            <a:off x="6368130" y="3869448"/>
            <a:ext cx="5354240" cy="1754326"/>
          </a:xfrm>
          <a:prstGeom prst="rect">
            <a:avLst/>
          </a:prstGeom>
          <a:noFill/>
        </p:spPr>
        <p:txBody>
          <a:bodyPr wrap="square" lIns="91440" tIns="45720" rIns="91440" bIns="45720" rtlCol="0" anchor="t">
            <a:spAutoFit/>
          </a:bodyPr>
          <a:lstStyle/>
          <a:p>
            <a:r>
              <a:rPr lang="fr-FR"/>
              <a:t>Sophie </a:t>
            </a:r>
            <a:r>
              <a:rPr lang="fr-FR" err="1"/>
              <a:t>Depoterre</a:t>
            </a:r>
            <a:r>
              <a:rPr lang="fr-FR"/>
              <a:t> (</a:t>
            </a:r>
            <a:r>
              <a:rPr lang="fr-FR" err="1"/>
              <a:t>UCLouvain</a:t>
            </a:r>
            <a:r>
              <a:rPr lang="fr-FR"/>
              <a:t>, LLL) </a:t>
            </a:r>
            <a:r>
              <a:rPr lang="fr-FR">
                <a:hlinkClick r:id="rId266"/>
              </a:rPr>
              <a:t>sophie.depoterre@uclouvain.be</a:t>
            </a:r>
            <a:endParaRPr lang="fr-FR"/>
          </a:p>
          <a:p>
            <a:r>
              <a:rPr lang="fr-FR"/>
              <a:t>Clara </a:t>
            </a:r>
            <a:r>
              <a:rPr lang="fr-FR" err="1"/>
              <a:t>Depommier</a:t>
            </a:r>
            <a:r>
              <a:rPr lang="fr-FR"/>
              <a:t> (</a:t>
            </a:r>
            <a:r>
              <a:rPr lang="fr-FR" err="1"/>
              <a:t>UNamur</a:t>
            </a:r>
            <a:r>
              <a:rPr lang="fr-FR"/>
              <a:t>, Cellule TICE) </a:t>
            </a:r>
          </a:p>
          <a:p>
            <a:r>
              <a:rPr lang="fr-FR">
                <a:hlinkClick r:id="rId267"/>
              </a:rPr>
              <a:t>clara.depommier@unamur.be</a:t>
            </a:r>
            <a:endParaRPr lang="fr-FR"/>
          </a:p>
          <a:p>
            <a:r>
              <a:rPr lang="fr-FR" err="1"/>
              <a:t>Sketchnotes</a:t>
            </a:r>
            <a:r>
              <a:rPr lang="fr-FR"/>
              <a:t> par Justine Fromentin (</a:t>
            </a:r>
            <a:r>
              <a:rPr lang="fr-FR" err="1"/>
              <a:t>UCLouvain</a:t>
            </a:r>
            <a:r>
              <a:rPr lang="fr-FR"/>
              <a:t>, LLL)</a:t>
            </a:r>
          </a:p>
          <a:p>
            <a:r>
              <a:rPr lang="fr-FR">
                <a:hlinkClick r:id="rId268"/>
              </a:rPr>
              <a:t>justine.fromentin@uclouvain.be</a:t>
            </a:r>
            <a:r>
              <a:rPr lang="fr-FR"/>
              <a:t> </a:t>
            </a:r>
          </a:p>
        </p:txBody>
      </p:sp>
      <p:pic>
        <p:nvPicPr>
          <p:cNvPr id="1120" name="Picture 6" descr="cette ressource est partagée sous licence Creative Commons CC BY SA. Cela signifie que vous pouvez la réutiliser, la partager et la transformer sous condition de citer la source et de la partager dans les mêmes conditions (avec la même licence CC BY NC SA 4.0)">
            <a:extLst>
              <a:ext uri="{FF2B5EF4-FFF2-40B4-BE49-F238E27FC236}">
                <a16:creationId xmlns:a16="http://schemas.microsoft.com/office/drawing/2014/main" id="{EDC56952-90CA-54B5-4CDE-4D80B3FE4AC4}"/>
              </a:ext>
            </a:extLst>
          </p:cNvPr>
          <p:cNvPicPr>
            <a:picLocks noChangeAspect="1" noChangeArrowheads="1"/>
          </p:cNvPicPr>
          <p:nvPr/>
        </p:nvPicPr>
        <p:blipFill>
          <a:blip r:embed="rId269">
            <a:extLst>
              <a:ext uri="{28A0092B-C50C-407E-A947-70E740481C1C}">
                <a14:useLocalDpi xmlns:a14="http://schemas.microsoft.com/office/drawing/2010/main" val="0"/>
              </a:ext>
            </a:extLst>
          </a:blip>
          <a:srcRect/>
          <a:stretch>
            <a:fillRect/>
          </a:stretch>
        </p:blipFill>
        <p:spPr bwMode="auto">
          <a:xfrm>
            <a:off x="10532320" y="6183236"/>
            <a:ext cx="1369514" cy="482754"/>
          </a:xfrm>
          <a:prstGeom prst="rect">
            <a:avLst/>
          </a:prstGeom>
          <a:noFill/>
          <a:extLst>
            <a:ext uri="{909E8E84-426E-40DD-AFC4-6F175D3DCCD1}">
              <a14:hiddenFill xmlns:a14="http://schemas.microsoft.com/office/drawing/2010/main">
                <a:solidFill>
                  <a:srgbClr val="FFFFFF"/>
                </a:solidFill>
              </a14:hiddenFill>
            </a:ext>
          </a:extLst>
        </p:spPr>
      </p:pic>
      <p:pic>
        <p:nvPicPr>
          <p:cNvPr id="1121" name="Image 1120">
            <a:extLst>
              <a:ext uri="{FF2B5EF4-FFF2-40B4-BE49-F238E27FC236}">
                <a16:creationId xmlns:a16="http://schemas.microsoft.com/office/drawing/2014/main" id="{923855B7-6BD6-ACF5-07E6-73F0AB3A7CDE}"/>
              </a:ext>
              <a:ext uri="{C183D7F6-B498-43B3-948B-1728B52AA6E4}">
                <adec:decorative xmlns:adec="http://schemas.microsoft.com/office/drawing/2017/decorative" val="1"/>
              </a:ext>
            </a:extLst>
          </p:cNvPr>
          <p:cNvPicPr>
            <a:picLocks noChangeAspect="1"/>
          </p:cNvPicPr>
          <p:nvPr>
            <p:custDataLst>
              <p:tags r:id="rId12"/>
            </p:custDataLst>
          </p:nvPr>
        </p:nvPicPr>
        <p:blipFill>
          <a:blip r:embed="rId270">
            <a:extLst>
              <a:ext uri="{28A0092B-C50C-407E-A947-70E740481C1C}">
                <a14:useLocalDpi xmlns:a14="http://schemas.microsoft.com/office/drawing/2010/main" val="0"/>
              </a:ext>
            </a:extLst>
          </a:blip>
          <a:stretch>
            <a:fillRect/>
          </a:stretch>
        </p:blipFill>
        <p:spPr>
          <a:xfrm>
            <a:off x="5937741" y="6155852"/>
            <a:ext cx="1195346" cy="292868"/>
          </a:xfrm>
          <a:prstGeom prst="rect">
            <a:avLst/>
          </a:prstGeom>
        </p:spPr>
      </p:pic>
      <p:pic>
        <p:nvPicPr>
          <p:cNvPr id="1122" name="Image 1121">
            <a:extLst>
              <a:ext uri="{FF2B5EF4-FFF2-40B4-BE49-F238E27FC236}">
                <a16:creationId xmlns:a16="http://schemas.microsoft.com/office/drawing/2014/main" id="{AEB73847-75C6-92FE-825F-1AB93CE14218}"/>
              </a:ext>
              <a:ext uri="{C183D7F6-B498-43B3-948B-1728B52AA6E4}">
                <adec:decorative xmlns:adec="http://schemas.microsoft.com/office/drawing/2017/decorative" val="1"/>
              </a:ext>
            </a:extLst>
          </p:cNvPr>
          <p:cNvPicPr>
            <a:picLocks noChangeAspect="1"/>
          </p:cNvPicPr>
          <p:nvPr/>
        </p:nvPicPr>
        <p:blipFill>
          <a:blip r:embed="rId271">
            <a:extLst>
              <a:ext uri="{28A0092B-C50C-407E-A947-70E740481C1C}">
                <a14:useLocalDpi xmlns:a14="http://schemas.microsoft.com/office/drawing/2010/main" val="0"/>
              </a:ext>
            </a:extLst>
          </a:blip>
          <a:stretch>
            <a:fillRect/>
          </a:stretch>
        </p:blipFill>
        <p:spPr>
          <a:xfrm>
            <a:off x="4931268" y="6090505"/>
            <a:ext cx="812720" cy="537420"/>
          </a:xfrm>
          <a:prstGeom prst="rect">
            <a:avLst/>
          </a:prstGeom>
        </p:spPr>
      </p:pic>
      <p:pic>
        <p:nvPicPr>
          <p:cNvPr id="1123" name="Image 1122">
            <a:extLst>
              <a:ext uri="{FF2B5EF4-FFF2-40B4-BE49-F238E27FC236}">
                <a16:creationId xmlns:a16="http://schemas.microsoft.com/office/drawing/2014/main" id="{DFE00186-2560-A3A0-850F-30760A5C7C4A}"/>
              </a:ext>
              <a:ext uri="{C183D7F6-B498-43B3-948B-1728B52AA6E4}">
                <adec:decorative xmlns:adec="http://schemas.microsoft.com/office/drawing/2017/decorative" val="1"/>
              </a:ext>
            </a:extLst>
          </p:cNvPr>
          <p:cNvPicPr>
            <a:picLocks noChangeAspect="1"/>
          </p:cNvPicPr>
          <p:nvPr/>
        </p:nvPicPr>
        <p:blipFill>
          <a:blip r:embed="rId272">
            <a:extLst>
              <a:ext uri="{28A0092B-C50C-407E-A947-70E740481C1C}">
                <a14:useLocalDpi xmlns:a14="http://schemas.microsoft.com/office/drawing/2010/main" val="0"/>
              </a:ext>
            </a:extLst>
          </a:blip>
          <a:stretch>
            <a:fillRect/>
          </a:stretch>
        </p:blipFill>
        <p:spPr>
          <a:xfrm>
            <a:off x="3786391" y="6070016"/>
            <a:ext cx="966254" cy="586126"/>
          </a:xfrm>
          <a:prstGeom prst="rect">
            <a:avLst/>
          </a:prstGeom>
        </p:spPr>
      </p:pic>
      <p:pic>
        <p:nvPicPr>
          <p:cNvPr id="1124" name="Image 1123">
            <a:extLst>
              <a:ext uri="{FF2B5EF4-FFF2-40B4-BE49-F238E27FC236}">
                <a16:creationId xmlns:a16="http://schemas.microsoft.com/office/drawing/2014/main" id="{27CD2AE9-1B91-79FE-F6CE-E060E6BBA385}"/>
              </a:ext>
              <a:ext uri="{C183D7F6-B498-43B3-948B-1728B52AA6E4}">
                <adec:decorative xmlns:adec="http://schemas.microsoft.com/office/drawing/2017/decorative" val="1"/>
              </a:ext>
            </a:extLst>
          </p:cNvPr>
          <p:cNvPicPr>
            <a:picLocks noChangeAspect="1"/>
          </p:cNvPicPr>
          <p:nvPr/>
        </p:nvPicPr>
        <p:blipFill>
          <a:blip r:embed="rId273"/>
          <a:stretch>
            <a:fillRect/>
          </a:stretch>
        </p:blipFill>
        <p:spPr>
          <a:xfrm>
            <a:off x="2621578" y="6200541"/>
            <a:ext cx="1026674" cy="336835"/>
          </a:xfrm>
          <a:prstGeom prst="rect">
            <a:avLst/>
          </a:prstGeom>
        </p:spPr>
      </p:pic>
      <p:pic>
        <p:nvPicPr>
          <p:cNvPr id="1125" name="Image 1124">
            <a:extLst>
              <a:ext uri="{FF2B5EF4-FFF2-40B4-BE49-F238E27FC236}">
                <a16:creationId xmlns:a16="http://schemas.microsoft.com/office/drawing/2014/main" id="{77770DB4-7BFA-4F34-F521-D942A9727A26}"/>
              </a:ext>
              <a:ext uri="{C183D7F6-B498-43B3-948B-1728B52AA6E4}">
                <adec:decorative xmlns:adec="http://schemas.microsoft.com/office/drawing/2017/decorative" val="1"/>
              </a:ext>
            </a:extLst>
          </p:cNvPr>
          <p:cNvPicPr>
            <a:picLocks noChangeAspect="1"/>
          </p:cNvPicPr>
          <p:nvPr/>
        </p:nvPicPr>
        <p:blipFill>
          <a:blip r:embed="rId274"/>
          <a:stretch>
            <a:fillRect/>
          </a:stretch>
        </p:blipFill>
        <p:spPr>
          <a:xfrm>
            <a:off x="81818" y="6106443"/>
            <a:ext cx="1763358" cy="438542"/>
          </a:xfrm>
          <a:prstGeom prst="rect">
            <a:avLst/>
          </a:prstGeom>
        </p:spPr>
      </p:pic>
    </p:spTree>
    <p:extLst>
      <p:ext uri="{BB962C8B-B14F-4D97-AF65-F5344CB8AC3E}">
        <p14:creationId xmlns:p14="http://schemas.microsoft.com/office/powerpoint/2010/main" val="298959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62810-F264-03B6-3D69-A9ACA5474497}"/>
            </a:ext>
          </a:extLst>
        </p:cNvPr>
        <p:cNvGrpSpPr/>
        <p:nvPr/>
      </p:nvGrpSpPr>
      <p:grpSpPr>
        <a:xfrm>
          <a:off x="0" y="0"/>
          <a:ext cx="0" cy="0"/>
          <a:chOff x="0" y="0"/>
          <a:chExt cx="0" cy="0"/>
        </a:xfrm>
      </p:grpSpPr>
      <p:pic>
        <p:nvPicPr>
          <p:cNvPr id="1117" name="Image 1116">
            <a:extLst>
              <a:ext uri="{FF2B5EF4-FFF2-40B4-BE49-F238E27FC236}">
                <a16:creationId xmlns:a16="http://schemas.microsoft.com/office/drawing/2014/main" id="{1826F14F-8905-08A3-B89F-FB41DACB3CAA}"/>
              </a:ext>
              <a:ext uri="{C183D7F6-B498-43B3-948B-1728B52AA6E4}">
                <adec:decorative xmlns:adec="http://schemas.microsoft.com/office/drawing/2017/decorative" val="1"/>
              </a:ext>
            </a:extLst>
          </p:cNvPr>
          <p:cNvPicPr>
            <a:picLocks noChangeAspect="1"/>
          </p:cNvPicPr>
          <p:nvPr/>
        </p:nvPicPr>
        <p:blipFill>
          <a:blip r:embed="rId15">
            <a:alphaModFix amt="35000"/>
            <a:extLst>
              <a:ext uri="{28A0092B-C50C-407E-A947-70E740481C1C}">
                <a14:useLocalDpi xmlns:a14="http://schemas.microsoft.com/office/drawing/2010/main" val="0"/>
              </a:ext>
            </a:extLst>
          </a:blip>
          <a:srcRect l="127" t="35276" r="7147" b="-121"/>
          <a:stretch/>
        </p:blipFill>
        <p:spPr>
          <a:xfrm>
            <a:off x="-61151" y="0"/>
            <a:ext cx="12276210" cy="6866336"/>
          </a:xfrm>
          <a:prstGeom prst="rect">
            <a:avLst/>
          </a:prstGeom>
        </p:spPr>
      </p:pic>
      <p:pic>
        <p:nvPicPr>
          <p:cNvPr id="1111" name="Graphique 1110">
            <a:extLst>
              <a:ext uri="{FF2B5EF4-FFF2-40B4-BE49-F238E27FC236}">
                <a16:creationId xmlns:a16="http://schemas.microsoft.com/office/drawing/2014/main" id="{B418E946-C338-2C56-B290-4D5F1F8649BC}"/>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0736829">
            <a:off x="44644" y="1278283"/>
            <a:ext cx="1902741" cy="1902741"/>
          </a:xfrm>
          <a:prstGeom prst="rect">
            <a:avLst/>
          </a:prstGeom>
        </p:spPr>
      </p:pic>
      <p:sp>
        <p:nvSpPr>
          <p:cNvPr id="2" name="ZoneTexte 1">
            <a:extLst>
              <a:ext uri="{FF2B5EF4-FFF2-40B4-BE49-F238E27FC236}">
                <a16:creationId xmlns:a16="http://schemas.microsoft.com/office/drawing/2014/main" id="{3B3D5201-6386-D9E9-DE4E-AE1D80EDCC56}"/>
              </a:ext>
            </a:extLst>
          </p:cNvPr>
          <p:cNvSpPr txBox="1"/>
          <p:nvPr/>
        </p:nvSpPr>
        <p:spPr>
          <a:xfrm>
            <a:off x="2201910" y="910088"/>
            <a:ext cx="4321839" cy="4154984"/>
          </a:xfrm>
          <a:prstGeom prst="rect">
            <a:avLst/>
          </a:prstGeom>
          <a:noFill/>
        </p:spPr>
        <p:txBody>
          <a:bodyPr wrap="square" rtlCol="0">
            <a:spAutoFit/>
          </a:bodyPr>
          <a:lstStyle/>
          <a:p>
            <a:r>
              <a:rPr lang="fr-FR" sz="4400">
                <a:latin typeface="Montserrat" panose="00000500000000000000" pitchFamily="2" charset="0"/>
              </a:rPr>
              <a:t>45 min pour enrichir mon cours grâce aux licences </a:t>
            </a:r>
            <a:r>
              <a:rPr lang="fr-FR" sz="4400" b="1">
                <a:latin typeface="Montserrat" panose="00000500000000000000" pitchFamily="2" charset="0"/>
              </a:rPr>
              <a:t>Creative Commons</a:t>
            </a:r>
            <a:endParaRPr lang="fr-BE" sz="4400" b="1">
              <a:latin typeface="Montserrat" panose="00000500000000000000" pitchFamily="2" charset="0"/>
            </a:endParaRPr>
          </a:p>
        </p:txBody>
      </p:sp>
      <p:sp>
        <p:nvSpPr>
          <p:cNvPr id="5" name="Rectangle 4">
            <a:extLst>
              <a:ext uri="{FF2B5EF4-FFF2-40B4-BE49-F238E27FC236}">
                <a16:creationId xmlns:a16="http://schemas.microsoft.com/office/drawing/2014/main" id="{554D4F46-C36D-FD38-34AE-C144C8D548FE}"/>
              </a:ext>
              <a:ext uri="{C183D7F6-B498-43B3-948B-1728B52AA6E4}">
                <adec:decorative xmlns:adec="http://schemas.microsoft.com/office/drawing/2017/decorative" val="1"/>
              </a:ext>
            </a:extLst>
          </p:cNvPr>
          <p:cNvSpPr/>
          <p:nvPr/>
        </p:nvSpPr>
        <p:spPr>
          <a:xfrm>
            <a:off x="1489488" y="951354"/>
            <a:ext cx="745305" cy="3074531"/>
          </a:xfrm>
          <a:prstGeom prst="rect">
            <a:avLst/>
          </a:prstGeom>
          <a:solidFill>
            <a:srgbClr val="68B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5">
            <a:extLst>
              <a:ext uri="{FF2B5EF4-FFF2-40B4-BE49-F238E27FC236}">
                <a16:creationId xmlns:a16="http://schemas.microsoft.com/office/drawing/2014/main" id="{BDFF9705-93AF-19F3-75F1-B625B464A4AE}"/>
              </a:ext>
              <a:ext uri="{C183D7F6-B498-43B3-948B-1728B52AA6E4}">
                <adec:decorative xmlns:adec="http://schemas.microsoft.com/office/drawing/2017/decorative" val="1"/>
              </a:ext>
            </a:extLst>
          </p:cNvPr>
          <p:cNvSpPr/>
          <p:nvPr/>
        </p:nvSpPr>
        <p:spPr>
          <a:xfrm>
            <a:off x="1360533" y="2455397"/>
            <a:ext cx="640433" cy="2460536"/>
          </a:xfrm>
          <a:prstGeom prst="rect">
            <a:avLst/>
          </a:prstGeom>
          <a:solidFill>
            <a:srgbClr val="50A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Picture 2">
            <a:extLst>
              <a:ext uri="{FF2B5EF4-FFF2-40B4-BE49-F238E27FC236}">
                <a16:creationId xmlns:a16="http://schemas.microsoft.com/office/drawing/2014/main" id="{EB1010F9-23D6-CABA-7C55-22945C26E801}"/>
              </a:ext>
              <a:ext uri="{C183D7F6-B498-43B3-948B-1728B52AA6E4}">
                <adec:decorative xmlns:adec="http://schemas.microsoft.com/office/drawing/2017/decorative" val="1"/>
              </a:ext>
            </a:extLst>
          </p:cNvPr>
          <p:cNvPicPr>
            <a:picLocks noChangeAspect="1" noChangeArrowheads="1"/>
          </p:cNvPicPr>
          <p:nvPr>
            <p:custDataLst>
              <p:tags r:id="rId1"/>
            </p:custDataLst>
          </p:nvPr>
        </p:nvPicPr>
        <p:blipFill>
          <a:blip r:embed="rId18">
            <a:extLst>
              <a:ext uri="{28A0092B-C50C-407E-A947-70E740481C1C}">
                <a14:useLocalDpi xmlns:a14="http://schemas.microsoft.com/office/drawing/2010/main" val="0"/>
              </a:ext>
            </a:extLst>
          </a:blip>
          <a:srcRect/>
          <a:stretch>
            <a:fillRect/>
          </a:stretch>
        </p:blipFill>
        <p:spPr bwMode="auto">
          <a:xfrm rot="19384962">
            <a:off x="11218829" y="1475138"/>
            <a:ext cx="303166" cy="303729"/>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grpSp>
        <p:nvGrpSpPr>
          <p:cNvPr id="8" name="Groupe 7">
            <a:extLst>
              <a:ext uri="{FF2B5EF4-FFF2-40B4-BE49-F238E27FC236}">
                <a16:creationId xmlns:a16="http://schemas.microsoft.com/office/drawing/2014/main" id="{998DF470-BF90-F2AB-38DA-1D9945359418}"/>
              </a:ext>
              <a:ext uri="{C183D7F6-B498-43B3-948B-1728B52AA6E4}">
                <adec:decorative xmlns:adec="http://schemas.microsoft.com/office/drawing/2017/decorative" val="1"/>
              </a:ext>
            </a:extLst>
          </p:cNvPr>
          <p:cNvGrpSpPr/>
          <p:nvPr>
            <p:custDataLst>
              <p:tags r:id="rId2"/>
            </p:custDataLst>
          </p:nvPr>
        </p:nvGrpSpPr>
        <p:grpSpPr>
          <a:xfrm>
            <a:off x="7621290" y="1715734"/>
            <a:ext cx="361931" cy="426081"/>
            <a:chOff x="5614110" y="3007229"/>
            <a:chExt cx="902033" cy="903707"/>
          </a:xfrm>
        </p:grpSpPr>
        <p:sp>
          <p:nvSpPr>
            <p:cNvPr id="9" name="Ellipse 8">
              <a:extLst>
                <a:ext uri="{FF2B5EF4-FFF2-40B4-BE49-F238E27FC236}">
                  <a16:creationId xmlns:a16="http://schemas.microsoft.com/office/drawing/2014/main" id="{940FDE93-E534-2B3B-6D85-E0EB1840D24F}"/>
                </a:ext>
              </a:extLst>
            </p:cNvPr>
            <p:cNvSpPr/>
            <p:nvPr/>
          </p:nvSpPr>
          <p:spPr>
            <a:xfrm rot="675266">
              <a:off x="5682229" y="3087324"/>
              <a:ext cx="760491" cy="72593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 name="Picture 2" descr="Licencias Creative Commons: Qué son y cómo utilizarlas. | CYSAE">
              <a:extLst>
                <a:ext uri="{FF2B5EF4-FFF2-40B4-BE49-F238E27FC236}">
                  <a16:creationId xmlns:a16="http://schemas.microsoft.com/office/drawing/2014/main" id="{68348216-1D7B-A48C-2763-EA7A57B444B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14110" y="3007229"/>
              <a:ext cx="902033" cy="903707"/>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grpSp>
      <p:sp>
        <p:nvSpPr>
          <p:cNvPr id="11" name="Forme libre : forme 10">
            <a:extLst>
              <a:ext uri="{FF2B5EF4-FFF2-40B4-BE49-F238E27FC236}">
                <a16:creationId xmlns:a16="http://schemas.microsoft.com/office/drawing/2014/main" id="{5B8C5A91-8B4C-7932-068B-C37EAAAAE621}"/>
              </a:ext>
              <a:ext uri="{C183D7F6-B498-43B3-948B-1728B52AA6E4}">
                <adec:decorative xmlns:adec="http://schemas.microsoft.com/office/drawing/2017/decorative" val="1"/>
              </a:ext>
            </a:extLst>
          </p:cNvPr>
          <p:cNvSpPr/>
          <p:nvPr>
            <p:custDataLst>
              <p:tags r:id="rId3"/>
            </p:custDataLst>
          </p:nvPr>
        </p:nvSpPr>
        <p:spPr>
          <a:xfrm>
            <a:off x="7581644" y="2081036"/>
            <a:ext cx="932471" cy="498764"/>
          </a:xfrm>
          <a:custGeom>
            <a:avLst/>
            <a:gdLst>
              <a:gd name="connsiteX0" fmla="*/ 0 w 932471"/>
              <a:gd name="connsiteY0" fmla="*/ 227697 h 498764"/>
              <a:gd name="connsiteX1" fmla="*/ 0 w 932471"/>
              <a:gd name="connsiteY1" fmla="*/ 227697 h 498764"/>
              <a:gd name="connsiteX2" fmla="*/ 339738 w 932471"/>
              <a:gd name="connsiteY2" fmla="*/ 0 h 498764"/>
              <a:gd name="connsiteX3" fmla="*/ 354195 w 932471"/>
              <a:gd name="connsiteY3" fmla="*/ 36142 h 498764"/>
              <a:gd name="connsiteX4" fmla="*/ 563820 w 932471"/>
              <a:gd name="connsiteY4" fmla="*/ 202397 h 498764"/>
              <a:gd name="connsiteX5" fmla="*/ 932471 w 932471"/>
              <a:gd name="connsiteY5" fmla="*/ 383108 h 498764"/>
              <a:gd name="connsiteX6" fmla="*/ 509607 w 932471"/>
              <a:gd name="connsiteY6" fmla="*/ 498764 h 498764"/>
              <a:gd name="connsiteX7" fmla="*/ 473464 w 932471"/>
              <a:gd name="connsiteY7" fmla="*/ 498764 h 498764"/>
              <a:gd name="connsiteX8" fmla="*/ 97584 w 932471"/>
              <a:gd name="connsiteY8" fmla="*/ 361423 h 498764"/>
              <a:gd name="connsiteX9" fmla="*/ 0 w 932471"/>
              <a:gd name="connsiteY9" fmla="*/ 227697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71" h="498764">
                <a:moveTo>
                  <a:pt x="0" y="227697"/>
                </a:moveTo>
                <a:lnTo>
                  <a:pt x="0" y="227697"/>
                </a:lnTo>
                <a:lnTo>
                  <a:pt x="339738" y="0"/>
                </a:lnTo>
                <a:lnTo>
                  <a:pt x="354195" y="36142"/>
                </a:lnTo>
                <a:lnTo>
                  <a:pt x="563820" y="202397"/>
                </a:lnTo>
                <a:lnTo>
                  <a:pt x="932471" y="383108"/>
                </a:lnTo>
                <a:lnTo>
                  <a:pt x="509607" y="498764"/>
                </a:lnTo>
                <a:lnTo>
                  <a:pt x="473464" y="498764"/>
                </a:lnTo>
                <a:lnTo>
                  <a:pt x="97584" y="361423"/>
                </a:lnTo>
                <a:lnTo>
                  <a:pt x="0" y="227697"/>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2" name="Groupe 11">
            <a:extLst>
              <a:ext uri="{FF2B5EF4-FFF2-40B4-BE49-F238E27FC236}">
                <a16:creationId xmlns:a16="http://schemas.microsoft.com/office/drawing/2014/main" id="{818CA6E4-8655-EB8F-B9FB-CD726EA3627B}"/>
              </a:ext>
              <a:ext uri="{C183D7F6-B498-43B3-948B-1728B52AA6E4}">
                <adec:decorative xmlns:adec="http://schemas.microsoft.com/office/drawing/2017/decorative" val="1"/>
              </a:ext>
            </a:extLst>
          </p:cNvPr>
          <p:cNvGrpSpPr/>
          <p:nvPr>
            <p:custDataLst>
              <p:tags r:id="rId4"/>
            </p:custDataLst>
          </p:nvPr>
        </p:nvGrpSpPr>
        <p:grpSpPr>
          <a:xfrm>
            <a:off x="7576763" y="1021084"/>
            <a:ext cx="4139690" cy="2503672"/>
            <a:chOff x="6840384" y="3109895"/>
            <a:chExt cx="5519616" cy="3558064"/>
          </a:xfrm>
        </p:grpSpPr>
        <mc:AlternateContent xmlns:mc="http://schemas.openxmlformats.org/markup-compatibility/2006" xmlns:p14="http://schemas.microsoft.com/office/powerpoint/2010/main">
          <mc:Choice Requires="p14">
            <p:contentPart p14:bwMode="auto" r:id="rId19">
              <p14:nvContentPartPr>
                <p14:cNvPr id="13" name="Encre 12">
                  <a:extLst>
                    <a:ext uri="{FF2B5EF4-FFF2-40B4-BE49-F238E27FC236}">
                      <a16:creationId xmlns:a16="http://schemas.microsoft.com/office/drawing/2014/main" id="{9B9128BC-5B93-7947-0740-40106EF29F55}"/>
                    </a:ext>
                  </a:extLst>
                </p14:cNvPr>
                <p14:cNvContentPartPr/>
                <p14:nvPr/>
              </p14:nvContentPartPr>
              <p14:xfrm>
                <a:off x="9546896" y="5439048"/>
                <a:ext cx="98280" cy="182520"/>
              </p14:xfrm>
            </p:contentPart>
          </mc:Choice>
          <mc:Fallback xmlns="">
            <p:pic>
              <p:nvPicPr>
                <p:cNvPr id="13" name="Encre 12">
                  <a:extLst>
                    <a:ext uri="{FF2B5EF4-FFF2-40B4-BE49-F238E27FC236}">
                      <a16:creationId xmlns:a16="http://schemas.microsoft.com/office/drawing/2014/main" id="{9B9128BC-5B93-7947-0740-40106EF29F55}"/>
                    </a:ext>
                  </a:extLst>
                </p:cNvPr>
                <p:cNvPicPr/>
                <p:nvPr/>
              </p:nvPicPr>
              <p:blipFill>
                <a:blip r:embed="rId20"/>
                <a:stretch>
                  <a:fillRect/>
                </a:stretch>
              </p:blipFill>
              <p:spPr>
                <a:xfrm>
                  <a:off x="9534911" y="5426266"/>
                  <a:ext cx="121771" cy="2075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Encre 13">
                  <a:extLst>
                    <a:ext uri="{FF2B5EF4-FFF2-40B4-BE49-F238E27FC236}">
                      <a16:creationId xmlns:a16="http://schemas.microsoft.com/office/drawing/2014/main" id="{B7CF9926-342A-5C74-7B00-30AEACF02743}"/>
                    </a:ext>
                  </a:extLst>
                </p14:cNvPr>
                <p14:cNvContentPartPr/>
                <p14:nvPr/>
              </p14:nvContentPartPr>
              <p14:xfrm>
                <a:off x="9048471" y="5192213"/>
                <a:ext cx="147600" cy="214920"/>
              </p14:xfrm>
            </p:contentPart>
          </mc:Choice>
          <mc:Fallback xmlns="">
            <p:pic>
              <p:nvPicPr>
                <p:cNvPr id="14" name="Encre 13">
                  <a:extLst>
                    <a:ext uri="{FF2B5EF4-FFF2-40B4-BE49-F238E27FC236}">
                      <a16:creationId xmlns:a16="http://schemas.microsoft.com/office/drawing/2014/main" id="{B7CF9926-342A-5C74-7B00-30AEACF02743}"/>
                    </a:ext>
                  </a:extLst>
                </p:cNvPr>
                <p:cNvPicPr/>
                <p:nvPr/>
              </p:nvPicPr>
              <p:blipFill>
                <a:blip r:embed="rId22"/>
                <a:stretch>
                  <a:fillRect/>
                </a:stretch>
              </p:blipFill>
              <p:spPr>
                <a:xfrm>
                  <a:off x="9036490" y="5179451"/>
                  <a:ext cx="171082" cy="239934"/>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Encre 14">
                  <a:extLst>
                    <a:ext uri="{FF2B5EF4-FFF2-40B4-BE49-F238E27FC236}">
                      <a16:creationId xmlns:a16="http://schemas.microsoft.com/office/drawing/2014/main" id="{F1AABB20-323E-B1A5-627C-00C0FF60FAD4}"/>
                    </a:ext>
                  </a:extLst>
                </p14:cNvPr>
                <p14:cNvContentPartPr/>
                <p14:nvPr/>
              </p14:nvContentPartPr>
              <p14:xfrm>
                <a:off x="7832387" y="4394971"/>
                <a:ext cx="788400" cy="1624680"/>
              </p14:xfrm>
            </p:contentPart>
          </mc:Choice>
          <mc:Fallback xmlns="">
            <p:pic>
              <p:nvPicPr>
                <p:cNvPr id="15" name="Encre 14">
                  <a:extLst>
                    <a:ext uri="{FF2B5EF4-FFF2-40B4-BE49-F238E27FC236}">
                      <a16:creationId xmlns:a16="http://schemas.microsoft.com/office/drawing/2014/main" id="{F1AABB20-323E-B1A5-627C-00C0FF60FAD4}"/>
                    </a:ext>
                  </a:extLst>
                </p:cNvPr>
                <p:cNvPicPr/>
                <p:nvPr/>
              </p:nvPicPr>
              <p:blipFill>
                <a:blip r:embed="rId24"/>
                <a:stretch>
                  <a:fillRect/>
                </a:stretch>
              </p:blipFill>
              <p:spPr>
                <a:xfrm>
                  <a:off x="7820391" y="4382182"/>
                  <a:ext cx="811913" cy="1649746"/>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 name="Encre 15">
                  <a:extLst>
                    <a:ext uri="{FF2B5EF4-FFF2-40B4-BE49-F238E27FC236}">
                      <a16:creationId xmlns:a16="http://schemas.microsoft.com/office/drawing/2014/main" id="{949D5714-6622-60E2-8274-172819BE4647}"/>
                    </a:ext>
                  </a:extLst>
                </p14:cNvPr>
                <p14:cNvContentPartPr/>
                <p14:nvPr/>
              </p14:nvContentPartPr>
              <p14:xfrm>
                <a:off x="9727244" y="3847064"/>
                <a:ext cx="362880" cy="146520"/>
              </p14:xfrm>
            </p:contentPart>
          </mc:Choice>
          <mc:Fallback xmlns="">
            <p:pic>
              <p:nvPicPr>
                <p:cNvPr id="16" name="Encre 15">
                  <a:extLst>
                    <a:ext uri="{FF2B5EF4-FFF2-40B4-BE49-F238E27FC236}">
                      <a16:creationId xmlns:a16="http://schemas.microsoft.com/office/drawing/2014/main" id="{949D5714-6622-60E2-8274-172819BE4647}"/>
                    </a:ext>
                  </a:extLst>
                </p:cNvPr>
                <p:cNvPicPr/>
                <p:nvPr/>
              </p:nvPicPr>
              <p:blipFill>
                <a:blip r:embed="rId26"/>
                <a:stretch>
                  <a:fillRect/>
                </a:stretch>
              </p:blipFill>
              <p:spPr>
                <a:xfrm>
                  <a:off x="9715260" y="3834301"/>
                  <a:ext cx="386369" cy="171536"/>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 name="Encre 16">
                  <a:extLst>
                    <a:ext uri="{FF2B5EF4-FFF2-40B4-BE49-F238E27FC236}">
                      <a16:creationId xmlns:a16="http://schemas.microsoft.com/office/drawing/2014/main" id="{41942117-BD11-FA19-1DFD-DB10A38DC861}"/>
                    </a:ext>
                  </a:extLst>
                </p14:cNvPr>
                <p14:cNvContentPartPr/>
                <p14:nvPr/>
              </p14:nvContentPartPr>
              <p14:xfrm>
                <a:off x="10641282" y="4806180"/>
                <a:ext cx="883440" cy="712080"/>
              </p14:xfrm>
            </p:contentPart>
          </mc:Choice>
          <mc:Fallback xmlns="">
            <p:pic>
              <p:nvPicPr>
                <p:cNvPr id="17" name="Encre 16">
                  <a:extLst>
                    <a:ext uri="{FF2B5EF4-FFF2-40B4-BE49-F238E27FC236}">
                      <a16:creationId xmlns:a16="http://schemas.microsoft.com/office/drawing/2014/main" id="{41942117-BD11-FA19-1DFD-DB10A38DC861}"/>
                    </a:ext>
                  </a:extLst>
                </p:cNvPr>
                <p:cNvPicPr/>
                <p:nvPr/>
              </p:nvPicPr>
              <p:blipFill>
                <a:blip r:embed="rId28"/>
                <a:stretch>
                  <a:fillRect/>
                </a:stretch>
              </p:blipFill>
              <p:spPr>
                <a:xfrm>
                  <a:off x="10635524" y="4800046"/>
                  <a:ext cx="894957" cy="724348"/>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8" name="Encre 17">
                  <a:extLst>
                    <a:ext uri="{FF2B5EF4-FFF2-40B4-BE49-F238E27FC236}">
                      <a16:creationId xmlns:a16="http://schemas.microsoft.com/office/drawing/2014/main" id="{1B09EF19-5E86-CB29-41F0-BAF330509616}"/>
                    </a:ext>
                  </a:extLst>
                </p14:cNvPr>
                <p14:cNvContentPartPr/>
                <p14:nvPr/>
              </p14:nvContentPartPr>
              <p14:xfrm>
                <a:off x="6840384" y="4599575"/>
                <a:ext cx="1390981" cy="1095433"/>
              </p14:xfrm>
            </p:contentPart>
          </mc:Choice>
          <mc:Fallback xmlns="">
            <p:pic>
              <p:nvPicPr>
                <p:cNvPr id="18" name="Encre 17">
                  <a:extLst>
                    <a:ext uri="{FF2B5EF4-FFF2-40B4-BE49-F238E27FC236}">
                      <a16:creationId xmlns:a16="http://schemas.microsoft.com/office/drawing/2014/main" id="{1B09EF19-5E86-CB29-41F0-BAF330509616}"/>
                    </a:ext>
                  </a:extLst>
                </p:cNvPr>
                <p:cNvPicPr/>
                <p:nvPr/>
              </p:nvPicPr>
              <p:blipFill>
                <a:blip r:embed="rId30"/>
                <a:stretch>
                  <a:fillRect/>
                </a:stretch>
              </p:blipFill>
              <p:spPr>
                <a:xfrm>
                  <a:off x="6834624" y="4593438"/>
                  <a:ext cx="1402501" cy="1107707"/>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9" name="Encre 18">
                  <a:extLst>
                    <a:ext uri="{FF2B5EF4-FFF2-40B4-BE49-F238E27FC236}">
                      <a16:creationId xmlns:a16="http://schemas.microsoft.com/office/drawing/2014/main" id="{21AAC5BE-250A-9879-03BC-939F10E499BF}"/>
                    </a:ext>
                  </a:extLst>
                </p14:cNvPr>
                <p14:cNvContentPartPr/>
                <p14:nvPr/>
              </p14:nvContentPartPr>
              <p14:xfrm>
                <a:off x="8144965" y="4022135"/>
                <a:ext cx="628560" cy="605520"/>
              </p14:xfrm>
            </p:contentPart>
          </mc:Choice>
          <mc:Fallback xmlns="">
            <p:pic>
              <p:nvPicPr>
                <p:cNvPr id="19" name="Encre 18">
                  <a:extLst>
                    <a:ext uri="{FF2B5EF4-FFF2-40B4-BE49-F238E27FC236}">
                      <a16:creationId xmlns:a16="http://schemas.microsoft.com/office/drawing/2014/main" id="{21AAC5BE-250A-9879-03BC-939F10E499BF}"/>
                    </a:ext>
                  </a:extLst>
                </p:cNvPr>
                <p:cNvPicPr/>
                <p:nvPr/>
              </p:nvPicPr>
              <p:blipFill>
                <a:blip r:embed="rId32"/>
                <a:stretch>
                  <a:fillRect/>
                </a:stretch>
              </p:blipFill>
              <p:spPr>
                <a:xfrm>
                  <a:off x="8139207" y="4016003"/>
                  <a:ext cx="640076" cy="617784"/>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0" name="Encre 19">
                  <a:extLst>
                    <a:ext uri="{FF2B5EF4-FFF2-40B4-BE49-F238E27FC236}">
                      <a16:creationId xmlns:a16="http://schemas.microsoft.com/office/drawing/2014/main" id="{7E05DA52-93FB-E5C3-145B-9E8F02891C01}"/>
                    </a:ext>
                  </a:extLst>
                </p14:cNvPr>
                <p14:cNvContentPartPr/>
                <p14:nvPr/>
              </p14:nvContentPartPr>
              <p14:xfrm>
                <a:off x="8664974" y="4349265"/>
                <a:ext cx="892800" cy="1246320"/>
              </p14:xfrm>
            </p:contentPart>
          </mc:Choice>
          <mc:Fallback xmlns="">
            <p:pic>
              <p:nvPicPr>
                <p:cNvPr id="20" name="Encre 19">
                  <a:extLst>
                    <a:ext uri="{FF2B5EF4-FFF2-40B4-BE49-F238E27FC236}">
                      <a16:creationId xmlns:a16="http://schemas.microsoft.com/office/drawing/2014/main" id="{7E05DA52-93FB-E5C3-145B-9E8F02891C01}"/>
                    </a:ext>
                  </a:extLst>
                </p:cNvPr>
                <p:cNvPicPr/>
                <p:nvPr/>
              </p:nvPicPr>
              <p:blipFill>
                <a:blip r:embed="rId34"/>
                <a:stretch>
                  <a:fillRect/>
                </a:stretch>
              </p:blipFill>
              <p:spPr>
                <a:xfrm>
                  <a:off x="8659214" y="4343125"/>
                  <a:ext cx="904320" cy="1258599"/>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1" name="Encre 20">
                  <a:extLst>
                    <a:ext uri="{FF2B5EF4-FFF2-40B4-BE49-F238E27FC236}">
                      <a16:creationId xmlns:a16="http://schemas.microsoft.com/office/drawing/2014/main" id="{121B4103-1E55-598A-8E6C-89920F7A3C9F}"/>
                    </a:ext>
                  </a:extLst>
                </p14:cNvPr>
                <p14:cNvContentPartPr/>
                <p14:nvPr/>
              </p14:nvContentPartPr>
              <p14:xfrm>
                <a:off x="9025827" y="5602414"/>
                <a:ext cx="68040" cy="431640"/>
              </p14:xfrm>
            </p:contentPart>
          </mc:Choice>
          <mc:Fallback xmlns="">
            <p:pic>
              <p:nvPicPr>
                <p:cNvPr id="21" name="Encre 20">
                  <a:extLst>
                    <a:ext uri="{FF2B5EF4-FFF2-40B4-BE49-F238E27FC236}">
                      <a16:creationId xmlns:a16="http://schemas.microsoft.com/office/drawing/2014/main" id="{121B4103-1E55-598A-8E6C-89920F7A3C9F}"/>
                    </a:ext>
                  </a:extLst>
                </p:cNvPr>
                <p:cNvPicPr/>
                <p:nvPr/>
              </p:nvPicPr>
              <p:blipFill>
                <a:blip r:embed="rId36"/>
                <a:stretch>
                  <a:fillRect/>
                </a:stretch>
              </p:blipFill>
              <p:spPr>
                <a:xfrm>
                  <a:off x="9020077" y="5596277"/>
                  <a:ext cx="79540" cy="443914"/>
                </a:xfrm>
                <a:prstGeom prst="rect">
                  <a:avLst/>
                </a:prstGeom>
              </p:spPr>
            </p:pic>
          </mc:Fallback>
        </mc:AlternateContent>
        <p:grpSp>
          <p:nvGrpSpPr>
            <p:cNvPr id="22" name="Groupe 21">
              <a:extLst>
                <a:ext uri="{FF2B5EF4-FFF2-40B4-BE49-F238E27FC236}">
                  <a16:creationId xmlns:a16="http://schemas.microsoft.com/office/drawing/2014/main" id="{45AB7917-A1A6-C7E9-5F79-D2D91AD60DDC}"/>
                </a:ext>
              </a:extLst>
            </p:cNvPr>
            <p:cNvGrpSpPr/>
            <p:nvPr/>
          </p:nvGrpSpPr>
          <p:grpSpPr>
            <a:xfrm>
              <a:off x="6984070" y="3109895"/>
              <a:ext cx="5375930" cy="3558064"/>
              <a:chOff x="3839474" y="843887"/>
              <a:chExt cx="5375930" cy="3558064"/>
            </a:xfrm>
          </p:grpSpPr>
          <mc:AlternateContent xmlns:mc="http://schemas.openxmlformats.org/markup-compatibility/2006" xmlns:p14="http://schemas.microsoft.com/office/powerpoint/2010/main">
            <mc:Choice Requires="p14">
              <p:contentPart p14:bwMode="auto" r:id="rId37">
                <p14:nvContentPartPr>
                  <p14:cNvPr id="29" name="Encre 28">
                    <a:extLst>
                      <a:ext uri="{FF2B5EF4-FFF2-40B4-BE49-F238E27FC236}">
                        <a16:creationId xmlns:a16="http://schemas.microsoft.com/office/drawing/2014/main" id="{D0575508-AC44-B5DD-0ED9-3D7A828FFDE0}"/>
                      </a:ext>
                    </a:extLst>
                  </p14:cNvPr>
                  <p14:cNvContentPartPr/>
                  <p14:nvPr/>
                </p14:nvContentPartPr>
                <p14:xfrm>
                  <a:off x="6083069" y="2521311"/>
                  <a:ext cx="221400" cy="121320"/>
                </p14:xfrm>
              </p:contentPart>
            </mc:Choice>
            <mc:Fallback xmlns="">
              <p:pic>
                <p:nvPicPr>
                  <p:cNvPr id="29" name="Encre 28">
                    <a:extLst>
                      <a:ext uri="{FF2B5EF4-FFF2-40B4-BE49-F238E27FC236}">
                        <a16:creationId xmlns:a16="http://schemas.microsoft.com/office/drawing/2014/main" id="{D0575508-AC44-B5DD-0ED9-3D7A828FFDE0}"/>
                      </a:ext>
                    </a:extLst>
                  </p:cNvPr>
                  <p:cNvPicPr/>
                  <p:nvPr/>
                </p:nvPicPr>
                <p:blipFill>
                  <a:blip r:embed="rId38"/>
                  <a:stretch>
                    <a:fillRect/>
                  </a:stretch>
                </p:blipFill>
                <p:spPr>
                  <a:xfrm>
                    <a:off x="6071062" y="2508567"/>
                    <a:ext cx="244933" cy="146298"/>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0" name="Encre 29">
                    <a:extLst>
                      <a:ext uri="{FF2B5EF4-FFF2-40B4-BE49-F238E27FC236}">
                        <a16:creationId xmlns:a16="http://schemas.microsoft.com/office/drawing/2014/main" id="{5B9E31BB-AFC3-FCF1-DDD2-5461CCAC6E99}"/>
                      </a:ext>
                    </a:extLst>
                  </p14:cNvPr>
                  <p14:cNvContentPartPr/>
                  <p14:nvPr/>
                </p14:nvContentPartPr>
                <p14:xfrm>
                  <a:off x="5652509" y="2499351"/>
                  <a:ext cx="178560" cy="80640"/>
                </p14:xfrm>
              </p:contentPart>
            </mc:Choice>
            <mc:Fallback xmlns="">
              <p:pic>
                <p:nvPicPr>
                  <p:cNvPr id="30" name="Encre 29">
                    <a:extLst>
                      <a:ext uri="{FF2B5EF4-FFF2-40B4-BE49-F238E27FC236}">
                        <a16:creationId xmlns:a16="http://schemas.microsoft.com/office/drawing/2014/main" id="{5B9E31BB-AFC3-FCF1-DDD2-5461CCAC6E99}"/>
                      </a:ext>
                    </a:extLst>
                  </p:cNvPr>
                  <p:cNvPicPr/>
                  <p:nvPr/>
                </p:nvPicPr>
                <p:blipFill>
                  <a:blip r:embed="rId40"/>
                  <a:stretch>
                    <a:fillRect/>
                  </a:stretch>
                </p:blipFill>
                <p:spPr>
                  <a:xfrm>
                    <a:off x="5640509" y="2486592"/>
                    <a:ext cx="202080" cy="105649"/>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1" name="Encre 30">
                    <a:extLst>
                      <a:ext uri="{FF2B5EF4-FFF2-40B4-BE49-F238E27FC236}">
                        <a16:creationId xmlns:a16="http://schemas.microsoft.com/office/drawing/2014/main" id="{FB790FC2-F299-6872-C585-F8AFE57480A9}"/>
                      </a:ext>
                    </a:extLst>
                  </p14:cNvPr>
                  <p14:cNvContentPartPr/>
                  <p14:nvPr/>
                </p14:nvContentPartPr>
                <p14:xfrm>
                  <a:off x="5773469" y="2835951"/>
                  <a:ext cx="295920" cy="47520"/>
                </p14:xfrm>
              </p:contentPart>
            </mc:Choice>
            <mc:Fallback xmlns="">
              <p:pic>
                <p:nvPicPr>
                  <p:cNvPr id="31" name="Encre 30">
                    <a:extLst>
                      <a:ext uri="{FF2B5EF4-FFF2-40B4-BE49-F238E27FC236}">
                        <a16:creationId xmlns:a16="http://schemas.microsoft.com/office/drawing/2014/main" id="{FB790FC2-F299-6872-C585-F8AFE57480A9}"/>
                      </a:ext>
                    </a:extLst>
                  </p:cNvPr>
                  <p:cNvPicPr/>
                  <p:nvPr/>
                </p:nvPicPr>
                <p:blipFill>
                  <a:blip r:embed="rId42"/>
                  <a:stretch>
                    <a:fillRect/>
                  </a:stretch>
                </p:blipFill>
                <p:spPr>
                  <a:xfrm>
                    <a:off x="5761459" y="2823177"/>
                    <a:ext cx="319459" cy="72557"/>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2" name="Encre 31">
                    <a:extLst>
                      <a:ext uri="{FF2B5EF4-FFF2-40B4-BE49-F238E27FC236}">
                        <a16:creationId xmlns:a16="http://schemas.microsoft.com/office/drawing/2014/main" id="{FEDB1D69-E83B-8B02-039B-8F7168EFFC66}"/>
                      </a:ext>
                    </a:extLst>
                  </p14:cNvPr>
                  <p14:cNvContentPartPr/>
                  <p14:nvPr/>
                </p14:nvContentPartPr>
                <p14:xfrm>
                  <a:off x="5833589" y="2722911"/>
                  <a:ext cx="13680" cy="25920"/>
                </p14:xfrm>
              </p:contentPart>
            </mc:Choice>
            <mc:Fallback xmlns="">
              <p:pic>
                <p:nvPicPr>
                  <p:cNvPr id="32" name="Encre 31">
                    <a:extLst>
                      <a:ext uri="{FF2B5EF4-FFF2-40B4-BE49-F238E27FC236}">
                        <a16:creationId xmlns:a16="http://schemas.microsoft.com/office/drawing/2014/main" id="{FEDB1D69-E83B-8B02-039B-8F7168EFFC66}"/>
                      </a:ext>
                    </a:extLst>
                  </p:cNvPr>
                  <p:cNvPicPr/>
                  <p:nvPr/>
                </p:nvPicPr>
                <p:blipFill>
                  <a:blip r:embed="rId44"/>
                  <a:stretch>
                    <a:fillRect/>
                  </a:stretch>
                </p:blipFill>
                <p:spPr>
                  <a:xfrm>
                    <a:off x="5821375" y="2710205"/>
                    <a:ext cx="37620" cy="50824"/>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3" name="Encre 32">
                    <a:extLst>
                      <a:ext uri="{FF2B5EF4-FFF2-40B4-BE49-F238E27FC236}">
                        <a16:creationId xmlns:a16="http://schemas.microsoft.com/office/drawing/2014/main" id="{3D0D4ACF-1580-3220-8A7F-1CA258F77B83}"/>
                      </a:ext>
                    </a:extLst>
                  </p14:cNvPr>
                  <p14:cNvContentPartPr/>
                  <p14:nvPr/>
                </p14:nvContentPartPr>
                <p14:xfrm>
                  <a:off x="6528029" y="2788431"/>
                  <a:ext cx="212040" cy="294480"/>
                </p14:xfrm>
              </p:contentPart>
            </mc:Choice>
            <mc:Fallback xmlns="">
              <p:pic>
                <p:nvPicPr>
                  <p:cNvPr id="33" name="Encre 32">
                    <a:extLst>
                      <a:ext uri="{FF2B5EF4-FFF2-40B4-BE49-F238E27FC236}">
                        <a16:creationId xmlns:a16="http://schemas.microsoft.com/office/drawing/2014/main" id="{3D0D4ACF-1580-3220-8A7F-1CA258F77B83}"/>
                      </a:ext>
                    </a:extLst>
                  </p:cNvPr>
                  <p:cNvPicPr/>
                  <p:nvPr/>
                </p:nvPicPr>
                <p:blipFill>
                  <a:blip r:embed="rId46"/>
                  <a:stretch>
                    <a:fillRect/>
                  </a:stretch>
                </p:blipFill>
                <p:spPr>
                  <a:xfrm>
                    <a:off x="6516036" y="2775650"/>
                    <a:ext cx="235547" cy="319531"/>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4" name="Encre 33">
                    <a:extLst>
                      <a:ext uri="{FF2B5EF4-FFF2-40B4-BE49-F238E27FC236}">
                        <a16:creationId xmlns:a16="http://schemas.microsoft.com/office/drawing/2014/main" id="{4BB404BD-EE8C-CE68-9D2B-634C4141E276}"/>
                      </a:ext>
                    </a:extLst>
                  </p14:cNvPr>
                  <p14:cNvContentPartPr/>
                  <p14:nvPr/>
                </p14:nvContentPartPr>
                <p14:xfrm>
                  <a:off x="6707669" y="2698071"/>
                  <a:ext cx="851040" cy="1703880"/>
                </p14:xfrm>
              </p:contentPart>
            </mc:Choice>
            <mc:Fallback xmlns="">
              <p:pic>
                <p:nvPicPr>
                  <p:cNvPr id="34" name="Encre 33">
                    <a:extLst>
                      <a:ext uri="{FF2B5EF4-FFF2-40B4-BE49-F238E27FC236}">
                        <a16:creationId xmlns:a16="http://schemas.microsoft.com/office/drawing/2014/main" id="{4BB404BD-EE8C-CE68-9D2B-634C4141E276}"/>
                      </a:ext>
                    </a:extLst>
                  </p:cNvPr>
                  <p:cNvPicPr/>
                  <p:nvPr/>
                </p:nvPicPr>
                <p:blipFill>
                  <a:blip r:embed="rId48"/>
                  <a:stretch>
                    <a:fillRect/>
                  </a:stretch>
                </p:blipFill>
                <p:spPr>
                  <a:xfrm>
                    <a:off x="6695676" y="2685283"/>
                    <a:ext cx="874547" cy="1728945"/>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5" name="Encre 34">
                    <a:extLst>
                      <a:ext uri="{FF2B5EF4-FFF2-40B4-BE49-F238E27FC236}">
                        <a16:creationId xmlns:a16="http://schemas.microsoft.com/office/drawing/2014/main" id="{86E5F4FE-3F8E-D00C-8F66-0065EF69F45A}"/>
                      </a:ext>
                    </a:extLst>
                  </p14:cNvPr>
                  <p14:cNvContentPartPr/>
                  <p14:nvPr/>
                </p14:nvContentPartPr>
                <p14:xfrm>
                  <a:off x="5084789" y="2262111"/>
                  <a:ext cx="381960" cy="618120"/>
                </p14:xfrm>
              </p:contentPart>
            </mc:Choice>
            <mc:Fallback xmlns="">
              <p:pic>
                <p:nvPicPr>
                  <p:cNvPr id="35" name="Encre 34">
                    <a:extLst>
                      <a:ext uri="{FF2B5EF4-FFF2-40B4-BE49-F238E27FC236}">
                        <a16:creationId xmlns:a16="http://schemas.microsoft.com/office/drawing/2014/main" id="{86E5F4FE-3F8E-D00C-8F66-0065EF69F45A}"/>
                      </a:ext>
                    </a:extLst>
                  </p:cNvPr>
                  <p:cNvPicPr/>
                  <p:nvPr/>
                </p:nvPicPr>
                <p:blipFill>
                  <a:blip r:embed="rId50"/>
                  <a:stretch>
                    <a:fillRect/>
                  </a:stretch>
                </p:blipFill>
                <p:spPr>
                  <a:xfrm>
                    <a:off x="5072793" y="2249329"/>
                    <a:ext cx="405473" cy="643172"/>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6" name="Encre 35">
                    <a:extLst>
                      <a:ext uri="{FF2B5EF4-FFF2-40B4-BE49-F238E27FC236}">
                        <a16:creationId xmlns:a16="http://schemas.microsoft.com/office/drawing/2014/main" id="{D4DD6541-BAF6-CFA0-5060-B3DCB24781E4}"/>
                      </a:ext>
                    </a:extLst>
                  </p14:cNvPr>
                  <p14:cNvContentPartPr/>
                  <p14:nvPr/>
                </p14:nvContentPartPr>
                <p14:xfrm>
                  <a:off x="6370106" y="2276687"/>
                  <a:ext cx="1194120" cy="1623600"/>
                </p14:xfrm>
              </p:contentPart>
            </mc:Choice>
            <mc:Fallback xmlns="">
              <p:pic>
                <p:nvPicPr>
                  <p:cNvPr id="36" name="Encre 35">
                    <a:extLst>
                      <a:ext uri="{FF2B5EF4-FFF2-40B4-BE49-F238E27FC236}">
                        <a16:creationId xmlns:a16="http://schemas.microsoft.com/office/drawing/2014/main" id="{D4DD6541-BAF6-CFA0-5060-B3DCB24781E4}"/>
                      </a:ext>
                    </a:extLst>
                  </p:cNvPr>
                  <p:cNvPicPr/>
                  <p:nvPr/>
                </p:nvPicPr>
                <p:blipFill>
                  <a:blip r:embed="rId52"/>
                  <a:stretch>
                    <a:fillRect/>
                  </a:stretch>
                </p:blipFill>
                <p:spPr>
                  <a:xfrm>
                    <a:off x="6358112" y="2263899"/>
                    <a:ext cx="1217628" cy="1648665"/>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7" name="Encre 36">
                    <a:extLst>
                      <a:ext uri="{FF2B5EF4-FFF2-40B4-BE49-F238E27FC236}">
                        <a16:creationId xmlns:a16="http://schemas.microsoft.com/office/drawing/2014/main" id="{62599958-68F6-58E0-AE52-4DAE572BB57D}"/>
                      </a:ext>
                    </a:extLst>
                  </p14:cNvPr>
                  <p14:cNvContentPartPr/>
                  <p14:nvPr/>
                </p14:nvContentPartPr>
                <p14:xfrm>
                  <a:off x="7516346" y="2412767"/>
                  <a:ext cx="215640" cy="412920"/>
                </p14:xfrm>
              </p:contentPart>
            </mc:Choice>
            <mc:Fallback xmlns="">
              <p:pic>
                <p:nvPicPr>
                  <p:cNvPr id="37" name="Encre 36">
                    <a:extLst>
                      <a:ext uri="{FF2B5EF4-FFF2-40B4-BE49-F238E27FC236}">
                        <a16:creationId xmlns:a16="http://schemas.microsoft.com/office/drawing/2014/main" id="{62599958-68F6-58E0-AE52-4DAE572BB57D}"/>
                      </a:ext>
                    </a:extLst>
                  </p:cNvPr>
                  <p:cNvPicPr/>
                  <p:nvPr/>
                </p:nvPicPr>
                <p:blipFill>
                  <a:blip r:embed="rId54"/>
                  <a:stretch>
                    <a:fillRect/>
                  </a:stretch>
                </p:blipFill>
                <p:spPr>
                  <a:xfrm>
                    <a:off x="7504339" y="2399975"/>
                    <a:ext cx="239173" cy="437992"/>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8" name="Encre 37">
                    <a:extLst>
                      <a:ext uri="{FF2B5EF4-FFF2-40B4-BE49-F238E27FC236}">
                        <a16:creationId xmlns:a16="http://schemas.microsoft.com/office/drawing/2014/main" id="{55E167D3-C5FA-7BA3-079E-561096FDBE37}"/>
                      </a:ext>
                    </a:extLst>
                  </p14:cNvPr>
                  <p14:cNvContentPartPr/>
                  <p14:nvPr/>
                </p14:nvContentPartPr>
                <p14:xfrm>
                  <a:off x="7662866" y="1950887"/>
                  <a:ext cx="423000" cy="191520"/>
                </p14:xfrm>
              </p:contentPart>
            </mc:Choice>
            <mc:Fallback xmlns="">
              <p:pic>
                <p:nvPicPr>
                  <p:cNvPr id="38" name="Encre 37">
                    <a:extLst>
                      <a:ext uri="{FF2B5EF4-FFF2-40B4-BE49-F238E27FC236}">
                        <a16:creationId xmlns:a16="http://schemas.microsoft.com/office/drawing/2014/main" id="{55E167D3-C5FA-7BA3-079E-561096FDBE37}"/>
                      </a:ext>
                    </a:extLst>
                  </p:cNvPr>
                  <p:cNvPicPr/>
                  <p:nvPr/>
                </p:nvPicPr>
                <p:blipFill>
                  <a:blip r:embed="rId56"/>
                  <a:stretch>
                    <a:fillRect/>
                  </a:stretch>
                </p:blipFill>
                <p:spPr>
                  <a:xfrm>
                    <a:off x="7650863" y="1938119"/>
                    <a:ext cx="446527" cy="216545"/>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9" name="Encre 38">
                    <a:extLst>
                      <a:ext uri="{FF2B5EF4-FFF2-40B4-BE49-F238E27FC236}">
                        <a16:creationId xmlns:a16="http://schemas.microsoft.com/office/drawing/2014/main" id="{333D3BB9-33D7-8C5E-9C7F-3393A2F1BDAC}"/>
                      </a:ext>
                    </a:extLst>
                  </p14:cNvPr>
                  <p14:cNvContentPartPr/>
                  <p14:nvPr/>
                </p14:nvContentPartPr>
                <p14:xfrm>
                  <a:off x="8084066" y="1975007"/>
                  <a:ext cx="168840" cy="65520"/>
                </p14:xfrm>
              </p:contentPart>
            </mc:Choice>
            <mc:Fallback xmlns="">
              <p:pic>
                <p:nvPicPr>
                  <p:cNvPr id="39" name="Encre 38">
                    <a:extLst>
                      <a:ext uri="{FF2B5EF4-FFF2-40B4-BE49-F238E27FC236}">
                        <a16:creationId xmlns:a16="http://schemas.microsoft.com/office/drawing/2014/main" id="{333D3BB9-33D7-8C5E-9C7F-3393A2F1BDAC}"/>
                      </a:ext>
                    </a:extLst>
                  </p:cNvPr>
                  <p:cNvPicPr/>
                  <p:nvPr/>
                </p:nvPicPr>
                <p:blipFill>
                  <a:blip r:embed="rId58"/>
                  <a:stretch>
                    <a:fillRect/>
                  </a:stretch>
                </p:blipFill>
                <p:spPr>
                  <a:xfrm>
                    <a:off x="8072075" y="1962309"/>
                    <a:ext cx="192343" cy="90407"/>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0" name="Encre 39">
                    <a:extLst>
                      <a:ext uri="{FF2B5EF4-FFF2-40B4-BE49-F238E27FC236}">
                        <a16:creationId xmlns:a16="http://schemas.microsoft.com/office/drawing/2014/main" id="{0F08299E-78AE-5A8E-EC27-F8EA88BE5F4E}"/>
                      </a:ext>
                    </a:extLst>
                  </p14:cNvPr>
                  <p14:cNvContentPartPr/>
                  <p14:nvPr/>
                </p14:nvContentPartPr>
                <p14:xfrm>
                  <a:off x="8120426" y="2047727"/>
                  <a:ext cx="223200" cy="169560"/>
                </p14:xfrm>
              </p:contentPart>
            </mc:Choice>
            <mc:Fallback xmlns="">
              <p:pic>
                <p:nvPicPr>
                  <p:cNvPr id="40" name="Encre 39">
                    <a:extLst>
                      <a:ext uri="{FF2B5EF4-FFF2-40B4-BE49-F238E27FC236}">
                        <a16:creationId xmlns:a16="http://schemas.microsoft.com/office/drawing/2014/main" id="{0F08299E-78AE-5A8E-EC27-F8EA88BE5F4E}"/>
                      </a:ext>
                    </a:extLst>
                  </p:cNvPr>
                  <p:cNvPicPr/>
                  <p:nvPr/>
                </p:nvPicPr>
                <p:blipFill>
                  <a:blip r:embed="rId60"/>
                  <a:stretch>
                    <a:fillRect/>
                  </a:stretch>
                </p:blipFill>
                <p:spPr>
                  <a:xfrm>
                    <a:off x="8108426" y="2034959"/>
                    <a:ext cx="246720" cy="194585"/>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1" name="Encre 40">
                    <a:extLst>
                      <a:ext uri="{FF2B5EF4-FFF2-40B4-BE49-F238E27FC236}">
                        <a16:creationId xmlns:a16="http://schemas.microsoft.com/office/drawing/2014/main" id="{724C652F-A789-DBB3-CD8F-BEDE6C8E48B1}"/>
                      </a:ext>
                    </a:extLst>
                  </p14:cNvPr>
                  <p14:cNvContentPartPr/>
                  <p14:nvPr/>
                </p14:nvContentPartPr>
                <p14:xfrm>
                  <a:off x="7765106" y="1694207"/>
                  <a:ext cx="14400" cy="242280"/>
                </p14:xfrm>
              </p:contentPart>
            </mc:Choice>
            <mc:Fallback xmlns="">
              <p:pic>
                <p:nvPicPr>
                  <p:cNvPr id="41" name="Encre 40">
                    <a:extLst>
                      <a:ext uri="{FF2B5EF4-FFF2-40B4-BE49-F238E27FC236}">
                        <a16:creationId xmlns:a16="http://schemas.microsoft.com/office/drawing/2014/main" id="{724C652F-A789-DBB3-CD8F-BEDE6C8E48B1}"/>
                      </a:ext>
                    </a:extLst>
                  </p:cNvPr>
                  <p:cNvPicPr/>
                  <p:nvPr/>
                </p:nvPicPr>
                <p:blipFill>
                  <a:blip r:embed="rId62"/>
                  <a:stretch>
                    <a:fillRect/>
                  </a:stretch>
                </p:blipFill>
                <p:spPr>
                  <a:xfrm>
                    <a:off x="7753493" y="1681429"/>
                    <a:ext cx="37161" cy="267326"/>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2" name="Encre 41">
                    <a:extLst>
                      <a:ext uri="{FF2B5EF4-FFF2-40B4-BE49-F238E27FC236}">
                        <a16:creationId xmlns:a16="http://schemas.microsoft.com/office/drawing/2014/main" id="{4F8B5E47-14DF-2B50-D2D1-7B4FA9D3CD83}"/>
                      </a:ext>
                    </a:extLst>
                  </p14:cNvPr>
                  <p14:cNvContentPartPr/>
                  <p14:nvPr/>
                </p14:nvContentPartPr>
                <p14:xfrm>
                  <a:off x="7798946" y="1707167"/>
                  <a:ext cx="56520" cy="255600"/>
                </p14:xfrm>
              </p:contentPart>
            </mc:Choice>
            <mc:Fallback xmlns="">
              <p:pic>
                <p:nvPicPr>
                  <p:cNvPr id="42" name="Encre 41">
                    <a:extLst>
                      <a:ext uri="{FF2B5EF4-FFF2-40B4-BE49-F238E27FC236}">
                        <a16:creationId xmlns:a16="http://schemas.microsoft.com/office/drawing/2014/main" id="{4F8B5E47-14DF-2B50-D2D1-7B4FA9D3CD83}"/>
                      </a:ext>
                    </a:extLst>
                  </p:cNvPr>
                  <p:cNvPicPr/>
                  <p:nvPr/>
                </p:nvPicPr>
                <p:blipFill>
                  <a:blip r:embed="rId64"/>
                  <a:stretch>
                    <a:fillRect/>
                  </a:stretch>
                </p:blipFill>
                <p:spPr>
                  <a:xfrm>
                    <a:off x="7786971" y="1694413"/>
                    <a:ext cx="79990" cy="280599"/>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3" name="Encre 42">
                    <a:extLst>
                      <a:ext uri="{FF2B5EF4-FFF2-40B4-BE49-F238E27FC236}">
                        <a16:creationId xmlns:a16="http://schemas.microsoft.com/office/drawing/2014/main" id="{C26C6C0D-94EC-FCD6-9D7D-8A1B6D14F91F}"/>
                      </a:ext>
                    </a:extLst>
                  </p14:cNvPr>
                  <p14:cNvContentPartPr/>
                  <p14:nvPr/>
                </p14:nvContentPartPr>
                <p14:xfrm>
                  <a:off x="7888946" y="1703567"/>
                  <a:ext cx="237240" cy="231120"/>
                </p14:xfrm>
              </p:contentPart>
            </mc:Choice>
            <mc:Fallback xmlns="">
              <p:pic>
                <p:nvPicPr>
                  <p:cNvPr id="43" name="Encre 42">
                    <a:extLst>
                      <a:ext uri="{FF2B5EF4-FFF2-40B4-BE49-F238E27FC236}">
                        <a16:creationId xmlns:a16="http://schemas.microsoft.com/office/drawing/2014/main" id="{C26C6C0D-94EC-FCD6-9D7D-8A1B6D14F91F}"/>
                      </a:ext>
                    </a:extLst>
                  </p:cNvPr>
                  <p:cNvPicPr/>
                  <p:nvPr/>
                </p:nvPicPr>
                <p:blipFill>
                  <a:blip r:embed="rId66"/>
                  <a:stretch>
                    <a:fillRect/>
                  </a:stretch>
                </p:blipFill>
                <p:spPr>
                  <a:xfrm>
                    <a:off x="7876940" y="1690784"/>
                    <a:ext cx="260772" cy="256175"/>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4" name="Encre 43">
                    <a:extLst>
                      <a:ext uri="{FF2B5EF4-FFF2-40B4-BE49-F238E27FC236}">
                        <a16:creationId xmlns:a16="http://schemas.microsoft.com/office/drawing/2014/main" id="{107A9F4F-3852-F975-C2D5-E577EE5BFAA6}"/>
                      </a:ext>
                    </a:extLst>
                  </p14:cNvPr>
                  <p14:cNvContentPartPr/>
                  <p14:nvPr/>
                </p14:nvContentPartPr>
                <p14:xfrm>
                  <a:off x="8032226" y="1752887"/>
                  <a:ext cx="78840" cy="219240"/>
                </p14:xfrm>
              </p:contentPart>
            </mc:Choice>
            <mc:Fallback xmlns="">
              <p:pic>
                <p:nvPicPr>
                  <p:cNvPr id="44" name="Encre 43">
                    <a:extLst>
                      <a:ext uri="{FF2B5EF4-FFF2-40B4-BE49-F238E27FC236}">
                        <a16:creationId xmlns:a16="http://schemas.microsoft.com/office/drawing/2014/main" id="{107A9F4F-3852-F975-C2D5-E577EE5BFAA6}"/>
                      </a:ext>
                    </a:extLst>
                  </p:cNvPr>
                  <p:cNvPicPr/>
                  <p:nvPr/>
                </p:nvPicPr>
                <p:blipFill>
                  <a:blip r:embed="rId68"/>
                  <a:stretch>
                    <a:fillRect/>
                  </a:stretch>
                </p:blipFill>
                <p:spPr>
                  <a:xfrm>
                    <a:off x="8020281" y="1740111"/>
                    <a:ext cx="102253" cy="244281"/>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5" name="Encre 44">
                    <a:extLst>
                      <a:ext uri="{FF2B5EF4-FFF2-40B4-BE49-F238E27FC236}">
                        <a16:creationId xmlns:a16="http://schemas.microsoft.com/office/drawing/2014/main" id="{873C9124-9E2E-78D5-2040-D20336DA63F6}"/>
                      </a:ext>
                    </a:extLst>
                  </p14:cNvPr>
                  <p14:cNvContentPartPr/>
                  <p14:nvPr/>
                </p14:nvContentPartPr>
                <p14:xfrm>
                  <a:off x="8071106" y="1797887"/>
                  <a:ext cx="125640" cy="172440"/>
                </p14:xfrm>
              </p:contentPart>
            </mc:Choice>
            <mc:Fallback xmlns="">
              <p:pic>
                <p:nvPicPr>
                  <p:cNvPr id="45" name="Encre 44">
                    <a:extLst>
                      <a:ext uri="{FF2B5EF4-FFF2-40B4-BE49-F238E27FC236}">
                        <a16:creationId xmlns:a16="http://schemas.microsoft.com/office/drawing/2014/main" id="{873C9124-9E2E-78D5-2040-D20336DA63F6}"/>
                      </a:ext>
                    </a:extLst>
                  </p:cNvPr>
                  <p:cNvPicPr/>
                  <p:nvPr/>
                </p:nvPicPr>
                <p:blipFill>
                  <a:blip r:embed="rId70"/>
                  <a:stretch>
                    <a:fillRect/>
                  </a:stretch>
                </p:blipFill>
                <p:spPr>
                  <a:xfrm>
                    <a:off x="8059163" y="1785095"/>
                    <a:ext cx="149048" cy="197513"/>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6" name="Encre 45">
                    <a:extLst>
                      <a:ext uri="{FF2B5EF4-FFF2-40B4-BE49-F238E27FC236}">
                        <a16:creationId xmlns:a16="http://schemas.microsoft.com/office/drawing/2014/main" id="{98A456E5-3BDA-1E2B-94FA-6425F9E82D7A}"/>
                      </a:ext>
                    </a:extLst>
                  </p14:cNvPr>
                  <p14:cNvContentPartPr/>
                  <p14:nvPr/>
                </p14:nvContentPartPr>
                <p14:xfrm>
                  <a:off x="7792106" y="2194967"/>
                  <a:ext cx="259560" cy="138600"/>
                </p14:xfrm>
              </p:contentPart>
            </mc:Choice>
            <mc:Fallback xmlns="">
              <p:pic>
                <p:nvPicPr>
                  <p:cNvPr id="46" name="Encre 45">
                    <a:extLst>
                      <a:ext uri="{FF2B5EF4-FFF2-40B4-BE49-F238E27FC236}">
                        <a16:creationId xmlns:a16="http://schemas.microsoft.com/office/drawing/2014/main" id="{98A456E5-3BDA-1E2B-94FA-6425F9E82D7A}"/>
                      </a:ext>
                    </a:extLst>
                  </p:cNvPr>
                  <p:cNvPicPr/>
                  <p:nvPr/>
                </p:nvPicPr>
                <p:blipFill>
                  <a:blip r:embed="rId72"/>
                  <a:stretch>
                    <a:fillRect/>
                  </a:stretch>
                </p:blipFill>
                <p:spPr>
                  <a:xfrm>
                    <a:off x="7780089" y="2182181"/>
                    <a:ext cx="283113" cy="163661"/>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7" name="Encre 46">
                    <a:extLst>
                      <a:ext uri="{FF2B5EF4-FFF2-40B4-BE49-F238E27FC236}">
                        <a16:creationId xmlns:a16="http://schemas.microsoft.com/office/drawing/2014/main" id="{510ECE41-0F66-6904-3FB0-829841EBB106}"/>
                      </a:ext>
                    </a:extLst>
                  </p14:cNvPr>
                  <p14:cNvContentPartPr/>
                  <p14:nvPr/>
                </p14:nvContentPartPr>
                <p14:xfrm>
                  <a:off x="5694711" y="1585003"/>
                  <a:ext cx="259920" cy="529560"/>
                </p14:xfrm>
              </p:contentPart>
            </mc:Choice>
            <mc:Fallback xmlns="">
              <p:pic>
                <p:nvPicPr>
                  <p:cNvPr id="47" name="Encre 46">
                    <a:extLst>
                      <a:ext uri="{FF2B5EF4-FFF2-40B4-BE49-F238E27FC236}">
                        <a16:creationId xmlns:a16="http://schemas.microsoft.com/office/drawing/2014/main" id="{510ECE41-0F66-6904-3FB0-829841EBB106}"/>
                      </a:ext>
                    </a:extLst>
                  </p:cNvPr>
                  <p:cNvPicPr/>
                  <p:nvPr/>
                </p:nvPicPr>
                <p:blipFill>
                  <a:blip r:embed="rId74"/>
                  <a:stretch>
                    <a:fillRect/>
                  </a:stretch>
                </p:blipFill>
                <p:spPr>
                  <a:xfrm>
                    <a:off x="5682722" y="1572224"/>
                    <a:ext cx="283418" cy="554607"/>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8" name="Encre 47">
                    <a:extLst>
                      <a:ext uri="{FF2B5EF4-FFF2-40B4-BE49-F238E27FC236}">
                        <a16:creationId xmlns:a16="http://schemas.microsoft.com/office/drawing/2014/main" id="{54E1F689-B2C2-CAFF-0EAF-FEE7A13844A8}"/>
                      </a:ext>
                    </a:extLst>
                  </p14:cNvPr>
                  <p14:cNvContentPartPr/>
                  <p14:nvPr/>
                </p14:nvContentPartPr>
                <p14:xfrm>
                  <a:off x="5895951" y="1750243"/>
                  <a:ext cx="360720" cy="387360"/>
                </p14:xfrm>
              </p:contentPart>
            </mc:Choice>
            <mc:Fallback xmlns="">
              <p:pic>
                <p:nvPicPr>
                  <p:cNvPr id="48" name="Encre 47">
                    <a:extLst>
                      <a:ext uri="{FF2B5EF4-FFF2-40B4-BE49-F238E27FC236}">
                        <a16:creationId xmlns:a16="http://schemas.microsoft.com/office/drawing/2014/main" id="{54E1F689-B2C2-CAFF-0EAF-FEE7A13844A8}"/>
                      </a:ext>
                    </a:extLst>
                  </p:cNvPr>
                  <p:cNvPicPr/>
                  <p:nvPr/>
                </p:nvPicPr>
                <p:blipFill>
                  <a:blip r:embed="rId76"/>
                  <a:stretch>
                    <a:fillRect/>
                  </a:stretch>
                </p:blipFill>
                <p:spPr>
                  <a:xfrm>
                    <a:off x="5883959" y="1737467"/>
                    <a:ext cx="384224" cy="4124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9" name="Encre 48">
                    <a:extLst>
                      <a:ext uri="{FF2B5EF4-FFF2-40B4-BE49-F238E27FC236}">
                        <a16:creationId xmlns:a16="http://schemas.microsoft.com/office/drawing/2014/main" id="{23762E8E-25C5-6D34-6A4E-11E2DD8C027C}"/>
                      </a:ext>
                    </a:extLst>
                  </p14:cNvPr>
                  <p14:cNvContentPartPr/>
                  <p14:nvPr/>
                </p14:nvContentPartPr>
                <p14:xfrm>
                  <a:off x="6493911" y="2146243"/>
                  <a:ext cx="563760" cy="207720"/>
                </p14:xfrm>
              </p:contentPart>
            </mc:Choice>
            <mc:Fallback xmlns="">
              <p:pic>
                <p:nvPicPr>
                  <p:cNvPr id="49" name="Encre 48">
                    <a:extLst>
                      <a:ext uri="{FF2B5EF4-FFF2-40B4-BE49-F238E27FC236}">
                        <a16:creationId xmlns:a16="http://schemas.microsoft.com/office/drawing/2014/main" id="{23762E8E-25C5-6D34-6A4E-11E2DD8C027C}"/>
                      </a:ext>
                    </a:extLst>
                  </p:cNvPr>
                  <p:cNvPicPr/>
                  <p:nvPr/>
                </p:nvPicPr>
                <p:blipFill>
                  <a:blip r:embed="rId78"/>
                  <a:stretch>
                    <a:fillRect/>
                  </a:stretch>
                </p:blipFill>
                <p:spPr>
                  <a:xfrm>
                    <a:off x="6481916" y="2133452"/>
                    <a:ext cx="587270" cy="23279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50" name="Encre 49">
                    <a:extLst>
                      <a:ext uri="{FF2B5EF4-FFF2-40B4-BE49-F238E27FC236}">
                        <a16:creationId xmlns:a16="http://schemas.microsoft.com/office/drawing/2014/main" id="{8809E5FB-D016-7B04-84D9-47EF55873D84}"/>
                      </a:ext>
                    </a:extLst>
                  </p14:cNvPr>
                  <p14:cNvContentPartPr/>
                  <p14:nvPr/>
                </p14:nvContentPartPr>
                <p14:xfrm>
                  <a:off x="6644751" y="2437843"/>
                  <a:ext cx="371880" cy="313920"/>
                </p14:xfrm>
              </p:contentPart>
            </mc:Choice>
            <mc:Fallback xmlns="">
              <p:pic>
                <p:nvPicPr>
                  <p:cNvPr id="50" name="Encre 49">
                    <a:extLst>
                      <a:ext uri="{FF2B5EF4-FFF2-40B4-BE49-F238E27FC236}">
                        <a16:creationId xmlns:a16="http://schemas.microsoft.com/office/drawing/2014/main" id="{8809E5FB-D016-7B04-84D9-47EF55873D84}"/>
                      </a:ext>
                    </a:extLst>
                  </p:cNvPr>
                  <p:cNvPicPr/>
                  <p:nvPr/>
                </p:nvPicPr>
                <p:blipFill>
                  <a:blip r:embed="rId80"/>
                  <a:stretch>
                    <a:fillRect/>
                  </a:stretch>
                </p:blipFill>
                <p:spPr>
                  <a:xfrm>
                    <a:off x="6632755" y="2425061"/>
                    <a:ext cx="395392" cy="338972"/>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51" name="Encre 50">
                    <a:extLst>
                      <a:ext uri="{FF2B5EF4-FFF2-40B4-BE49-F238E27FC236}">
                        <a16:creationId xmlns:a16="http://schemas.microsoft.com/office/drawing/2014/main" id="{2FC16CD0-6B03-D308-9309-401E49F14D62}"/>
                      </a:ext>
                    </a:extLst>
                  </p14:cNvPr>
                  <p14:cNvContentPartPr/>
                  <p14:nvPr/>
                </p14:nvContentPartPr>
                <p14:xfrm>
                  <a:off x="6276471" y="2535763"/>
                  <a:ext cx="61200" cy="55080"/>
                </p14:xfrm>
              </p:contentPart>
            </mc:Choice>
            <mc:Fallback xmlns="">
              <p:pic>
                <p:nvPicPr>
                  <p:cNvPr id="51" name="Encre 50">
                    <a:extLst>
                      <a:ext uri="{FF2B5EF4-FFF2-40B4-BE49-F238E27FC236}">
                        <a16:creationId xmlns:a16="http://schemas.microsoft.com/office/drawing/2014/main" id="{2FC16CD0-6B03-D308-9309-401E49F14D62}"/>
                      </a:ext>
                    </a:extLst>
                  </p:cNvPr>
                  <p:cNvPicPr/>
                  <p:nvPr/>
                </p:nvPicPr>
                <p:blipFill>
                  <a:blip r:embed="rId82"/>
                  <a:stretch>
                    <a:fillRect/>
                  </a:stretch>
                </p:blipFill>
                <p:spPr>
                  <a:xfrm>
                    <a:off x="6264518" y="2523013"/>
                    <a:ext cx="84628" cy="8007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52" name="Encre 51">
                    <a:extLst>
                      <a:ext uri="{FF2B5EF4-FFF2-40B4-BE49-F238E27FC236}">
                        <a16:creationId xmlns:a16="http://schemas.microsoft.com/office/drawing/2014/main" id="{08DF82B0-EC7F-93D9-9F81-9A62925DDE3A}"/>
                      </a:ext>
                    </a:extLst>
                  </p14:cNvPr>
                  <p14:cNvContentPartPr/>
                  <p14:nvPr/>
                </p14:nvContentPartPr>
                <p14:xfrm>
                  <a:off x="6286911" y="2520283"/>
                  <a:ext cx="26640" cy="49680"/>
                </p14:xfrm>
              </p:contentPart>
            </mc:Choice>
            <mc:Fallback xmlns="">
              <p:pic>
                <p:nvPicPr>
                  <p:cNvPr id="52" name="Encre 51">
                    <a:extLst>
                      <a:ext uri="{FF2B5EF4-FFF2-40B4-BE49-F238E27FC236}">
                        <a16:creationId xmlns:a16="http://schemas.microsoft.com/office/drawing/2014/main" id="{08DF82B0-EC7F-93D9-9F81-9A62925DDE3A}"/>
                      </a:ext>
                    </a:extLst>
                  </p:cNvPr>
                  <p:cNvPicPr/>
                  <p:nvPr/>
                </p:nvPicPr>
                <p:blipFill>
                  <a:blip r:embed="rId84"/>
                  <a:stretch>
                    <a:fillRect/>
                  </a:stretch>
                </p:blipFill>
                <p:spPr>
                  <a:xfrm>
                    <a:off x="6274802" y="2507479"/>
                    <a:ext cx="50374" cy="74776"/>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53" name="Encre 52">
                    <a:extLst>
                      <a:ext uri="{FF2B5EF4-FFF2-40B4-BE49-F238E27FC236}">
                        <a16:creationId xmlns:a16="http://schemas.microsoft.com/office/drawing/2014/main" id="{FD7BFBA6-EF05-C9AA-71C3-5AF8F5577F6A}"/>
                      </a:ext>
                    </a:extLst>
                  </p14:cNvPr>
                  <p14:cNvContentPartPr/>
                  <p14:nvPr/>
                </p14:nvContentPartPr>
                <p14:xfrm>
                  <a:off x="5676711" y="2520283"/>
                  <a:ext cx="23040" cy="46440"/>
                </p14:xfrm>
              </p:contentPart>
            </mc:Choice>
            <mc:Fallback xmlns="">
              <p:pic>
                <p:nvPicPr>
                  <p:cNvPr id="53" name="Encre 52">
                    <a:extLst>
                      <a:ext uri="{FF2B5EF4-FFF2-40B4-BE49-F238E27FC236}">
                        <a16:creationId xmlns:a16="http://schemas.microsoft.com/office/drawing/2014/main" id="{FD7BFBA6-EF05-C9AA-71C3-5AF8F5577F6A}"/>
                      </a:ext>
                    </a:extLst>
                  </p:cNvPr>
                  <p:cNvPicPr/>
                  <p:nvPr/>
                </p:nvPicPr>
                <p:blipFill>
                  <a:blip r:embed="rId86"/>
                  <a:stretch>
                    <a:fillRect/>
                  </a:stretch>
                </p:blipFill>
                <p:spPr>
                  <a:xfrm>
                    <a:off x="5664711" y="2507525"/>
                    <a:ext cx="46560" cy="71446"/>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54" name="Encre 53">
                    <a:extLst>
                      <a:ext uri="{FF2B5EF4-FFF2-40B4-BE49-F238E27FC236}">
                        <a16:creationId xmlns:a16="http://schemas.microsoft.com/office/drawing/2014/main" id="{FE376F3A-574A-4C89-CDD7-4F49646A2792}"/>
                      </a:ext>
                    </a:extLst>
                  </p14:cNvPr>
                  <p14:cNvContentPartPr/>
                  <p14:nvPr/>
                </p14:nvContentPartPr>
                <p14:xfrm>
                  <a:off x="5675991" y="2467003"/>
                  <a:ext cx="52920" cy="91080"/>
                </p14:xfrm>
              </p:contentPart>
            </mc:Choice>
            <mc:Fallback xmlns="">
              <p:pic>
                <p:nvPicPr>
                  <p:cNvPr id="54" name="Encre 53">
                    <a:extLst>
                      <a:ext uri="{FF2B5EF4-FFF2-40B4-BE49-F238E27FC236}">
                        <a16:creationId xmlns:a16="http://schemas.microsoft.com/office/drawing/2014/main" id="{FE376F3A-574A-4C89-CDD7-4F49646A2792}"/>
                      </a:ext>
                    </a:extLst>
                  </p:cNvPr>
                  <p:cNvPicPr/>
                  <p:nvPr/>
                </p:nvPicPr>
                <p:blipFill>
                  <a:blip r:embed="rId88"/>
                  <a:stretch>
                    <a:fillRect/>
                  </a:stretch>
                </p:blipFill>
                <p:spPr>
                  <a:xfrm>
                    <a:off x="5664072" y="2454211"/>
                    <a:ext cx="76281" cy="116153"/>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55" name="Encre 54">
                    <a:extLst>
                      <a:ext uri="{FF2B5EF4-FFF2-40B4-BE49-F238E27FC236}">
                        <a16:creationId xmlns:a16="http://schemas.microsoft.com/office/drawing/2014/main" id="{A1A4E11B-9970-87C4-D52A-89BF413483BC}"/>
                      </a:ext>
                    </a:extLst>
                  </p14:cNvPr>
                  <p14:cNvContentPartPr/>
                  <p14:nvPr/>
                </p14:nvContentPartPr>
                <p14:xfrm>
                  <a:off x="5691111" y="2486083"/>
                  <a:ext cx="52200" cy="56160"/>
                </p14:xfrm>
              </p:contentPart>
            </mc:Choice>
            <mc:Fallback xmlns="">
              <p:pic>
                <p:nvPicPr>
                  <p:cNvPr id="55" name="Encre 54">
                    <a:extLst>
                      <a:ext uri="{FF2B5EF4-FFF2-40B4-BE49-F238E27FC236}">
                        <a16:creationId xmlns:a16="http://schemas.microsoft.com/office/drawing/2014/main" id="{A1A4E11B-9970-87C4-D52A-89BF413483BC}"/>
                      </a:ext>
                    </a:extLst>
                  </p:cNvPr>
                  <p:cNvPicPr/>
                  <p:nvPr/>
                </p:nvPicPr>
                <p:blipFill>
                  <a:blip r:embed="rId90"/>
                  <a:stretch>
                    <a:fillRect/>
                  </a:stretch>
                </p:blipFill>
                <p:spPr>
                  <a:xfrm>
                    <a:off x="5679139" y="2473319"/>
                    <a:ext cx="75666" cy="81177"/>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56" name="Encre 55">
                    <a:extLst>
                      <a:ext uri="{FF2B5EF4-FFF2-40B4-BE49-F238E27FC236}">
                        <a16:creationId xmlns:a16="http://schemas.microsoft.com/office/drawing/2014/main" id="{FE07B242-6D4B-DF74-98F6-26379597C5A0}"/>
                      </a:ext>
                    </a:extLst>
                  </p14:cNvPr>
                  <p14:cNvContentPartPr/>
                  <p14:nvPr/>
                </p14:nvContentPartPr>
                <p14:xfrm>
                  <a:off x="6644208" y="1694816"/>
                  <a:ext cx="508320" cy="242280"/>
                </p14:xfrm>
              </p:contentPart>
            </mc:Choice>
            <mc:Fallback xmlns="">
              <p:pic>
                <p:nvPicPr>
                  <p:cNvPr id="56" name="Encre 55">
                    <a:extLst>
                      <a:ext uri="{FF2B5EF4-FFF2-40B4-BE49-F238E27FC236}">
                        <a16:creationId xmlns:a16="http://schemas.microsoft.com/office/drawing/2014/main" id="{FE07B242-6D4B-DF74-98F6-26379597C5A0}"/>
                      </a:ext>
                    </a:extLst>
                  </p:cNvPr>
                  <p:cNvPicPr/>
                  <p:nvPr/>
                </p:nvPicPr>
                <p:blipFill>
                  <a:blip r:embed="rId92"/>
                  <a:stretch>
                    <a:fillRect/>
                  </a:stretch>
                </p:blipFill>
                <p:spPr>
                  <a:xfrm>
                    <a:off x="6632208" y="1682038"/>
                    <a:ext cx="531840" cy="267326"/>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57" name="Encre 56">
                    <a:extLst>
                      <a:ext uri="{FF2B5EF4-FFF2-40B4-BE49-F238E27FC236}">
                        <a16:creationId xmlns:a16="http://schemas.microsoft.com/office/drawing/2014/main" id="{4D34B4D7-AA19-9BD1-74E4-16C79C842562}"/>
                      </a:ext>
                    </a:extLst>
                  </p14:cNvPr>
                  <p14:cNvContentPartPr/>
                  <p14:nvPr/>
                </p14:nvContentPartPr>
                <p14:xfrm>
                  <a:off x="6414528" y="1291256"/>
                  <a:ext cx="397440" cy="192600"/>
                </p14:xfrm>
              </p:contentPart>
            </mc:Choice>
            <mc:Fallback xmlns="">
              <p:pic>
                <p:nvPicPr>
                  <p:cNvPr id="57" name="Encre 56">
                    <a:extLst>
                      <a:ext uri="{FF2B5EF4-FFF2-40B4-BE49-F238E27FC236}">
                        <a16:creationId xmlns:a16="http://schemas.microsoft.com/office/drawing/2014/main" id="{4D34B4D7-AA19-9BD1-74E4-16C79C842562}"/>
                      </a:ext>
                    </a:extLst>
                  </p:cNvPr>
                  <p:cNvPicPr/>
                  <p:nvPr/>
                </p:nvPicPr>
                <p:blipFill>
                  <a:blip r:embed="rId94"/>
                  <a:stretch>
                    <a:fillRect/>
                  </a:stretch>
                </p:blipFill>
                <p:spPr>
                  <a:xfrm>
                    <a:off x="6402542" y="1278484"/>
                    <a:ext cx="420932" cy="217633"/>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58" name="Encre 57">
                    <a:extLst>
                      <a:ext uri="{FF2B5EF4-FFF2-40B4-BE49-F238E27FC236}">
                        <a16:creationId xmlns:a16="http://schemas.microsoft.com/office/drawing/2014/main" id="{DCF6679F-1BA4-BC65-F1DE-4B6439B16A90}"/>
                      </a:ext>
                    </a:extLst>
                  </p14:cNvPr>
                  <p14:cNvContentPartPr/>
                  <p14:nvPr/>
                </p14:nvContentPartPr>
                <p14:xfrm>
                  <a:off x="6825288" y="1296296"/>
                  <a:ext cx="303840" cy="392760"/>
                </p14:xfrm>
              </p:contentPart>
            </mc:Choice>
            <mc:Fallback xmlns="">
              <p:pic>
                <p:nvPicPr>
                  <p:cNvPr id="58" name="Encre 57">
                    <a:extLst>
                      <a:ext uri="{FF2B5EF4-FFF2-40B4-BE49-F238E27FC236}">
                        <a16:creationId xmlns:a16="http://schemas.microsoft.com/office/drawing/2014/main" id="{DCF6679F-1BA4-BC65-F1DE-4B6439B16A90}"/>
                      </a:ext>
                    </a:extLst>
                  </p:cNvPr>
                  <p:cNvPicPr/>
                  <p:nvPr/>
                </p:nvPicPr>
                <p:blipFill>
                  <a:blip r:embed="rId96"/>
                  <a:stretch>
                    <a:fillRect/>
                  </a:stretch>
                </p:blipFill>
                <p:spPr>
                  <a:xfrm>
                    <a:off x="6813288" y="1283511"/>
                    <a:ext cx="327360" cy="417819"/>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59" name="Encre 58">
                    <a:extLst>
                      <a:ext uri="{FF2B5EF4-FFF2-40B4-BE49-F238E27FC236}">
                        <a16:creationId xmlns:a16="http://schemas.microsoft.com/office/drawing/2014/main" id="{72E5988B-790E-0850-9F23-6D0E6B35080D}"/>
                      </a:ext>
                    </a:extLst>
                  </p14:cNvPr>
                  <p14:cNvContentPartPr/>
                  <p14:nvPr/>
                </p14:nvContentPartPr>
                <p14:xfrm>
                  <a:off x="6408408" y="1504376"/>
                  <a:ext cx="223920" cy="439200"/>
                </p14:xfrm>
              </p:contentPart>
            </mc:Choice>
            <mc:Fallback xmlns="">
              <p:pic>
                <p:nvPicPr>
                  <p:cNvPr id="59" name="Encre 58">
                    <a:extLst>
                      <a:ext uri="{FF2B5EF4-FFF2-40B4-BE49-F238E27FC236}">
                        <a16:creationId xmlns:a16="http://schemas.microsoft.com/office/drawing/2014/main" id="{72E5988B-790E-0850-9F23-6D0E6B35080D}"/>
                      </a:ext>
                    </a:extLst>
                  </p:cNvPr>
                  <p:cNvPicPr/>
                  <p:nvPr/>
                </p:nvPicPr>
                <p:blipFill>
                  <a:blip r:embed="rId98"/>
                  <a:stretch>
                    <a:fillRect/>
                  </a:stretch>
                </p:blipFill>
                <p:spPr>
                  <a:xfrm>
                    <a:off x="6396421" y="1491594"/>
                    <a:ext cx="247415" cy="464253"/>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60" name="Encre 59">
                    <a:extLst>
                      <a:ext uri="{FF2B5EF4-FFF2-40B4-BE49-F238E27FC236}">
                        <a16:creationId xmlns:a16="http://schemas.microsoft.com/office/drawing/2014/main" id="{D8EC3CD7-F865-591A-30FC-20CABFEC26DD}"/>
                      </a:ext>
                    </a:extLst>
                  </p14:cNvPr>
                  <p14:cNvContentPartPr/>
                  <p14:nvPr/>
                </p14:nvContentPartPr>
                <p14:xfrm>
                  <a:off x="6482208" y="1380176"/>
                  <a:ext cx="264960" cy="126000"/>
                </p14:xfrm>
              </p:contentPart>
            </mc:Choice>
            <mc:Fallback xmlns="">
              <p:pic>
                <p:nvPicPr>
                  <p:cNvPr id="60" name="Encre 59">
                    <a:extLst>
                      <a:ext uri="{FF2B5EF4-FFF2-40B4-BE49-F238E27FC236}">
                        <a16:creationId xmlns:a16="http://schemas.microsoft.com/office/drawing/2014/main" id="{D8EC3CD7-F865-591A-30FC-20CABFEC26DD}"/>
                      </a:ext>
                    </a:extLst>
                  </p:cNvPr>
                  <p:cNvPicPr/>
                  <p:nvPr/>
                </p:nvPicPr>
                <p:blipFill>
                  <a:blip r:embed="rId100"/>
                  <a:stretch>
                    <a:fillRect/>
                  </a:stretch>
                </p:blipFill>
                <p:spPr>
                  <a:xfrm>
                    <a:off x="6470208" y="1367371"/>
                    <a:ext cx="288480" cy="151098"/>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1" name="Encre 60">
                    <a:extLst>
                      <a:ext uri="{FF2B5EF4-FFF2-40B4-BE49-F238E27FC236}">
                        <a16:creationId xmlns:a16="http://schemas.microsoft.com/office/drawing/2014/main" id="{3E9A0B1F-F439-7609-2296-3D41154792A7}"/>
                      </a:ext>
                    </a:extLst>
                  </p14:cNvPr>
                  <p14:cNvContentPartPr/>
                  <p14:nvPr/>
                </p14:nvContentPartPr>
                <p14:xfrm>
                  <a:off x="6511368" y="1410056"/>
                  <a:ext cx="254880" cy="130320"/>
                </p14:xfrm>
              </p:contentPart>
            </mc:Choice>
            <mc:Fallback xmlns="">
              <p:pic>
                <p:nvPicPr>
                  <p:cNvPr id="61" name="Encre 60">
                    <a:extLst>
                      <a:ext uri="{FF2B5EF4-FFF2-40B4-BE49-F238E27FC236}">
                        <a16:creationId xmlns:a16="http://schemas.microsoft.com/office/drawing/2014/main" id="{3E9A0B1F-F439-7609-2296-3D41154792A7}"/>
                      </a:ext>
                    </a:extLst>
                  </p:cNvPr>
                  <p:cNvPicPr/>
                  <p:nvPr/>
                </p:nvPicPr>
                <p:blipFill>
                  <a:blip r:embed="rId102"/>
                  <a:stretch>
                    <a:fillRect/>
                  </a:stretch>
                </p:blipFill>
                <p:spPr>
                  <a:xfrm>
                    <a:off x="6499368" y="1397329"/>
                    <a:ext cx="278400" cy="155264"/>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2" name="Encre 61">
                    <a:extLst>
                      <a:ext uri="{FF2B5EF4-FFF2-40B4-BE49-F238E27FC236}">
                        <a16:creationId xmlns:a16="http://schemas.microsoft.com/office/drawing/2014/main" id="{709AB33F-5C0E-B9A9-5397-ED2F72C72CB2}"/>
                      </a:ext>
                    </a:extLst>
                  </p14:cNvPr>
                  <p14:cNvContentPartPr/>
                  <p14:nvPr/>
                </p14:nvContentPartPr>
                <p14:xfrm>
                  <a:off x="6519648" y="1433456"/>
                  <a:ext cx="228960" cy="126720"/>
                </p14:xfrm>
              </p:contentPart>
            </mc:Choice>
            <mc:Fallback xmlns="">
              <p:pic>
                <p:nvPicPr>
                  <p:cNvPr id="62" name="Encre 61">
                    <a:extLst>
                      <a:ext uri="{FF2B5EF4-FFF2-40B4-BE49-F238E27FC236}">
                        <a16:creationId xmlns:a16="http://schemas.microsoft.com/office/drawing/2014/main" id="{709AB33F-5C0E-B9A9-5397-ED2F72C72CB2}"/>
                      </a:ext>
                    </a:extLst>
                  </p:cNvPr>
                  <p:cNvPicPr/>
                  <p:nvPr/>
                </p:nvPicPr>
                <p:blipFill>
                  <a:blip r:embed="rId104"/>
                  <a:stretch>
                    <a:fillRect/>
                  </a:stretch>
                </p:blipFill>
                <p:spPr>
                  <a:xfrm>
                    <a:off x="6507648" y="1420682"/>
                    <a:ext cx="252480" cy="151757"/>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63" name="Encre 62">
                    <a:extLst>
                      <a:ext uri="{FF2B5EF4-FFF2-40B4-BE49-F238E27FC236}">
                        <a16:creationId xmlns:a16="http://schemas.microsoft.com/office/drawing/2014/main" id="{A839357F-20D8-2ABD-FACE-92F0BEC66AE6}"/>
                      </a:ext>
                    </a:extLst>
                  </p14:cNvPr>
                  <p14:cNvContentPartPr/>
                  <p14:nvPr/>
                </p14:nvContentPartPr>
                <p14:xfrm>
                  <a:off x="6541248" y="1448216"/>
                  <a:ext cx="247680" cy="137520"/>
                </p14:xfrm>
              </p:contentPart>
            </mc:Choice>
            <mc:Fallback xmlns="">
              <p:pic>
                <p:nvPicPr>
                  <p:cNvPr id="63" name="Encre 62">
                    <a:extLst>
                      <a:ext uri="{FF2B5EF4-FFF2-40B4-BE49-F238E27FC236}">
                        <a16:creationId xmlns:a16="http://schemas.microsoft.com/office/drawing/2014/main" id="{A839357F-20D8-2ABD-FACE-92F0BEC66AE6}"/>
                      </a:ext>
                    </a:extLst>
                  </p:cNvPr>
                  <p:cNvPicPr/>
                  <p:nvPr/>
                </p:nvPicPr>
                <p:blipFill>
                  <a:blip r:embed="rId106"/>
                  <a:stretch>
                    <a:fillRect/>
                  </a:stretch>
                </p:blipFill>
                <p:spPr>
                  <a:xfrm>
                    <a:off x="6529271" y="1435435"/>
                    <a:ext cx="271155" cy="16257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024" name="Encre 1023">
                    <a:extLst>
                      <a:ext uri="{FF2B5EF4-FFF2-40B4-BE49-F238E27FC236}">
                        <a16:creationId xmlns:a16="http://schemas.microsoft.com/office/drawing/2014/main" id="{053F0F25-F5FF-4294-E836-DA339BE880AC}"/>
                      </a:ext>
                    </a:extLst>
                  </p14:cNvPr>
                  <p14:cNvContentPartPr/>
                  <p14:nvPr/>
                </p14:nvContentPartPr>
                <p14:xfrm>
                  <a:off x="6541248" y="1461536"/>
                  <a:ext cx="280440" cy="149400"/>
                </p14:xfrm>
              </p:contentPart>
            </mc:Choice>
            <mc:Fallback xmlns="">
              <p:pic>
                <p:nvPicPr>
                  <p:cNvPr id="1024" name="Encre 1023">
                    <a:extLst>
                      <a:ext uri="{FF2B5EF4-FFF2-40B4-BE49-F238E27FC236}">
                        <a16:creationId xmlns:a16="http://schemas.microsoft.com/office/drawing/2014/main" id="{053F0F25-F5FF-4294-E836-DA339BE880AC}"/>
                      </a:ext>
                    </a:extLst>
                  </p:cNvPr>
                  <p:cNvPicPr/>
                  <p:nvPr/>
                </p:nvPicPr>
                <p:blipFill>
                  <a:blip r:embed="rId108"/>
                  <a:stretch>
                    <a:fillRect/>
                  </a:stretch>
                </p:blipFill>
                <p:spPr>
                  <a:xfrm>
                    <a:off x="6529243" y="1448745"/>
                    <a:ext cx="303970" cy="174471"/>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025" name="Encre 1024">
                    <a:extLst>
                      <a:ext uri="{FF2B5EF4-FFF2-40B4-BE49-F238E27FC236}">
                        <a16:creationId xmlns:a16="http://schemas.microsoft.com/office/drawing/2014/main" id="{97D2CE46-4B2E-535A-CA89-87032D959D8C}"/>
                      </a:ext>
                    </a:extLst>
                  </p14:cNvPr>
                  <p14:cNvContentPartPr/>
                  <p14:nvPr/>
                </p14:nvContentPartPr>
                <p14:xfrm>
                  <a:off x="6592728" y="1488176"/>
                  <a:ext cx="250560" cy="137520"/>
                </p14:xfrm>
              </p:contentPart>
            </mc:Choice>
            <mc:Fallback xmlns="">
              <p:pic>
                <p:nvPicPr>
                  <p:cNvPr id="1025" name="Encre 1024">
                    <a:extLst>
                      <a:ext uri="{FF2B5EF4-FFF2-40B4-BE49-F238E27FC236}">
                        <a16:creationId xmlns:a16="http://schemas.microsoft.com/office/drawing/2014/main" id="{97D2CE46-4B2E-535A-CA89-87032D959D8C}"/>
                      </a:ext>
                    </a:extLst>
                  </p:cNvPr>
                  <p:cNvPicPr/>
                  <p:nvPr/>
                </p:nvPicPr>
                <p:blipFill>
                  <a:blip r:embed="rId110"/>
                  <a:stretch>
                    <a:fillRect/>
                  </a:stretch>
                </p:blipFill>
                <p:spPr>
                  <a:xfrm>
                    <a:off x="6580728" y="1475395"/>
                    <a:ext cx="274080" cy="16257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027" name="Encre 1026">
                    <a:extLst>
                      <a:ext uri="{FF2B5EF4-FFF2-40B4-BE49-F238E27FC236}">
                        <a16:creationId xmlns:a16="http://schemas.microsoft.com/office/drawing/2014/main" id="{76B728DA-C66B-70DC-456B-9A843A697BD0}"/>
                      </a:ext>
                    </a:extLst>
                  </p14:cNvPr>
                  <p14:cNvContentPartPr/>
                  <p14:nvPr/>
                </p14:nvContentPartPr>
                <p14:xfrm>
                  <a:off x="6586968" y="1504016"/>
                  <a:ext cx="299880" cy="133920"/>
                </p14:xfrm>
              </p:contentPart>
            </mc:Choice>
            <mc:Fallback xmlns="">
              <p:pic>
                <p:nvPicPr>
                  <p:cNvPr id="1027" name="Encre 1026">
                    <a:extLst>
                      <a:ext uri="{FF2B5EF4-FFF2-40B4-BE49-F238E27FC236}">
                        <a16:creationId xmlns:a16="http://schemas.microsoft.com/office/drawing/2014/main" id="{76B728DA-C66B-70DC-456B-9A843A697BD0}"/>
                      </a:ext>
                    </a:extLst>
                  </p:cNvPr>
                  <p:cNvPicPr/>
                  <p:nvPr/>
                </p:nvPicPr>
                <p:blipFill>
                  <a:blip r:embed="rId112"/>
                  <a:stretch>
                    <a:fillRect/>
                  </a:stretch>
                </p:blipFill>
                <p:spPr>
                  <a:xfrm>
                    <a:off x="6574992" y="1491237"/>
                    <a:ext cx="323353" cy="158966"/>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029" name="Encre 1028">
                    <a:extLst>
                      <a:ext uri="{FF2B5EF4-FFF2-40B4-BE49-F238E27FC236}">
                        <a16:creationId xmlns:a16="http://schemas.microsoft.com/office/drawing/2014/main" id="{F77336A5-AA70-9A40-1A4D-8F9739EF28D6}"/>
                      </a:ext>
                    </a:extLst>
                  </p14:cNvPr>
                  <p14:cNvContentPartPr/>
                  <p14:nvPr/>
                </p14:nvContentPartPr>
                <p14:xfrm>
                  <a:off x="6584448" y="1535336"/>
                  <a:ext cx="286560" cy="129600"/>
                </p14:xfrm>
              </p:contentPart>
            </mc:Choice>
            <mc:Fallback xmlns="">
              <p:pic>
                <p:nvPicPr>
                  <p:cNvPr id="1029" name="Encre 1028">
                    <a:extLst>
                      <a:ext uri="{FF2B5EF4-FFF2-40B4-BE49-F238E27FC236}">
                        <a16:creationId xmlns:a16="http://schemas.microsoft.com/office/drawing/2014/main" id="{F77336A5-AA70-9A40-1A4D-8F9739EF28D6}"/>
                      </a:ext>
                    </a:extLst>
                  </p:cNvPr>
                  <p:cNvPicPr/>
                  <p:nvPr/>
                </p:nvPicPr>
                <p:blipFill>
                  <a:blip r:embed="rId114"/>
                  <a:stretch>
                    <a:fillRect/>
                  </a:stretch>
                </p:blipFill>
                <p:spPr>
                  <a:xfrm>
                    <a:off x="6572448" y="1522580"/>
                    <a:ext cx="310080" cy="154602"/>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031" name="Encre 1030">
                    <a:extLst>
                      <a:ext uri="{FF2B5EF4-FFF2-40B4-BE49-F238E27FC236}">
                        <a16:creationId xmlns:a16="http://schemas.microsoft.com/office/drawing/2014/main" id="{97CABE41-1DD0-8877-FAAA-C31F7D197168}"/>
                      </a:ext>
                    </a:extLst>
                  </p14:cNvPr>
                  <p14:cNvContentPartPr/>
                  <p14:nvPr/>
                </p14:nvContentPartPr>
                <p14:xfrm>
                  <a:off x="6584448" y="1557296"/>
                  <a:ext cx="326520" cy="135360"/>
                </p14:xfrm>
              </p:contentPart>
            </mc:Choice>
            <mc:Fallback xmlns="">
              <p:pic>
                <p:nvPicPr>
                  <p:cNvPr id="1031" name="Encre 1030">
                    <a:extLst>
                      <a:ext uri="{FF2B5EF4-FFF2-40B4-BE49-F238E27FC236}">
                        <a16:creationId xmlns:a16="http://schemas.microsoft.com/office/drawing/2014/main" id="{97CABE41-1DD0-8877-FAAA-C31F7D197168}"/>
                      </a:ext>
                    </a:extLst>
                  </p:cNvPr>
                  <p:cNvPicPr/>
                  <p:nvPr/>
                </p:nvPicPr>
                <p:blipFill>
                  <a:blip r:embed="rId116"/>
                  <a:stretch>
                    <a:fillRect/>
                  </a:stretch>
                </p:blipFill>
                <p:spPr>
                  <a:xfrm>
                    <a:off x="6572444" y="1544526"/>
                    <a:ext cx="350049" cy="160389"/>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033" name="Encre 1032">
                    <a:extLst>
                      <a:ext uri="{FF2B5EF4-FFF2-40B4-BE49-F238E27FC236}">
                        <a16:creationId xmlns:a16="http://schemas.microsoft.com/office/drawing/2014/main" id="{6F2A8F3E-B74A-C647-C9D8-3CE3B0E179F2}"/>
                      </a:ext>
                    </a:extLst>
                  </p14:cNvPr>
                  <p14:cNvContentPartPr/>
                  <p14:nvPr/>
                </p14:nvContentPartPr>
                <p14:xfrm>
                  <a:off x="6595968" y="1597256"/>
                  <a:ext cx="378360" cy="143640"/>
                </p14:xfrm>
              </p:contentPart>
            </mc:Choice>
            <mc:Fallback xmlns="">
              <p:pic>
                <p:nvPicPr>
                  <p:cNvPr id="1033" name="Encre 1032">
                    <a:extLst>
                      <a:ext uri="{FF2B5EF4-FFF2-40B4-BE49-F238E27FC236}">
                        <a16:creationId xmlns:a16="http://schemas.microsoft.com/office/drawing/2014/main" id="{6F2A8F3E-B74A-C647-C9D8-3CE3B0E179F2}"/>
                      </a:ext>
                    </a:extLst>
                  </p:cNvPr>
                  <p:cNvPicPr/>
                  <p:nvPr/>
                </p:nvPicPr>
                <p:blipFill>
                  <a:blip r:embed="rId118"/>
                  <a:stretch>
                    <a:fillRect/>
                  </a:stretch>
                </p:blipFill>
                <p:spPr>
                  <a:xfrm>
                    <a:off x="6583979" y="1584477"/>
                    <a:ext cx="401858" cy="168688"/>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034" name="Encre 1033">
                    <a:extLst>
                      <a:ext uri="{FF2B5EF4-FFF2-40B4-BE49-F238E27FC236}">
                        <a16:creationId xmlns:a16="http://schemas.microsoft.com/office/drawing/2014/main" id="{E0068ECE-7910-2E6D-D4F6-86243A46B3C3}"/>
                      </a:ext>
                    </a:extLst>
                  </p14:cNvPr>
                  <p14:cNvContentPartPr/>
                  <p14:nvPr/>
                </p14:nvContentPartPr>
                <p14:xfrm>
                  <a:off x="6602808" y="1609136"/>
                  <a:ext cx="375480" cy="161280"/>
                </p14:xfrm>
              </p:contentPart>
            </mc:Choice>
            <mc:Fallback xmlns="">
              <p:pic>
                <p:nvPicPr>
                  <p:cNvPr id="1034" name="Encre 1033">
                    <a:extLst>
                      <a:ext uri="{FF2B5EF4-FFF2-40B4-BE49-F238E27FC236}">
                        <a16:creationId xmlns:a16="http://schemas.microsoft.com/office/drawing/2014/main" id="{E0068ECE-7910-2E6D-D4F6-86243A46B3C3}"/>
                      </a:ext>
                    </a:extLst>
                  </p:cNvPr>
                  <p:cNvPicPr/>
                  <p:nvPr/>
                </p:nvPicPr>
                <p:blipFill>
                  <a:blip r:embed="rId120"/>
                  <a:stretch>
                    <a:fillRect/>
                  </a:stretch>
                </p:blipFill>
                <p:spPr>
                  <a:xfrm>
                    <a:off x="6590819" y="1596377"/>
                    <a:ext cx="398977" cy="186289"/>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035" name="Encre 1034">
                    <a:extLst>
                      <a:ext uri="{FF2B5EF4-FFF2-40B4-BE49-F238E27FC236}">
                        <a16:creationId xmlns:a16="http://schemas.microsoft.com/office/drawing/2014/main" id="{0D8F0CA2-B451-A31C-B37A-CE586AB6A513}"/>
                      </a:ext>
                    </a:extLst>
                  </p14:cNvPr>
                  <p14:cNvContentPartPr/>
                  <p14:nvPr/>
                </p14:nvContentPartPr>
                <p14:xfrm>
                  <a:off x="6634488" y="1630736"/>
                  <a:ext cx="348120" cy="157680"/>
                </p14:xfrm>
              </p:contentPart>
            </mc:Choice>
            <mc:Fallback xmlns="">
              <p:pic>
                <p:nvPicPr>
                  <p:cNvPr id="1035" name="Encre 1034">
                    <a:extLst>
                      <a:ext uri="{FF2B5EF4-FFF2-40B4-BE49-F238E27FC236}">
                        <a16:creationId xmlns:a16="http://schemas.microsoft.com/office/drawing/2014/main" id="{0D8F0CA2-B451-A31C-B37A-CE586AB6A513}"/>
                      </a:ext>
                    </a:extLst>
                  </p:cNvPr>
                  <p:cNvPicPr/>
                  <p:nvPr/>
                </p:nvPicPr>
                <p:blipFill>
                  <a:blip r:embed="rId122"/>
                  <a:stretch>
                    <a:fillRect/>
                  </a:stretch>
                </p:blipFill>
                <p:spPr>
                  <a:xfrm>
                    <a:off x="6622484" y="1617937"/>
                    <a:ext cx="371648" cy="182765"/>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036" name="Encre 1035">
                    <a:extLst>
                      <a:ext uri="{FF2B5EF4-FFF2-40B4-BE49-F238E27FC236}">
                        <a16:creationId xmlns:a16="http://schemas.microsoft.com/office/drawing/2014/main" id="{69AE65C2-B4D8-DF6B-5294-E374E4438E42}"/>
                      </a:ext>
                    </a:extLst>
                  </p14:cNvPr>
                  <p14:cNvContentPartPr/>
                  <p14:nvPr/>
                </p14:nvContentPartPr>
                <p14:xfrm>
                  <a:off x="6663648" y="1633616"/>
                  <a:ext cx="344160" cy="170280"/>
                </p14:xfrm>
              </p:contentPart>
            </mc:Choice>
            <mc:Fallback xmlns="">
              <p:pic>
                <p:nvPicPr>
                  <p:cNvPr id="1036" name="Encre 1035">
                    <a:extLst>
                      <a:ext uri="{FF2B5EF4-FFF2-40B4-BE49-F238E27FC236}">
                        <a16:creationId xmlns:a16="http://schemas.microsoft.com/office/drawing/2014/main" id="{69AE65C2-B4D8-DF6B-5294-E374E4438E42}"/>
                      </a:ext>
                    </a:extLst>
                  </p:cNvPr>
                  <p:cNvPicPr/>
                  <p:nvPr/>
                </p:nvPicPr>
                <p:blipFill>
                  <a:blip r:embed="rId124"/>
                  <a:stretch>
                    <a:fillRect/>
                  </a:stretch>
                </p:blipFill>
                <p:spPr>
                  <a:xfrm>
                    <a:off x="6651648" y="1620832"/>
                    <a:ext cx="367680" cy="195336"/>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037" name="Encre 1036">
                    <a:extLst>
                      <a:ext uri="{FF2B5EF4-FFF2-40B4-BE49-F238E27FC236}">
                        <a16:creationId xmlns:a16="http://schemas.microsoft.com/office/drawing/2014/main" id="{A8927856-B293-8573-232E-1E9BE8DFCA37}"/>
                      </a:ext>
                    </a:extLst>
                  </p14:cNvPr>
                  <p14:cNvContentPartPr/>
                  <p14:nvPr/>
                </p14:nvContentPartPr>
                <p14:xfrm>
                  <a:off x="6659328" y="1664576"/>
                  <a:ext cx="340200" cy="164160"/>
                </p14:xfrm>
              </p:contentPart>
            </mc:Choice>
            <mc:Fallback xmlns="">
              <p:pic>
                <p:nvPicPr>
                  <p:cNvPr id="1037" name="Encre 1036">
                    <a:extLst>
                      <a:ext uri="{FF2B5EF4-FFF2-40B4-BE49-F238E27FC236}">
                        <a16:creationId xmlns:a16="http://schemas.microsoft.com/office/drawing/2014/main" id="{A8927856-B293-8573-232E-1E9BE8DFCA37}"/>
                      </a:ext>
                    </a:extLst>
                  </p:cNvPr>
                  <p:cNvPicPr/>
                  <p:nvPr/>
                </p:nvPicPr>
                <p:blipFill>
                  <a:blip r:embed="rId126"/>
                  <a:stretch>
                    <a:fillRect/>
                  </a:stretch>
                </p:blipFill>
                <p:spPr>
                  <a:xfrm>
                    <a:off x="6647332" y="1651831"/>
                    <a:ext cx="363712" cy="189141"/>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038" name="Encre 1037">
                    <a:extLst>
                      <a:ext uri="{FF2B5EF4-FFF2-40B4-BE49-F238E27FC236}">
                        <a16:creationId xmlns:a16="http://schemas.microsoft.com/office/drawing/2014/main" id="{CE144F13-D707-11DD-4B95-10CA8A3AC1EB}"/>
                      </a:ext>
                    </a:extLst>
                  </p14:cNvPr>
                  <p14:cNvContentPartPr/>
                  <p14:nvPr/>
                </p14:nvContentPartPr>
                <p14:xfrm>
                  <a:off x="7578806" y="3333757"/>
                  <a:ext cx="981000" cy="250200"/>
                </p14:xfrm>
              </p:contentPart>
            </mc:Choice>
            <mc:Fallback xmlns="">
              <p:pic>
                <p:nvPicPr>
                  <p:cNvPr id="1038" name="Encre 1037">
                    <a:extLst>
                      <a:ext uri="{FF2B5EF4-FFF2-40B4-BE49-F238E27FC236}">
                        <a16:creationId xmlns:a16="http://schemas.microsoft.com/office/drawing/2014/main" id="{CE144F13-D707-11DD-4B95-10CA8A3AC1EB}"/>
                      </a:ext>
                    </a:extLst>
                  </p:cNvPr>
                  <p:cNvPicPr/>
                  <p:nvPr/>
                </p:nvPicPr>
                <p:blipFill>
                  <a:blip r:embed="rId128"/>
                  <a:stretch>
                    <a:fillRect/>
                  </a:stretch>
                </p:blipFill>
                <p:spPr>
                  <a:xfrm>
                    <a:off x="7573047" y="3327617"/>
                    <a:ext cx="992519" cy="26248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039" name="Encre 1038">
                    <a:extLst>
                      <a:ext uri="{FF2B5EF4-FFF2-40B4-BE49-F238E27FC236}">
                        <a16:creationId xmlns:a16="http://schemas.microsoft.com/office/drawing/2014/main" id="{F9C6F8A8-FADC-3F29-7667-3DDBAF835B79}"/>
                      </a:ext>
                    </a:extLst>
                  </p14:cNvPr>
                  <p14:cNvContentPartPr/>
                  <p14:nvPr/>
                </p14:nvContentPartPr>
                <p14:xfrm>
                  <a:off x="8336284" y="2236063"/>
                  <a:ext cx="420480" cy="125640"/>
                </p14:xfrm>
              </p:contentPart>
            </mc:Choice>
            <mc:Fallback xmlns="">
              <p:pic>
                <p:nvPicPr>
                  <p:cNvPr id="1039" name="Encre 1038">
                    <a:extLst>
                      <a:ext uri="{FF2B5EF4-FFF2-40B4-BE49-F238E27FC236}">
                        <a16:creationId xmlns:a16="http://schemas.microsoft.com/office/drawing/2014/main" id="{F9C6F8A8-FADC-3F29-7667-3DDBAF835B79}"/>
                      </a:ext>
                    </a:extLst>
                  </p:cNvPr>
                  <p:cNvPicPr/>
                  <p:nvPr/>
                </p:nvPicPr>
                <p:blipFill>
                  <a:blip r:embed="rId130"/>
                  <a:stretch>
                    <a:fillRect/>
                  </a:stretch>
                </p:blipFill>
                <p:spPr>
                  <a:xfrm>
                    <a:off x="8330524" y="2229909"/>
                    <a:ext cx="432000" cy="137948"/>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040" name="Encre 1039">
                    <a:extLst>
                      <a:ext uri="{FF2B5EF4-FFF2-40B4-BE49-F238E27FC236}">
                        <a16:creationId xmlns:a16="http://schemas.microsoft.com/office/drawing/2014/main" id="{983CE398-E7B4-7207-E320-EF92DFC2597D}"/>
                      </a:ext>
                    </a:extLst>
                  </p14:cNvPr>
                  <p14:cNvContentPartPr/>
                  <p14:nvPr/>
                </p14:nvContentPartPr>
                <p14:xfrm>
                  <a:off x="8321524" y="2013583"/>
                  <a:ext cx="358560" cy="237240"/>
                </p14:xfrm>
              </p:contentPart>
            </mc:Choice>
            <mc:Fallback xmlns="">
              <p:pic>
                <p:nvPicPr>
                  <p:cNvPr id="1040" name="Encre 1039">
                    <a:extLst>
                      <a:ext uri="{FF2B5EF4-FFF2-40B4-BE49-F238E27FC236}">
                        <a16:creationId xmlns:a16="http://schemas.microsoft.com/office/drawing/2014/main" id="{983CE398-E7B4-7207-E320-EF92DFC2597D}"/>
                      </a:ext>
                    </a:extLst>
                  </p:cNvPr>
                  <p:cNvPicPr/>
                  <p:nvPr/>
                </p:nvPicPr>
                <p:blipFill>
                  <a:blip r:embed="rId132"/>
                  <a:stretch>
                    <a:fillRect/>
                  </a:stretch>
                </p:blipFill>
                <p:spPr>
                  <a:xfrm>
                    <a:off x="8315764" y="2007461"/>
                    <a:ext cx="370080" cy="249485"/>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041" name="Encre 1040">
                    <a:extLst>
                      <a:ext uri="{FF2B5EF4-FFF2-40B4-BE49-F238E27FC236}">
                        <a16:creationId xmlns:a16="http://schemas.microsoft.com/office/drawing/2014/main" id="{03B23268-FE67-BD04-FFB9-FD19C92FB998}"/>
                      </a:ext>
                    </a:extLst>
                  </p14:cNvPr>
                  <p14:cNvContentPartPr/>
                  <p14:nvPr/>
                </p14:nvContentPartPr>
                <p14:xfrm>
                  <a:off x="8644444" y="1919623"/>
                  <a:ext cx="550080" cy="103680"/>
                </p14:xfrm>
              </p:contentPart>
            </mc:Choice>
            <mc:Fallback xmlns="">
              <p:pic>
                <p:nvPicPr>
                  <p:cNvPr id="1041" name="Encre 1040">
                    <a:extLst>
                      <a:ext uri="{FF2B5EF4-FFF2-40B4-BE49-F238E27FC236}">
                        <a16:creationId xmlns:a16="http://schemas.microsoft.com/office/drawing/2014/main" id="{03B23268-FE67-BD04-FFB9-FD19C92FB998}"/>
                      </a:ext>
                    </a:extLst>
                  </p:cNvPr>
                  <p:cNvPicPr/>
                  <p:nvPr/>
                </p:nvPicPr>
                <p:blipFill>
                  <a:blip r:embed="rId134"/>
                  <a:stretch>
                    <a:fillRect/>
                  </a:stretch>
                </p:blipFill>
                <p:spPr>
                  <a:xfrm>
                    <a:off x="8638684" y="1913494"/>
                    <a:ext cx="561600" cy="115938"/>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042" name="Encre 1041">
                    <a:extLst>
                      <a:ext uri="{FF2B5EF4-FFF2-40B4-BE49-F238E27FC236}">
                        <a16:creationId xmlns:a16="http://schemas.microsoft.com/office/drawing/2014/main" id="{D475B763-2E9E-133E-5244-C84999F0F00D}"/>
                      </a:ext>
                    </a:extLst>
                  </p14:cNvPr>
                  <p14:cNvContentPartPr/>
                  <p14:nvPr/>
                </p14:nvContentPartPr>
                <p14:xfrm>
                  <a:off x="8735164" y="1913503"/>
                  <a:ext cx="480240" cy="429120"/>
                </p14:xfrm>
              </p:contentPart>
            </mc:Choice>
            <mc:Fallback xmlns="">
              <p:pic>
                <p:nvPicPr>
                  <p:cNvPr id="1042" name="Encre 1041">
                    <a:extLst>
                      <a:ext uri="{FF2B5EF4-FFF2-40B4-BE49-F238E27FC236}">
                        <a16:creationId xmlns:a16="http://schemas.microsoft.com/office/drawing/2014/main" id="{D475B763-2E9E-133E-5244-C84999F0F00D}"/>
                      </a:ext>
                    </a:extLst>
                  </p:cNvPr>
                  <p:cNvPicPr/>
                  <p:nvPr/>
                </p:nvPicPr>
                <p:blipFill>
                  <a:blip r:embed="rId136"/>
                  <a:stretch>
                    <a:fillRect/>
                  </a:stretch>
                </p:blipFill>
                <p:spPr>
                  <a:xfrm>
                    <a:off x="8729407" y="1907358"/>
                    <a:ext cx="491754" cy="44141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043" name="Encre 1042">
                    <a:extLst>
                      <a:ext uri="{FF2B5EF4-FFF2-40B4-BE49-F238E27FC236}">
                        <a16:creationId xmlns:a16="http://schemas.microsoft.com/office/drawing/2014/main" id="{D4C46130-D1FE-F74F-D79C-72ED47F693F3}"/>
                      </a:ext>
                    </a:extLst>
                  </p14:cNvPr>
                  <p14:cNvContentPartPr/>
                  <p14:nvPr/>
                </p14:nvContentPartPr>
                <p14:xfrm>
                  <a:off x="7731986" y="843887"/>
                  <a:ext cx="674640" cy="564480"/>
                </p14:xfrm>
              </p:contentPart>
            </mc:Choice>
            <mc:Fallback xmlns="">
              <p:pic>
                <p:nvPicPr>
                  <p:cNvPr id="1043" name="Encre 1042">
                    <a:extLst>
                      <a:ext uri="{FF2B5EF4-FFF2-40B4-BE49-F238E27FC236}">
                        <a16:creationId xmlns:a16="http://schemas.microsoft.com/office/drawing/2014/main" id="{D4C46130-D1FE-F74F-D79C-72ED47F693F3}"/>
                      </a:ext>
                    </a:extLst>
                  </p:cNvPr>
                  <p:cNvPicPr/>
                  <p:nvPr/>
                </p:nvPicPr>
                <p:blipFill>
                  <a:blip r:embed="rId138"/>
                  <a:stretch>
                    <a:fillRect/>
                  </a:stretch>
                </p:blipFill>
                <p:spPr>
                  <a:xfrm>
                    <a:off x="7719990" y="831104"/>
                    <a:ext cx="698152" cy="589534"/>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044" name="Encre 1043">
                    <a:extLst>
                      <a:ext uri="{FF2B5EF4-FFF2-40B4-BE49-F238E27FC236}">
                        <a16:creationId xmlns:a16="http://schemas.microsoft.com/office/drawing/2014/main" id="{1C973D80-9513-36D3-4992-E98DA66ABB51}"/>
                      </a:ext>
                    </a:extLst>
                  </p14:cNvPr>
                  <p14:cNvContentPartPr/>
                  <p14:nvPr/>
                </p14:nvContentPartPr>
                <p14:xfrm>
                  <a:off x="7772306" y="885647"/>
                  <a:ext cx="1136880" cy="665640"/>
                </p14:xfrm>
              </p:contentPart>
            </mc:Choice>
            <mc:Fallback xmlns="">
              <p:pic>
                <p:nvPicPr>
                  <p:cNvPr id="1044" name="Encre 1043">
                    <a:extLst>
                      <a:ext uri="{FF2B5EF4-FFF2-40B4-BE49-F238E27FC236}">
                        <a16:creationId xmlns:a16="http://schemas.microsoft.com/office/drawing/2014/main" id="{1C973D80-9513-36D3-4992-E98DA66ABB51}"/>
                      </a:ext>
                    </a:extLst>
                  </p:cNvPr>
                  <p:cNvPicPr/>
                  <p:nvPr/>
                </p:nvPicPr>
                <p:blipFill>
                  <a:blip r:embed="rId140"/>
                  <a:stretch>
                    <a:fillRect/>
                  </a:stretch>
                </p:blipFill>
                <p:spPr>
                  <a:xfrm>
                    <a:off x="7760309" y="872856"/>
                    <a:ext cx="1160395" cy="69071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045" name="Encre 1044">
                    <a:extLst>
                      <a:ext uri="{FF2B5EF4-FFF2-40B4-BE49-F238E27FC236}">
                        <a16:creationId xmlns:a16="http://schemas.microsoft.com/office/drawing/2014/main" id="{C55C9D7C-8EBF-2E7A-EBEB-0DA3613926F7}"/>
                      </a:ext>
                    </a:extLst>
                  </p14:cNvPr>
                  <p14:cNvContentPartPr/>
                  <p14:nvPr/>
                </p14:nvContentPartPr>
                <p14:xfrm>
                  <a:off x="8338040" y="974213"/>
                  <a:ext cx="332640" cy="21240"/>
                </p14:xfrm>
              </p:contentPart>
            </mc:Choice>
            <mc:Fallback xmlns="">
              <p:pic>
                <p:nvPicPr>
                  <p:cNvPr id="1045" name="Encre 1044">
                    <a:extLst>
                      <a:ext uri="{FF2B5EF4-FFF2-40B4-BE49-F238E27FC236}">
                        <a16:creationId xmlns:a16="http://schemas.microsoft.com/office/drawing/2014/main" id="{C55C9D7C-8EBF-2E7A-EBEB-0DA3613926F7}"/>
                      </a:ext>
                    </a:extLst>
                  </p:cNvPr>
                  <p:cNvPicPr/>
                  <p:nvPr/>
                </p:nvPicPr>
                <p:blipFill>
                  <a:blip r:embed="rId142"/>
                  <a:stretch>
                    <a:fillRect/>
                  </a:stretch>
                </p:blipFill>
                <p:spPr>
                  <a:xfrm>
                    <a:off x="8332280" y="968144"/>
                    <a:ext cx="344160" cy="33377"/>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046" name="Encre 1045">
                    <a:extLst>
                      <a:ext uri="{FF2B5EF4-FFF2-40B4-BE49-F238E27FC236}">
                        <a16:creationId xmlns:a16="http://schemas.microsoft.com/office/drawing/2014/main" id="{4C7C5305-230B-1FFB-DE18-84264BFEC196}"/>
                      </a:ext>
                    </a:extLst>
                  </p14:cNvPr>
                  <p14:cNvContentPartPr/>
                  <p14:nvPr/>
                </p14:nvContentPartPr>
                <p14:xfrm>
                  <a:off x="8279720" y="1022093"/>
                  <a:ext cx="272160" cy="39600"/>
                </p14:xfrm>
              </p:contentPart>
            </mc:Choice>
            <mc:Fallback xmlns="">
              <p:pic>
                <p:nvPicPr>
                  <p:cNvPr id="1046" name="Encre 1045">
                    <a:extLst>
                      <a:ext uri="{FF2B5EF4-FFF2-40B4-BE49-F238E27FC236}">
                        <a16:creationId xmlns:a16="http://schemas.microsoft.com/office/drawing/2014/main" id="{4C7C5305-230B-1FFB-DE18-84264BFEC196}"/>
                      </a:ext>
                    </a:extLst>
                  </p:cNvPr>
                  <p:cNvPicPr/>
                  <p:nvPr/>
                </p:nvPicPr>
                <p:blipFill>
                  <a:blip r:embed="rId144"/>
                  <a:stretch>
                    <a:fillRect/>
                  </a:stretch>
                </p:blipFill>
                <p:spPr>
                  <a:xfrm>
                    <a:off x="8273960" y="1015922"/>
                    <a:ext cx="283680" cy="51943"/>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047" name="Encre 1046">
                    <a:extLst>
                      <a:ext uri="{FF2B5EF4-FFF2-40B4-BE49-F238E27FC236}">
                        <a16:creationId xmlns:a16="http://schemas.microsoft.com/office/drawing/2014/main" id="{DD6AA107-9C52-56BF-D251-BACB7F6474D4}"/>
                      </a:ext>
                    </a:extLst>
                  </p14:cNvPr>
                  <p14:cNvContentPartPr/>
                  <p14:nvPr/>
                </p14:nvContentPartPr>
                <p14:xfrm>
                  <a:off x="8160920" y="1101293"/>
                  <a:ext cx="345600" cy="57240"/>
                </p14:xfrm>
              </p:contentPart>
            </mc:Choice>
            <mc:Fallback xmlns="">
              <p:pic>
                <p:nvPicPr>
                  <p:cNvPr id="1047" name="Encre 1046">
                    <a:extLst>
                      <a:ext uri="{FF2B5EF4-FFF2-40B4-BE49-F238E27FC236}">
                        <a16:creationId xmlns:a16="http://schemas.microsoft.com/office/drawing/2014/main" id="{DD6AA107-9C52-56BF-D251-BACB7F6474D4}"/>
                      </a:ext>
                    </a:extLst>
                  </p:cNvPr>
                  <p:cNvPicPr/>
                  <p:nvPr/>
                </p:nvPicPr>
                <p:blipFill>
                  <a:blip r:embed="rId146"/>
                  <a:stretch>
                    <a:fillRect/>
                  </a:stretch>
                </p:blipFill>
                <p:spPr>
                  <a:xfrm>
                    <a:off x="8155160" y="1095160"/>
                    <a:ext cx="357120" cy="69506"/>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048" name="Encre 1047">
                    <a:extLst>
                      <a:ext uri="{FF2B5EF4-FFF2-40B4-BE49-F238E27FC236}">
                        <a16:creationId xmlns:a16="http://schemas.microsoft.com/office/drawing/2014/main" id="{5CF8F8E9-7595-F9B5-4DB3-55C8C9704487}"/>
                      </a:ext>
                    </a:extLst>
                  </p14:cNvPr>
                  <p14:cNvContentPartPr/>
                  <p14:nvPr/>
                </p14:nvContentPartPr>
                <p14:xfrm>
                  <a:off x="8079560" y="1186613"/>
                  <a:ext cx="331200" cy="61920"/>
                </p14:xfrm>
              </p:contentPart>
            </mc:Choice>
            <mc:Fallback xmlns="">
              <p:pic>
                <p:nvPicPr>
                  <p:cNvPr id="1048" name="Encre 1047">
                    <a:extLst>
                      <a:ext uri="{FF2B5EF4-FFF2-40B4-BE49-F238E27FC236}">
                        <a16:creationId xmlns:a16="http://schemas.microsoft.com/office/drawing/2014/main" id="{5CF8F8E9-7595-F9B5-4DB3-55C8C9704487}"/>
                      </a:ext>
                    </a:extLst>
                  </p:cNvPr>
                  <p:cNvPicPr/>
                  <p:nvPr/>
                </p:nvPicPr>
                <p:blipFill>
                  <a:blip r:embed="rId148"/>
                  <a:stretch>
                    <a:fillRect/>
                  </a:stretch>
                </p:blipFill>
                <p:spPr>
                  <a:xfrm>
                    <a:off x="8073800" y="1180472"/>
                    <a:ext cx="342720" cy="74202"/>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049" name="Encre 1048">
                    <a:extLst>
                      <a:ext uri="{FF2B5EF4-FFF2-40B4-BE49-F238E27FC236}">
                        <a16:creationId xmlns:a16="http://schemas.microsoft.com/office/drawing/2014/main" id="{BE9DA1F6-7034-5A5E-C38E-1FDAA951CD92}"/>
                      </a:ext>
                    </a:extLst>
                  </p14:cNvPr>
                  <p14:cNvContentPartPr/>
                  <p14:nvPr/>
                </p14:nvContentPartPr>
                <p14:xfrm>
                  <a:off x="8047160" y="1279493"/>
                  <a:ext cx="288000" cy="86760"/>
                </p14:xfrm>
              </p:contentPart>
            </mc:Choice>
            <mc:Fallback xmlns="">
              <p:pic>
                <p:nvPicPr>
                  <p:cNvPr id="1049" name="Encre 1048">
                    <a:extLst>
                      <a:ext uri="{FF2B5EF4-FFF2-40B4-BE49-F238E27FC236}">
                        <a16:creationId xmlns:a16="http://schemas.microsoft.com/office/drawing/2014/main" id="{BE9DA1F6-7034-5A5E-C38E-1FDAA951CD92}"/>
                      </a:ext>
                    </a:extLst>
                  </p:cNvPr>
                  <p:cNvPicPr/>
                  <p:nvPr/>
                </p:nvPicPr>
                <p:blipFill>
                  <a:blip r:embed="rId150"/>
                  <a:stretch>
                    <a:fillRect/>
                  </a:stretch>
                </p:blipFill>
                <p:spPr>
                  <a:xfrm>
                    <a:off x="8041400" y="1273369"/>
                    <a:ext cx="299520" cy="99008"/>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050" name="Encre 1049">
                    <a:extLst>
                      <a:ext uri="{FF2B5EF4-FFF2-40B4-BE49-F238E27FC236}">
                        <a16:creationId xmlns:a16="http://schemas.microsoft.com/office/drawing/2014/main" id="{5D9E3CC7-79C2-8B1D-FA91-A26E162AD7BB}"/>
                      </a:ext>
                    </a:extLst>
                  </p14:cNvPr>
                  <p14:cNvContentPartPr/>
                  <p14:nvPr/>
                </p14:nvContentPartPr>
                <p14:xfrm>
                  <a:off x="7886960" y="1362293"/>
                  <a:ext cx="344880" cy="51480"/>
                </p14:xfrm>
              </p:contentPart>
            </mc:Choice>
            <mc:Fallback xmlns="">
              <p:pic>
                <p:nvPicPr>
                  <p:cNvPr id="1050" name="Encre 1049">
                    <a:extLst>
                      <a:ext uri="{FF2B5EF4-FFF2-40B4-BE49-F238E27FC236}">
                        <a16:creationId xmlns:a16="http://schemas.microsoft.com/office/drawing/2014/main" id="{5D9E3CC7-79C2-8B1D-FA91-A26E162AD7BB}"/>
                      </a:ext>
                    </a:extLst>
                  </p:cNvPr>
                  <p:cNvPicPr/>
                  <p:nvPr/>
                </p:nvPicPr>
                <p:blipFill>
                  <a:blip r:embed="rId152"/>
                  <a:stretch>
                    <a:fillRect/>
                  </a:stretch>
                </p:blipFill>
                <p:spPr>
                  <a:xfrm>
                    <a:off x="7881204" y="1356177"/>
                    <a:ext cx="356392" cy="63713"/>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051" name="Encre 1050">
                    <a:extLst>
                      <a:ext uri="{FF2B5EF4-FFF2-40B4-BE49-F238E27FC236}">
                        <a16:creationId xmlns:a16="http://schemas.microsoft.com/office/drawing/2014/main" id="{73B054A1-DE11-CCC7-7D4B-E53F6F4FD428}"/>
                      </a:ext>
                    </a:extLst>
                  </p14:cNvPr>
                  <p14:cNvContentPartPr/>
                  <p14:nvPr/>
                </p14:nvContentPartPr>
                <p14:xfrm>
                  <a:off x="7919360" y="1426013"/>
                  <a:ext cx="323640" cy="83520"/>
                </p14:xfrm>
              </p:contentPart>
            </mc:Choice>
            <mc:Fallback xmlns="">
              <p:pic>
                <p:nvPicPr>
                  <p:cNvPr id="1051" name="Encre 1050">
                    <a:extLst>
                      <a:ext uri="{FF2B5EF4-FFF2-40B4-BE49-F238E27FC236}">
                        <a16:creationId xmlns:a16="http://schemas.microsoft.com/office/drawing/2014/main" id="{73B054A1-DE11-CCC7-7D4B-E53F6F4FD428}"/>
                      </a:ext>
                    </a:extLst>
                  </p:cNvPr>
                  <p:cNvPicPr/>
                  <p:nvPr/>
                </p:nvPicPr>
                <p:blipFill>
                  <a:blip r:embed="rId154"/>
                  <a:stretch>
                    <a:fillRect/>
                  </a:stretch>
                </p:blipFill>
                <p:spPr>
                  <a:xfrm>
                    <a:off x="7913598" y="1419902"/>
                    <a:ext cx="335164" cy="95742"/>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052" name="Encre 1051">
                    <a:extLst>
                      <a:ext uri="{FF2B5EF4-FFF2-40B4-BE49-F238E27FC236}">
                        <a16:creationId xmlns:a16="http://schemas.microsoft.com/office/drawing/2014/main" id="{6702E1E3-77D9-54D8-9CA4-75FBEBBF7025}"/>
                      </a:ext>
                    </a:extLst>
                  </p14:cNvPr>
                  <p14:cNvContentPartPr/>
                  <p14:nvPr/>
                </p14:nvContentPartPr>
                <p14:xfrm>
                  <a:off x="7916480" y="1280213"/>
                  <a:ext cx="399600" cy="128520"/>
                </p14:xfrm>
              </p:contentPart>
            </mc:Choice>
            <mc:Fallback xmlns="">
              <p:pic>
                <p:nvPicPr>
                  <p:cNvPr id="1052" name="Encre 1051">
                    <a:extLst>
                      <a:ext uri="{FF2B5EF4-FFF2-40B4-BE49-F238E27FC236}">
                        <a16:creationId xmlns:a16="http://schemas.microsoft.com/office/drawing/2014/main" id="{6702E1E3-77D9-54D8-9CA4-75FBEBBF7025}"/>
                      </a:ext>
                    </a:extLst>
                  </p:cNvPr>
                  <p:cNvPicPr/>
                  <p:nvPr/>
                </p:nvPicPr>
                <p:blipFill>
                  <a:blip r:embed="rId156"/>
                  <a:stretch>
                    <a:fillRect/>
                  </a:stretch>
                </p:blipFill>
                <p:spPr>
                  <a:xfrm>
                    <a:off x="7910723" y="1274069"/>
                    <a:ext cx="411113" cy="140809"/>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053" name="Encre 1052">
                    <a:extLst>
                      <a:ext uri="{FF2B5EF4-FFF2-40B4-BE49-F238E27FC236}">
                        <a16:creationId xmlns:a16="http://schemas.microsoft.com/office/drawing/2014/main" id="{C47A0527-9DB8-8A50-47AA-CDA4028FF1C0}"/>
                      </a:ext>
                    </a:extLst>
                  </p14:cNvPr>
                  <p14:cNvContentPartPr/>
                  <p14:nvPr/>
                </p14:nvContentPartPr>
                <p14:xfrm>
                  <a:off x="8032040" y="1271213"/>
                  <a:ext cx="286920" cy="65160"/>
                </p14:xfrm>
              </p:contentPart>
            </mc:Choice>
            <mc:Fallback xmlns="">
              <p:pic>
                <p:nvPicPr>
                  <p:cNvPr id="1053" name="Encre 1052">
                    <a:extLst>
                      <a:ext uri="{FF2B5EF4-FFF2-40B4-BE49-F238E27FC236}">
                        <a16:creationId xmlns:a16="http://schemas.microsoft.com/office/drawing/2014/main" id="{C47A0527-9DB8-8A50-47AA-CDA4028FF1C0}"/>
                      </a:ext>
                    </a:extLst>
                  </p:cNvPr>
                  <p:cNvPicPr/>
                  <p:nvPr/>
                </p:nvPicPr>
                <p:blipFill>
                  <a:blip r:embed="rId158"/>
                  <a:stretch>
                    <a:fillRect/>
                  </a:stretch>
                </p:blipFill>
                <p:spPr>
                  <a:xfrm>
                    <a:off x="8026282" y="1265056"/>
                    <a:ext cx="298435" cy="77474"/>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054" name="Encre 1053">
                    <a:extLst>
                      <a:ext uri="{FF2B5EF4-FFF2-40B4-BE49-F238E27FC236}">
                        <a16:creationId xmlns:a16="http://schemas.microsoft.com/office/drawing/2014/main" id="{16B8CE15-119F-6A47-5375-B04A283241B2}"/>
                      </a:ext>
                    </a:extLst>
                  </p14:cNvPr>
                  <p14:cNvContentPartPr/>
                  <p14:nvPr/>
                </p14:nvContentPartPr>
                <p14:xfrm>
                  <a:off x="8015480" y="1192733"/>
                  <a:ext cx="366480" cy="97560"/>
                </p14:xfrm>
              </p:contentPart>
            </mc:Choice>
            <mc:Fallback xmlns="">
              <p:pic>
                <p:nvPicPr>
                  <p:cNvPr id="1054" name="Encre 1053">
                    <a:extLst>
                      <a:ext uri="{FF2B5EF4-FFF2-40B4-BE49-F238E27FC236}">
                        <a16:creationId xmlns:a16="http://schemas.microsoft.com/office/drawing/2014/main" id="{16B8CE15-119F-6A47-5375-B04A283241B2}"/>
                      </a:ext>
                    </a:extLst>
                  </p:cNvPr>
                  <p:cNvPicPr/>
                  <p:nvPr/>
                </p:nvPicPr>
                <p:blipFill>
                  <a:blip r:embed="rId160"/>
                  <a:stretch>
                    <a:fillRect/>
                  </a:stretch>
                </p:blipFill>
                <p:spPr>
                  <a:xfrm>
                    <a:off x="8009716" y="1186604"/>
                    <a:ext cx="378008" cy="109819"/>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055" name="Encre 1054">
                    <a:extLst>
                      <a:ext uri="{FF2B5EF4-FFF2-40B4-BE49-F238E27FC236}">
                        <a16:creationId xmlns:a16="http://schemas.microsoft.com/office/drawing/2014/main" id="{09A6672B-8F9B-F664-7CC2-8DE162BBE17C}"/>
                      </a:ext>
                    </a:extLst>
                  </p14:cNvPr>
                  <p14:cNvContentPartPr/>
                  <p14:nvPr/>
                </p14:nvContentPartPr>
                <p14:xfrm>
                  <a:off x="8129600" y="1139453"/>
                  <a:ext cx="328680" cy="76320"/>
                </p14:xfrm>
              </p:contentPart>
            </mc:Choice>
            <mc:Fallback xmlns="">
              <p:pic>
                <p:nvPicPr>
                  <p:cNvPr id="1055" name="Encre 1054">
                    <a:extLst>
                      <a:ext uri="{FF2B5EF4-FFF2-40B4-BE49-F238E27FC236}">
                        <a16:creationId xmlns:a16="http://schemas.microsoft.com/office/drawing/2014/main" id="{09A6672B-8F9B-F664-7CC2-8DE162BBE17C}"/>
                      </a:ext>
                    </a:extLst>
                  </p:cNvPr>
                  <p:cNvPicPr/>
                  <p:nvPr/>
                </p:nvPicPr>
                <p:blipFill>
                  <a:blip r:embed="rId162"/>
                  <a:stretch>
                    <a:fillRect/>
                  </a:stretch>
                </p:blipFill>
                <p:spPr>
                  <a:xfrm>
                    <a:off x="8123842" y="1133306"/>
                    <a:ext cx="340196" cy="88613"/>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056" name="Encre 1055">
                    <a:extLst>
                      <a:ext uri="{FF2B5EF4-FFF2-40B4-BE49-F238E27FC236}">
                        <a16:creationId xmlns:a16="http://schemas.microsoft.com/office/drawing/2014/main" id="{EDC86A52-D9F9-A1BB-D797-589709A0590E}"/>
                      </a:ext>
                    </a:extLst>
                  </p14:cNvPr>
                  <p14:cNvContentPartPr/>
                  <p14:nvPr/>
                </p14:nvContentPartPr>
                <p14:xfrm>
                  <a:off x="8135000" y="1069613"/>
                  <a:ext cx="327960" cy="64800"/>
                </p14:xfrm>
              </p:contentPart>
            </mc:Choice>
            <mc:Fallback xmlns="">
              <p:pic>
                <p:nvPicPr>
                  <p:cNvPr id="1056" name="Encre 1055">
                    <a:extLst>
                      <a:ext uri="{FF2B5EF4-FFF2-40B4-BE49-F238E27FC236}">
                        <a16:creationId xmlns:a16="http://schemas.microsoft.com/office/drawing/2014/main" id="{EDC86A52-D9F9-A1BB-D797-589709A0590E}"/>
                      </a:ext>
                    </a:extLst>
                  </p:cNvPr>
                  <p:cNvPicPr/>
                  <p:nvPr/>
                </p:nvPicPr>
                <p:blipFill>
                  <a:blip r:embed="rId164"/>
                  <a:stretch>
                    <a:fillRect/>
                  </a:stretch>
                </p:blipFill>
                <p:spPr>
                  <a:xfrm>
                    <a:off x="8129246" y="1063490"/>
                    <a:ext cx="339467" cy="77046"/>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057" name="Encre 1056">
                    <a:extLst>
                      <a:ext uri="{FF2B5EF4-FFF2-40B4-BE49-F238E27FC236}">
                        <a16:creationId xmlns:a16="http://schemas.microsoft.com/office/drawing/2014/main" id="{8512C893-CEA5-90EB-2FD7-622DAB5250CA}"/>
                      </a:ext>
                    </a:extLst>
                  </p14:cNvPr>
                  <p14:cNvContentPartPr/>
                  <p14:nvPr/>
                </p14:nvContentPartPr>
                <p14:xfrm>
                  <a:off x="8251280" y="993653"/>
                  <a:ext cx="221400" cy="17640"/>
                </p14:xfrm>
              </p:contentPart>
            </mc:Choice>
            <mc:Fallback xmlns="">
              <p:pic>
                <p:nvPicPr>
                  <p:cNvPr id="1057" name="Encre 1056">
                    <a:extLst>
                      <a:ext uri="{FF2B5EF4-FFF2-40B4-BE49-F238E27FC236}">
                        <a16:creationId xmlns:a16="http://schemas.microsoft.com/office/drawing/2014/main" id="{8512C893-CEA5-90EB-2FD7-622DAB5250CA}"/>
                      </a:ext>
                    </a:extLst>
                  </p:cNvPr>
                  <p:cNvPicPr/>
                  <p:nvPr/>
                </p:nvPicPr>
                <p:blipFill>
                  <a:blip r:embed="rId166"/>
                  <a:stretch>
                    <a:fillRect/>
                  </a:stretch>
                </p:blipFill>
                <p:spPr>
                  <a:xfrm>
                    <a:off x="8245517" y="987605"/>
                    <a:ext cx="232926" cy="29736"/>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058" name="Encre 1057">
                    <a:extLst>
                      <a:ext uri="{FF2B5EF4-FFF2-40B4-BE49-F238E27FC236}">
                        <a16:creationId xmlns:a16="http://schemas.microsoft.com/office/drawing/2014/main" id="{816D6758-9124-B177-A5E9-9EEE0712F2E5}"/>
                      </a:ext>
                    </a:extLst>
                  </p14:cNvPr>
                  <p14:cNvContentPartPr/>
                  <p14:nvPr/>
                </p14:nvContentPartPr>
                <p14:xfrm>
                  <a:off x="8371520" y="943613"/>
                  <a:ext cx="234000" cy="47880"/>
                </p14:xfrm>
              </p:contentPart>
            </mc:Choice>
            <mc:Fallback xmlns="">
              <p:pic>
                <p:nvPicPr>
                  <p:cNvPr id="1058" name="Encre 1057">
                    <a:extLst>
                      <a:ext uri="{FF2B5EF4-FFF2-40B4-BE49-F238E27FC236}">
                        <a16:creationId xmlns:a16="http://schemas.microsoft.com/office/drawing/2014/main" id="{816D6758-9124-B177-A5E9-9EEE0712F2E5}"/>
                      </a:ext>
                    </a:extLst>
                  </p:cNvPr>
                  <p:cNvPicPr/>
                  <p:nvPr/>
                </p:nvPicPr>
                <p:blipFill>
                  <a:blip r:embed="rId168"/>
                  <a:stretch>
                    <a:fillRect/>
                  </a:stretch>
                </p:blipFill>
                <p:spPr>
                  <a:xfrm>
                    <a:off x="8365766" y="937501"/>
                    <a:ext cx="245508" cy="60105"/>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059" name="Encre 1058">
                    <a:extLst>
                      <a:ext uri="{FF2B5EF4-FFF2-40B4-BE49-F238E27FC236}">
                        <a16:creationId xmlns:a16="http://schemas.microsoft.com/office/drawing/2014/main" id="{96233E8C-BA03-EB67-01E3-59E120E959CD}"/>
                      </a:ext>
                    </a:extLst>
                  </p14:cNvPr>
                  <p14:cNvContentPartPr/>
                  <p14:nvPr/>
                </p14:nvContentPartPr>
                <p14:xfrm>
                  <a:off x="8482027" y="2167293"/>
                  <a:ext cx="290160" cy="59760"/>
                </p14:xfrm>
              </p:contentPart>
            </mc:Choice>
            <mc:Fallback xmlns="">
              <p:pic>
                <p:nvPicPr>
                  <p:cNvPr id="1059" name="Encre 1058">
                    <a:extLst>
                      <a:ext uri="{FF2B5EF4-FFF2-40B4-BE49-F238E27FC236}">
                        <a16:creationId xmlns:a16="http://schemas.microsoft.com/office/drawing/2014/main" id="{96233E8C-BA03-EB67-01E3-59E120E959CD}"/>
                      </a:ext>
                    </a:extLst>
                  </p:cNvPr>
                  <p:cNvPicPr/>
                  <p:nvPr/>
                </p:nvPicPr>
                <p:blipFill>
                  <a:blip r:embed="rId170"/>
                  <a:stretch>
                    <a:fillRect/>
                  </a:stretch>
                </p:blipFill>
                <p:spPr>
                  <a:xfrm>
                    <a:off x="8476272" y="2161164"/>
                    <a:ext cx="301670" cy="72018"/>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060" name="Encre 1059">
                    <a:extLst>
                      <a:ext uri="{FF2B5EF4-FFF2-40B4-BE49-F238E27FC236}">
                        <a16:creationId xmlns:a16="http://schemas.microsoft.com/office/drawing/2014/main" id="{09115DE9-0B0E-E4C0-34FF-583C64B2CC3B}"/>
                      </a:ext>
                    </a:extLst>
                  </p14:cNvPr>
                  <p14:cNvContentPartPr/>
                  <p14:nvPr/>
                </p14:nvContentPartPr>
                <p14:xfrm>
                  <a:off x="8516587" y="2143533"/>
                  <a:ext cx="224280" cy="30960"/>
                </p14:xfrm>
              </p:contentPart>
            </mc:Choice>
            <mc:Fallback xmlns="">
              <p:pic>
                <p:nvPicPr>
                  <p:cNvPr id="1060" name="Encre 1059">
                    <a:extLst>
                      <a:ext uri="{FF2B5EF4-FFF2-40B4-BE49-F238E27FC236}">
                        <a16:creationId xmlns:a16="http://schemas.microsoft.com/office/drawing/2014/main" id="{09115DE9-0B0E-E4C0-34FF-583C64B2CC3B}"/>
                      </a:ext>
                    </a:extLst>
                  </p:cNvPr>
                  <p:cNvPicPr/>
                  <p:nvPr/>
                </p:nvPicPr>
                <p:blipFill>
                  <a:blip r:embed="rId172"/>
                  <a:stretch>
                    <a:fillRect/>
                  </a:stretch>
                </p:blipFill>
                <p:spPr>
                  <a:xfrm>
                    <a:off x="8510836" y="2137443"/>
                    <a:ext cx="235782" cy="43141"/>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061" name="Encre 1060">
                    <a:extLst>
                      <a:ext uri="{FF2B5EF4-FFF2-40B4-BE49-F238E27FC236}">
                        <a16:creationId xmlns:a16="http://schemas.microsoft.com/office/drawing/2014/main" id="{E33997CA-D5B7-6B80-EE2A-DF0258280CB3}"/>
                      </a:ext>
                    </a:extLst>
                  </p14:cNvPr>
                  <p14:cNvContentPartPr/>
                  <p14:nvPr/>
                </p14:nvContentPartPr>
                <p14:xfrm>
                  <a:off x="8563387" y="2116173"/>
                  <a:ext cx="192240" cy="19440"/>
                </p14:xfrm>
              </p:contentPart>
            </mc:Choice>
            <mc:Fallback xmlns="">
              <p:pic>
                <p:nvPicPr>
                  <p:cNvPr id="1061" name="Encre 1060">
                    <a:extLst>
                      <a:ext uri="{FF2B5EF4-FFF2-40B4-BE49-F238E27FC236}">
                        <a16:creationId xmlns:a16="http://schemas.microsoft.com/office/drawing/2014/main" id="{E33997CA-D5B7-6B80-EE2A-DF0258280CB3}"/>
                      </a:ext>
                    </a:extLst>
                  </p:cNvPr>
                  <p:cNvPicPr/>
                  <p:nvPr/>
                </p:nvPicPr>
                <p:blipFill>
                  <a:blip r:embed="rId174"/>
                  <a:stretch>
                    <a:fillRect/>
                  </a:stretch>
                </p:blipFill>
                <p:spPr>
                  <a:xfrm>
                    <a:off x="8557620" y="2110034"/>
                    <a:ext cx="203774" cy="31718"/>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062" name="Encre 1061">
                    <a:extLst>
                      <a:ext uri="{FF2B5EF4-FFF2-40B4-BE49-F238E27FC236}">
                        <a16:creationId xmlns:a16="http://schemas.microsoft.com/office/drawing/2014/main" id="{9253DC53-AC11-A338-C363-A1D55F6F3E63}"/>
                      </a:ext>
                    </a:extLst>
                  </p14:cNvPr>
                  <p14:cNvContentPartPr/>
                  <p14:nvPr/>
                </p14:nvContentPartPr>
                <p14:xfrm>
                  <a:off x="8625307" y="2087733"/>
                  <a:ext cx="195120" cy="16200"/>
                </p14:xfrm>
              </p:contentPart>
            </mc:Choice>
            <mc:Fallback xmlns="">
              <p:pic>
                <p:nvPicPr>
                  <p:cNvPr id="1062" name="Encre 1061">
                    <a:extLst>
                      <a:ext uri="{FF2B5EF4-FFF2-40B4-BE49-F238E27FC236}">
                        <a16:creationId xmlns:a16="http://schemas.microsoft.com/office/drawing/2014/main" id="{9253DC53-AC11-A338-C363-A1D55F6F3E63}"/>
                      </a:ext>
                    </a:extLst>
                  </p:cNvPr>
                  <p:cNvPicPr/>
                  <p:nvPr/>
                </p:nvPicPr>
                <p:blipFill>
                  <a:blip r:embed="rId176"/>
                  <a:stretch>
                    <a:fillRect/>
                  </a:stretch>
                </p:blipFill>
                <p:spPr>
                  <a:xfrm>
                    <a:off x="8619554" y="2081658"/>
                    <a:ext cx="206626" cy="2835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063" name="Encre 1062">
                    <a:extLst>
                      <a:ext uri="{FF2B5EF4-FFF2-40B4-BE49-F238E27FC236}">
                        <a16:creationId xmlns:a16="http://schemas.microsoft.com/office/drawing/2014/main" id="{8164A51F-F28C-70FD-7554-A64A55C35E1E}"/>
                      </a:ext>
                    </a:extLst>
                  </p14:cNvPr>
                  <p14:cNvContentPartPr/>
                  <p14:nvPr/>
                </p14:nvContentPartPr>
                <p14:xfrm>
                  <a:off x="8676067" y="2071173"/>
                  <a:ext cx="185040" cy="10800"/>
                </p14:xfrm>
              </p:contentPart>
            </mc:Choice>
            <mc:Fallback xmlns="">
              <p:pic>
                <p:nvPicPr>
                  <p:cNvPr id="1063" name="Encre 1062">
                    <a:extLst>
                      <a:ext uri="{FF2B5EF4-FFF2-40B4-BE49-F238E27FC236}">
                        <a16:creationId xmlns:a16="http://schemas.microsoft.com/office/drawing/2014/main" id="{8164A51F-F28C-70FD-7554-A64A55C35E1E}"/>
                      </a:ext>
                    </a:extLst>
                  </p:cNvPr>
                  <p:cNvPicPr/>
                  <p:nvPr/>
                </p:nvPicPr>
                <p:blipFill>
                  <a:blip r:embed="rId178"/>
                  <a:stretch>
                    <a:fillRect/>
                  </a:stretch>
                </p:blipFill>
                <p:spPr>
                  <a:xfrm>
                    <a:off x="8670314" y="2065002"/>
                    <a:ext cx="196545" cy="23143"/>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064" name="Encre 1063">
                    <a:extLst>
                      <a:ext uri="{FF2B5EF4-FFF2-40B4-BE49-F238E27FC236}">
                        <a16:creationId xmlns:a16="http://schemas.microsoft.com/office/drawing/2014/main" id="{827C8DEF-D628-6F62-D4E9-6B27CAD7AB9A}"/>
                      </a:ext>
                    </a:extLst>
                  </p14:cNvPr>
                  <p14:cNvContentPartPr/>
                  <p14:nvPr/>
                </p14:nvContentPartPr>
                <p14:xfrm>
                  <a:off x="8718187" y="2038053"/>
                  <a:ext cx="198000" cy="34560"/>
                </p14:xfrm>
              </p:contentPart>
            </mc:Choice>
            <mc:Fallback xmlns="">
              <p:pic>
                <p:nvPicPr>
                  <p:cNvPr id="1064" name="Encre 1063">
                    <a:extLst>
                      <a:ext uri="{FF2B5EF4-FFF2-40B4-BE49-F238E27FC236}">
                        <a16:creationId xmlns:a16="http://schemas.microsoft.com/office/drawing/2014/main" id="{827C8DEF-D628-6F62-D4E9-6B27CAD7AB9A}"/>
                      </a:ext>
                    </a:extLst>
                  </p:cNvPr>
                  <p:cNvPicPr/>
                  <p:nvPr/>
                </p:nvPicPr>
                <p:blipFill>
                  <a:blip r:embed="rId180"/>
                  <a:stretch>
                    <a:fillRect/>
                  </a:stretch>
                </p:blipFill>
                <p:spPr>
                  <a:xfrm>
                    <a:off x="8712434" y="2031954"/>
                    <a:ext cx="209506" cy="46758"/>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065" name="Encre 1064">
                    <a:extLst>
                      <a:ext uri="{FF2B5EF4-FFF2-40B4-BE49-F238E27FC236}">
                        <a16:creationId xmlns:a16="http://schemas.microsoft.com/office/drawing/2014/main" id="{A7B34B4F-CF7D-5D2D-733D-6BF150B84EBF}"/>
                      </a:ext>
                    </a:extLst>
                  </p14:cNvPr>
                  <p14:cNvContentPartPr/>
                  <p14:nvPr/>
                </p14:nvContentPartPr>
                <p14:xfrm>
                  <a:off x="8757067" y="2012493"/>
                  <a:ext cx="167760" cy="43920"/>
                </p14:xfrm>
              </p:contentPart>
            </mc:Choice>
            <mc:Fallback xmlns="">
              <p:pic>
                <p:nvPicPr>
                  <p:cNvPr id="1065" name="Encre 1064">
                    <a:extLst>
                      <a:ext uri="{FF2B5EF4-FFF2-40B4-BE49-F238E27FC236}">
                        <a16:creationId xmlns:a16="http://schemas.microsoft.com/office/drawing/2014/main" id="{A7B34B4F-CF7D-5D2D-733D-6BF150B84EBF}"/>
                      </a:ext>
                    </a:extLst>
                  </p:cNvPr>
                  <p:cNvPicPr/>
                  <p:nvPr/>
                </p:nvPicPr>
                <p:blipFill>
                  <a:blip r:embed="rId182"/>
                  <a:stretch>
                    <a:fillRect/>
                  </a:stretch>
                </p:blipFill>
                <p:spPr>
                  <a:xfrm>
                    <a:off x="8751315" y="2006365"/>
                    <a:ext cx="179264" cy="56177"/>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066" name="Encre 1065">
                    <a:extLst>
                      <a:ext uri="{FF2B5EF4-FFF2-40B4-BE49-F238E27FC236}">
                        <a16:creationId xmlns:a16="http://schemas.microsoft.com/office/drawing/2014/main" id="{A4A554C4-231D-59D3-3382-3DF712091797}"/>
                      </a:ext>
                    </a:extLst>
                  </p14:cNvPr>
                  <p14:cNvContentPartPr/>
                  <p14:nvPr/>
                </p14:nvContentPartPr>
                <p14:xfrm>
                  <a:off x="8735827" y="1997733"/>
                  <a:ext cx="195120" cy="37440"/>
                </p14:xfrm>
              </p:contentPart>
            </mc:Choice>
            <mc:Fallback xmlns="">
              <p:pic>
                <p:nvPicPr>
                  <p:cNvPr id="1066" name="Encre 1065">
                    <a:extLst>
                      <a:ext uri="{FF2B5EF4-FFF2-40B4-BE49-F238E27FC236}">
                        <a16:creationId xmlns:a16="http://schemas.microsoft.com/office/drawing/2014/main" id="{A4A554C4-231D-59D3-3382-3DF712091797}"/>
                      </a:ext>
                    </a:extLst>
                  </p:cNvPr>
                  <p:cNvPicPr/>
                  <p:nvPr/>
                </p:nvPicPr>
                <p:blipFill>
                  <a:blip r:embed="rId184"/>
                  <a:stretch>
                    <a:fillRect/>
                  </a:stretch>
                </p:blipFill>
                <p:spPr>
                  <a:xfrm>
                    <a:off x="8730074" y="1991662"/>
                    <a:ext cx="206626" cy="49583"/>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067" name="Encre 1066">
                    <a:extLst>
                      <a:ext uri="{FF2B5EF4-FFF2-40B4-BE49-F238E27FC236}">
                        <a16:creationId xmlns:a16="http://schemas.microsoft.com/office/drawing/2014/main" id="{61BB77F5-5A45-1E1A-EF63-A220592BB344}"/>
                      </a:ext>
                    </a:extLst>
                  </p14:cNvPr>
                  <p14:cNvContentPartPr/>
                  <p14:nvPr/>
                </p14:nvContentPartPr>
                <p14:xfrm>
                  <a:off x="4911026" y="2087687"/>
                  <a:ext cx="165600" cy="165240"/>
                </p14:xfrm>
              </p:contentPart>
            </mc:Choice>
            <mc:Fallback xmlns="">
              <p:pic>
                <p:nvPicPr>
                  <p:cNvPr id="1067" name="Encre 1066">
                    <a:extLst>
                      <a:ext uri="{FF2B5EF4-FFF2-40B4-BE49-F238E27FC236}">
                        <a16:creationId xmlns:a16="http://schemas.microsoft.com/office/drawing/2014/main" id="{61BB77F5-5A45-1E1A-EF63-A220592BB344}"/>
                      </a:ext>
                    </a:extLst>
                  </p:cNvPr>
                  <p:cNvPicPr/>
                  <p:nvPr/>
                </p:nvPicPr>
                <p:blipFill>
                  <a:blip r:embed="rId186"/>
                  <a:stretch>
                    <a:fillRect/>
                  </a:stretch>
                </p:blipFill>
                <p:spPr>
                  <a:xfrm>
                    <a:off x="4899026" y="2074898"/>
                    <a:ext cx="189120" cy="190307"/>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068" name="Encre 1067">
                    <a:extLst>
                      <a:ext uri="{FF2B5EF4-FFF2-40B4-BE49-F238E27FC236}">
                        <a16:creationId xmlns:a16="http://schemas.microsoft.com/office/drawing/2014/main" id="{9BCBFB14-67ED-3B1B-3EFF-2D920488A6F7}"/>
                      </a:ext>
                    </a:extLst>
                  </p14:cNvPr>
                  <p14:cNvContentPartPr/>
                  <p14:nvPr/>
                </p14:nvContentPartPr>
                <p14:xfrm>
                  <a:off x="4922906" y="1636967"/>
                  <a:ext cx="78120" cy="363240"/>
                </p14:xfrm>
              </p:contentPart>
            </mc:Choice>
            <mc:Fallback xmlns="">
              <p:pic>
                <p:nvPicPr>
                  <p:cNvPr id="1068" name="Encre 1067">
                    <a:extLst>
                      <a:ext uri="{FF2B5EF4-FFF2-40B4-BE49-F238E27FC236}">
                        <a16:creationId xmlns:a16="http://schemas.microsoft.com/office/drawing/2014/main" id="{9BCBFB14-67ED-3B1B-3EFF-2D920488A6F7}"/>
                      </a:ext>
                    </a:extLst>
                  </p:cNvPr>
                  <p:cNvPicPr/>
                  <p:nvPr/>
                </p:nvPicPr>
                <p:blipFill>
                  <a:blip r:embed="rId188"/>
                  <a:stretch>
                    <a:fillRect/>
                  </a:stretch>
                </p:blipFill>
                <p:spPr>
                  <a:xfrm>
                    <a:off x="4910924" y="1624177"/>
                    <a:ext cx="101604" cy="388309"/>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069" name="Encre 1068">
                    <a:extLst>
                      <a:ext uri="{FF2B5EF4-FFF2-40B4-BE49-F238E27FC236}">
                        <a16:creationId xmlns:a16="http://schemas.microsoft.com/office/drawing/2014/main" id="{4677B79A-D64D-A7CD-3EDC-7B688FE75729}"/>
                      </a:ext>
                    </a:extLst>
                  </p14:cNvPr>
                  <p14:cNvContentPartPr/>
                  <p14:nvPr/>
                </p14:nvContentPartPr>
                <p14:xfrm>
                  <a:off x="4826066" y="1532567"/>
                  <a:ext cx="194760" cy="331200"/>
                </p14:xfrm>
              </p:contentPart>
            </mc:Choice>
            <mc:Fallback xmlns="">
              <p:pic>
                <p:nvPicPr>
                  <p:cNvPr id="1069" name="Encre 1068">
                    <a:extLst>
                      <a:ext uri="{FF2B5EF4-FFF2-40B4-BE49-F238E27FC236}">
                        <a16:creationId xmlns:a16="http://schemas.microsoft.com/office/drawing/2014/main" id="{4677B79A-D64D-A7CD-3EDC-7B688FE75729}"/>
                      </a:ext>
                    </a:extLst>
                  </p:cNvPr>
                  <p:cNvPicPr/>
                  <p:nvPr/>
                </p:nvPicPr>
                <p:blipFill>
                  <a:blip r:embed="rId190"/>
                  <a:stretch>
                    <a:fillRect/>
                  </a:stretch>
                </p:blipFill>
                <p:spPr>
                  <a:xfrm>
                    <a:off x="4814073" y="1519789"/>
                    <a:ext cx="218266" cy="356244"/>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070" name="Encre 1069">
                    <a:extLst>
                      <a:ext uri="{FF2B5EF4-FFF2-40B4-BE49-F238E27FC236}">
                        <a16:creationId xmlns:a16="http://schemas.microsoft.com/office/drawing/2014/main" id="{D259114B-6E27-8012-F2A6-3816A825022F}"/>
                      </a:ext>
                    </a:extLst>
                  </p14:cNvPr>
                  <p14:cNvContentPartPr/>
                  <p14:nvPr/>
                </p14:nvContentPartPr>
                <p14:xfrm>
                  <a:off x="4547786" y="1799687"/>
                  <a:ext cx="214920" cy="15840"/>
                </p14:xfrm>
              </p:contentPart>
            </mc:Choice>
            <mc:Fallback xmlns="">
              <p:pic>
                <p:nvPicPr>
                  <p:cNvPr id="1070" name="Encre 1069">
                    <a:extLst>
                      <a:ext uri="{FF2B5EF4-FFF2-40B4-BE49-F238E27FC236}">
                        <a16:creationId xmlns:a16="http://schemas.microsoft.com/office/drawing/2014/main" id="{D259114B-6E27-8012-F2A6-3816A825022F}"/>
                      </a:ext>
                    </a:extLst>
                  </p:cNvPr>
                  <p:cNvPicPr/>
                  <p:nvPr/>
                </p:nvPicPr>
                <p:blipFill>
                  <a:blip r:embed="rId192"/>
                  <a:stretch>
                    <a:fillRect/>
                  </a:stretch>
                </p:blipFill>
                <p:spPr>
                  <a:xfrm>
                    <a:off x="4535819" y="1787312"/>
                    <a:ext cx="238375" cy="40095"/>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071" name="Encre 1070">
                    <a:extLst>
                      <a:ext uri="{FF2B5EF4-FFF2-40B4-BE49-F238E27FC236}">
                        <a16:creationId xmlns:a16="http://schemas.microsoft.com/office/drawing/2014/main" id="{0EDDB8FE-04C8-0044-905B-F1E6677E0061}"/>
                      </a:ext>
                    </a:extLst>
                  </p14:cNvPr>
                  <p14:cNvContentPartPr/>
                  <p14:nvPr/>
                </p14:nvContentPartPr>
                <p14:xfrm>
                  <a:off x="4331066" y="1812647"/>
                  <a:ext cx="303840" cy="183240"/>
                </p14:xfrm>
              </p:contentPart>
            </mc:Choice>
            <mc:Fallback xmlns="">
              <p:pic>
                <p:nvPicPr>
                  <p:cNvPr id="1071" name="Encre 1070">
                    <a:extLst>
                      <a:ext uri="{FF2B5EF4-FFF2-40B4-BE49-F238E27FC236}">
                        <a16:creationId xmlns:a16="http://schemas.microsoft.com/office/drawing/2014/main" id="{0EDDB8FE-04C8-0044-905B-F1E6677E0061}"/>
                      </a:ext>
                    </a:extLst>
                  </p:cNvPr>
                  <p:cNvPicPr/>
                  <p:nvPr/>
                </p:nvPicPr>
                <p:blipFill>
                  <a:blip r:embed="rId194"/>
                  <a:stretch>
                    <a:fillRect/>
                  </a:stretch>
                </p:blipFill>
                <p:spPr>
                  <a:xfrm>
                    <a:off x="4319066" y="1799887"/>
                    <a:ext cx="327360" cy="20825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072" name="Encre 1071">
                    <a:extLst>
                      <a:ext uri="{FF2B5EF4-FFF2-40B4-BE49-F238E27FC236}">
                        <a16:creationId xmlns:a16="http://schemas.microsoft.com/office/drawing/2014/main" id="{0EAD6802-6659-FF52-E0BA-B497C023F70B}"/>
                      </a:ext>
                    </a:extLst>
                  </p14:cNvPr>
                  <p14:cNvContentPartPr/>
                  <p14:nvPr/>
                </p14:nvContentPartPr>
                <p14:xfrm>
                  <a:off x="4381826" y="1748567"/>
                  <a:ext cx="463680" cy="15120"/>
                </p14:xfrm>
              </p:contentPart>
            </mc:Choice>
            <mc:Fallback xmlns="">
              <p:pic>
                <p:nvPicPr>
                  <p:cNvPr id="1072" name="Encre 1071">
                    <a:extLst>
                      <a:ext uri="{FF2B5EF4-FFF2-40B4-BE49-F238E27FC236}">
                        <a16:creationId xmlns:a16="http://schemas.microsoft.com/office/drawing/2014/main" id="{0EAD6802-6659-FF52-E0BA-B497C023F70B}"/>
                      </a:ext>
                    </a:extLst>
                  </p:cNvPr>
                  <p:cNvPicPr/>
                  <p:nvPr/>
                </p:nvPicPr>
                <p:blipFill>
                  <a:blip r:embed="rId196"/>
                  <a:stretch>
                    <a:fillRect/>
                  </a:stretch>
                </p:blipFill>
                <p:spPr>
                  <a:xfrm>
                    <a:off x="4369838" y="1735967"/>
                    <a:ext cx="487176" cy="39816"/>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073" name="Encre 1072">
                    <a:extLst>
                      <a:ext uri="{FF2B5EF4-FFF2-40B4-BE49-F238E27FC236}">
                        <a16:creationId xmlns:a16="http://schemas.microsoft.com/office/drawing/2014/main" id="{70C37A8D-47A1-01CC-C006-C2A0ED8F976A}"/>
                      </a:ext>
                    </a:extLst>
                  </p14:cNvPr>
                  <p14:cNvContentPartPr/>
                  <p14:nvPr/>
                </p14:nvContentPartPr>
                <p14:xfrm>
                  <a:off x="5114234" y="1808922"/>
                  <a:ext cx="241200" cy="175320"/>
                </p14:xfrm>
              </p:contentPart>
            </mc:Choice>
            <mc:Fallback xmlns="">
              <p:pic>
                <p:nvPicPr>
                  <p:cNvPr id="1073" name="Encre 1072">
                    <a:extLst>
                      <a:ext uri="{FF2B5EF4-FFF2-40B4-BE49-F238E27FC236}">
                        <a16:creationId xmlns:a16="http://schemas.microsoft.com/office/drawing/2014/main" id="{70C37A8D-47A1-01CC-C006-C2A0ED8F976A}"/>
                      </a:ext>
                    </a:extLst>
                  </p:cNvPr>
                  <p:cNvPicPr/>
                  <p:nvPr/>
                </p:nvPicPr>
                <p:blipFill>
                  <a:blip r:embed="rId198"/>
                  <a:stretch>
                    <a:fillRect/>
                  </a:stretch>
                </p:blipFill>
                <p:spPr>
                  <a:xfrm>
                    <a:off x="5108468" y="1802806"/>
                    <a:ext cx="252731" cy="187552"/>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074" name="Encre 1073">
                    <a:extLst>
                      <a:ext uri="{FF2B5EF4-FFF2-40B4-BE49-F238E27FC236}">
                        <a16:creationId xmlns:a16="http://schemas.microsoft.com/office/drawing/2014/main" id="{FF6BA6EF-2391-CE31-A540-132F51E7876E}"/>
                      </a:ext>
                    </a:extLst>
                  </p14:cNvPr>
                  <p14:cNvContentPartPr/>
                  <p14:nvPr/>
                </p14:nvContentPartPr>
                <p14:xfrm>
                  <a:off x="5115674" y="1914042"/>
                  <a:ext cx="208080" cy="120240"/>
                </p14:xfrm>
              </p:contentPart>
            </mc:Choice>
            <mc:Fallback xmlns="">
              <p:pic>
                <p:nvPicPr>
                  <p:cNvPr id="1074" name="Encre 1073">
                    <a:extLst>
                      <a:ext uri="{FF2B5EF4-FFF2-40B4-BE49-F238E27FC236}">
                        <a16:creationId xmlns:a16="http://schemas.microsoft.com/office/drawing/2014/main" id="{FF6BA6EF-2391-CE31-A540-132F51E7876E}"/>
                      </a:ext>
                    </a:extLst>
                  </p:cNvPr>
                  <p:cNvPicPr/>
                  <p:nvPr/>
                </p:nvPicPr>
                <p:blipFill>
                  <a:blip r:embed="rId200"/>
                  <a:stretch>
                    <a:fillRect/>
                  </a:stretch>
                </p:blipFill>
                <p:spPr>
                  <a:xfrm>
                    <a:off x="5109921" y="1907928"/>
                    <a:ext cx="219587" cy="132468"/>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075" name="Encre 1074">
                    <a:extLst>
                      <a:ext uri="{FF2B5EF4-FFF2-40B4-BE49-F238E27FC236}">
                        <a16:creationId xmlns:a16="http://schemas.microsoft.com/office/drawing/2014/main" id="{D00510B9-B8C7-885E-2BDC-3E458D47EA5A}"/>
                      </a:ext>
                    </a:extLst>
                  </p14:cNvPr>
                  <p14:cNvContentPartPr/>
                  <p14:nvPr/>
                </p14:nvContentPartPr>
                <p14:xfrm>
                  <a:off x="5140874" y="1943562"/>
                  <a:ext cx="228960" cy="122400"/>
                </p14:xfrm>
              </p:contentPart>
            </mc:Choice>
            <mc:Fallback xmlns="">
              <p:pic>
                <p:nvPicPr>
                  <p:cNvPr id="1075" name="Encre 1074">
                    <a:extLst>
                      <a:ext uri="{FF2B5EF4-FFF2-40B4-BE49-F238E27FC236}">
                        <a16:creationId xmlns:a16="http://schemas.microsoft.com/office/drawing/2014/main" id="{D00510B9-B8C7-885E-2BDC-3E458D47EA5A}"/>
                      </a:ext>
                    </a:extLst>
                  </p:cNvPr>
                  <p:cNvPicPr/>
                  <p:nvPr/>
                </p:nvPicPr>
                <p:blipFill>
                  <a:blip r:embed="rId202"/>
                  <a:stretch>
                    <a:fillRect/>
                  </a:stretch>
                </p:blipFill>
                <p:spPr>
                  <a:xfrm>
                    <a:off x="5135114" y="1937416"/>
                    <a:ext cx="240480" cy="134691"/>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076" name="Encre 1075">
                    <a:extLst>
                      <a:ext uri="{FF2B5EF4-FFF2-40B4-BE49-F238E27FC236}">
                        <a16:creationId xmlns:a16="http://schemas.microsoft.com/office/drawing/2014/main" id="{79D2AC4E-FDC3-0BC4-7535-0490AEE884A7}"/>
                      </a:ext>
                    </a:extLst>
                  </p14:cNvPr>
                  <p14:cNvContentPartPr/>
                  <p14:nvPr/>
                </p14:nvContentPartPr>
                <p14:xfrm>
                  <a:off x="5203874" y="2003322"/>
                  <a:ext cx="185760" cy="77760"/>
                </p14:xfrm>
              </p:contentPart>
            </mc:Choice>
            <mc:Fallback xmlns="">
              <p:pic>
                <p:nvPicPr>
                  <p:cNvPr id="1076" name="Encre 1075">
                    <a:extLst>
                      <a:ext uri="{FF2B5EF4-FFF2-40B4-BE49-F238E27FC236}">
                        <a16:creationId xmlns:a16="http://schemas.microsoft.com/office/drawing/2014/main" id="{79D2AC4E-FDC3-0BC4-7535-0490AEE884A7}"/>
                      </a:ext>
                    </a:extLst>
                  </p:cNvPr>
                  <p:cNvPicPr/>
                  <p:nvPr/>
                </p:nvPicPr>
                <p:blipFill>
                  <a:blip r:embed="rId204"/>
                  <a:stretch>
                    <a:fillRect/>
                  </a:stretch>
                </p:blipFill>
                <p:spPr>
                  <a:xfrm>
                    <a:off x="5198114" y="1997183"/>
                    <a:ext cx="197280" cy="90038"/>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077" name="Encre 1076">
                    <a:extLst>
                      <a:ext uri="{FF2B5EF4-FFF2-40B4-BE49-F238E27FC236}">
                        <a16:creationId xmlns:a16="http://schemas.microsoft.com/office/drawing/2014/main" id="{3ECCE9F4-A0A3-A242-68ED-1C08397B947F}"/>
                      </a:ext>
                    </a:extLst>
                  </p14:cNvPr>
                  <p14:cNvContentPartPr/>
                  <p14:nvPr/>
                </p14:nvContentPartPr>
                <p14:xfrm>
                  <a:off x="5212874" y="2029242"/>
                  <a:ext cx="254880" cy="104400"/>
                </p14:xfrm>
              </p:contentPart>
            </mc:Choice>
            <mc:Fallback xmlns="">
              <p:pic>
                <p:nvPicPr>
                  <p:cNvPr id="1077" name="Encre 1076">
                    <a:extLst>
                      <a:ext uri="{FF2B5EF4-FFF2-40B4-BE49-F238E27FC236}">
                        <a16:creationId xmlns:a16="http://schemas.microsoft.com/office/drawing/2014/main" id="{3ECCE9F4-A0A3-A242-68ED-1C08397B947F}"/>
                      </a:ext>
                    </a:extLst>
                  </p:cNvPr>
                  <p:cNvPicPr/>
                  <p:nvPr/>
                </p:nvPicPr>
                <p:blipFill>
                  <a:blip r:embed="rId206"/>
                  <a:stretch>
                    <a:fillRect/>
                  </a:stretch>
                </p:blipFill>
                <p:spPr>
                  <a:xfrm>
                    <a:off x="5207114" y="2023101"/>
                    <a:ext cx="266400" cy="116682"/>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078" name="Encre 1077">
                    <a:extLst>
                      <a:ext uri="{FF2B5EF4-FFF2-40B4-BE49-F238E27FC236}">
                        <a16:creationId xmlns:a16="http://schemas.microsoft.com/office/drawing/2014/main" id="{7641D9FA-E1A2-3FC5-2BFF-AA7046C81110}"/>
                      </a:ext>
                    </a:extLst>
                  </p14:cNvPr>
                  <p14:cNvContentPartPr/>
                  <p14:nvPr/>
                </p14:nvContentPartPr>
                <p14:xfrm>
                  <a:off x="5285954" y="2116722"/>
                  <a:ext cx="147960" cy="59040"/>
                </p14:xfrm>
              </p:contentPart>
            </mc:Choice>
            <mc:Fallback xmlns="">
              <p:pic>
                <p:nvPicPr>
                  <p:cNvPr id="1078" name="Encre 1077">
                    <a:extLst>
                      <a:ext uri="{FF2B5EF4-FFF2-40B4-BE49-F238E27FC236}">
                        <a16:creationId xmlns:a16="http://schemas.microsoft.com/office/drawing/2014/main" id="{7641D9FA-E1A2-3FC5-2BFF-AA7046C81110}"/>
                      </a:ext>
                    </a:extLst>
                  </p:cNvPr>
                  <p:cNvPicPr/>
                  <p:nvPr/>
                </p:nvPicPr>
                <p:blipFill>
                  <a:blip r:embed="rId208"/>
                  <a:stretch>
                    <a:fillRect/>
                  </a:stretch>
                </p:blipFill>
                <p:spPr>
                  <a:xfrm>
                    <a:off x="5280208" y="2110614"/>
                    <a:ext cx="159452" cy="71255"/>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079" name="Encre 1078">
                    <a:extLst>
                      <a:ext uri="{FF2B5EF4-FFF2-40B4-BE49-F238E27FC236}">
                        <a16:creationId xmlns:a16="http://schemas.microsoft.com/office/drawing/2014/main" id="{D79A2DDE-CD6F-7526-EFB0-818AF3900946}"/>
                      </a:ext>
                    </a:extLst>
                  </p14:cNvPr>
                  <p14:cNvContentPartPr/>
                  <p14:nvPr/>
                </p14:nvContentPartPr>
                <p14:xfrm>
                  <a:off x="5231954" y="2112042"/>
                  <a:ext cx="276480" cy="147240"/>
                </p14:xfrm>
              </p:contentPart>
            </mc:Choice>
            <mc:Fallback xmlns="">
              <p:pic>
                <p:nvPicPr>
                  <p:cNvPr id="1079" name="Encre 1078">
                    <a:extLst>
                      <a:ext uri="{FF2B5EF4-FFF2-40B4-BE49-F238E27FC236}">
                        <a16:creationId xmlns:a16="http://schemas.microsoft.com/office/drawing/2014/main" id="{D79A2DDE-CD6F-7526-EFB0-818AF3900946}"/>
                      </a:ext>
                    </a:extLst>
                  </p:cNvPr>
                  <p:cNvPicPr/>
                  <p:nvPr/>
                </p:nvPicPr>
                <p:blipFill>
                  <a:blip r:embed="rId210"/>
                  <a:stretch>
                    <a:fillRect/>
                  </a:stretch>
                </p:blipFill>
                <p:spPr>
                  <a:xfrm>
                    <a:off x="5226204" y="2105907"/>
                    <a:ext cx="287980" cy="15951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080" name="Encre 1079">
                    <a:extLst>
                      <a:ext uri="{FF2B5EF4-FFF2-40B4-BE49-F238E27FC236}">
                        <a16:creationId xmlns:a16="http://schemas.microsoft.com/office/drawing/2014/main" id="{D1CB4B6A-ED2C-E463-F544-89AF4828A49C}"/>
                      </a:ext>
                    </a:extLst>
                  </p14:cNvPr>
                  <p14:cNvContentPartPr/>
                  <p14:nvPr/>
                </p14:nvContentPartPr>
                <p14:xfrm>
                  <a:off x="5305754" y="2193402"/>
                  <a:ext cx="178920" cy="88560"/>
                </p14:xfrm>
              </p:contentPart>
            </mc:Choice>
            <mc:Fallback xmlns="">
              <p:pic>
                <p:nvPicPr>
                  <p:cNvPr id="1080" name="Encre 1079">
                    <a:extLst>
                      <a:ext uri="{FF2B5EF4-FFF2-40B4-BE49-F238E27FC236}">
                        <a16:creationId xmlns:a16="http://schemas.microsoft.com/office/drawing/2014/main" id="{D1CB4B6A-ED2C-E463-F544-89AF4828A49C}"/>
                      </a:ext>
                    </a:extLst>
                  </p:cNvPr>
                  <p:cNvPicPr/>
                  <p:nvPr/>
                </p:nvPicPr>
                <p:blipFill>
                  <a:blip r:embed="rId212"/>
                  <a:stretch>
                    <a:fillRect/>
                  </a:stretch>
                </p:blipFill>
                <p:spPr>
                  <a:xfrm>
                    <a:off x="5299998" y="2187259"/>
                    <a:ext cx="190432" cy="100846"/>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081" name="Encre 1080">
                    <a:extLst>
                      <a:ext uri="{FF2B5EF4-FFF2-40B4-BE49-F238E27FC236}">
                        <a16:creationId xmlns:a16="http://schemas.microsoft.com/office/drawing/2014/main" id="{BB8C7537-3711-41A0-8427-EAEB4D01E05C}"/>
                      </a:ext>
                    </a:extLst>
                  </p14:cNvPr>
                  <p14:cNvContentPartPr/>
                  <p14:nvPr/>
                </p14:nvContentPartPr>
                <p14:xfrm>
                  <a:off x="5331674" y="2213922"/>
                  <a:ext cx="184320" cy="71640"/>
                </p14:xfrm>
              </p:contentPart>
            </mc:Choice>
            <mc:Fallback xmlns="">
              <p:pic>
                <p:nvPicPr>
                  <p:cNvPr id="1081" name="Encre 1080">
                    <a:extLst>
                      <a:ext uri="{FF2B5EF4-FFF2-40B4-BE49-F238E27FC236}">
                        <a16:creationId xmlns:a16="http://schemas.microsoft.com/office/drawing/2014/main" id="{BB8C7537-3711-41A0-8427-EAEB4D01E05C}"/>
                      </a:ext>
                    </a:extLst>
                  </p:cNvPr>
                  <p:cNvPicPr/>
                  <p:nvPr/>
                </p:nvPicPr>
                <p:blipFill>
                  <a:blip r:embed="rId214"/>
                  <a:stretch>
                    <a:fillRect/>
                  </a:stretch>
                </p:blipFill>
                <p:spPr>
                  <a:xfrm>
                    <a:off x="5325914" y="2207781"/>
                    <a:ext cx="195840" cy="83921"/>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082" name="Encre 1081">
                    <a:extLst>
                      <a:ext uri="{FF2B5EF4-FFF2-40B4-BE49-F238E27FC236}">
                        <a16:creationId xmlns:a16="http://schemas.microsoft.com/office/drawing/2014/main" id="{BDF64292-520C-647F-DFF7-DFD39C68C856}"/>
                      </a:ext>
                    </a:extLst>
                  </p14:cNvPr>
                  <p14:cNvContentPartPr/>
                  <p14:nvPr/>
                </p14:nvContentPartPr>
                <p14:xfrm>
                  <a:off x="5276954" y="2046882"/>
                  <a:ext cx="223920" cy="111960"/>
                </p14:xfrm>
              </p:contentPart>
            </mc:Choice>
            <mc:Fallback xmlns="">
              <p:pic>
                <p:nvPicPr>
                  <p:cNvPr id="1082" name="Encre 1081">
                    <a:extLst>
                      <a:ext uri="{FF2B5EF4-FFF2-40B4-BE49-F238E27FC236}">
                        <a16:creationId xmlns:a16="http://schemas.microsoft.com/office/drawing/2014/main" id="{BDF64292-520C-647F-DFF7-DFD39C68C856}"/>
                      </a:ext>
                    </a:extLst>
                  </p:cNvPr>
                  <p:cNvPicPr/>
                  <p:nvPr/>
                </p:nvPicPr>
                <p:blipFill>
                  <a:blip r:embed="rId216"/>
                  <a:stretch>
                    <a:fillRect/>
                  </a:stretch>
                </p:blipFill>
                <p:spPr>
                  <a:xfrm>
                    <a:off x="5271188" y="2040747"/>
                    <a:ext cx="235452" cy="12423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083" name="Encre 1082">
                    <a:extLst>
                      <a:ext uri="{FF2B5EF4-FFF2-40B4-BE49-F238E27FC236}">
                        <a16:creationId xmlns:a16="http://schemas.microsoft.com/office/drawing/2014/main" id="{F99771A5-E097-B9C2-352A-9B0C7DFBC506}"/>
                      </a:ext>
                    </a:extLst>
                  </p14:cNvPr>
                  <p14:cNvContentPartPr/>
                  <p14:nvPr/>
                </p14:nvContentPartPr>
                <p14:xfrm>
                  <a:off x="5269394" y="2036082"/>
                  <a:ext cx="89280" cy="59040"/>
                </p14:xfrm>
              </p:contentPart>
            </mc:Choice>
            <mc:Fallback xmlns="">
              <p:pic>
                <p:nvPicPr>
                  <p:cNvPr id="1083" name="Encre 1082">
                    <a:extLst>
                      <a:ext uri="{FF2B5EF4-FFF2-40B4-BE49-F238E27FC236}">
                        <a16:creationId xmlns:a16="http://schemas.microsoft.com/office/drawing/2014/main" id="{F99771A5-E097-B9C2-352A-9B0C7DFBC506}"/>
                      </a:ext>
                    </a:extLst>
                  </p:cNvPr>
                  <p:cNvPicPr/>
                  <p:nvPr/>
                </p:nvPicPr>
                <p:blipFill>
                  <a:blip r:embed="rId218"/>
                  <a:stretch>
                    <a:fillRect/>
                  </a:stretch>
                </p:blipFill>
                <p:spPr>
                  <a:xfrm>
                    <a:off x="5263634" y="2029974"/>
                    <a:ext cx="100800" cy="71255"/>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084" name="Encre 1083">
                    <a:extLst>
                      <a:ext uri="{FF2B5EF4-FFF2-40B4-BE49-F238E27FC236}">
                        <a16:creationId xmlns:a16="http://schemas.microsoft.com/office/drawing/2014/main" id="{358DE7C6-F1E7-22C2-DD3C-AE95A9247547}"/>
                      </a:ext>
                    </a:extLst>
                  </p14:cNvPr>
                  <p14:cNvContentPartPr/>
                  <p14:nvPr/>
                </p14:nvContentPartPr>
                <p14:xfrm>
                  <a:off x="5161394" y="1966962"/>
                  <a:ext cx="138600" cy="90720"/>
                </p14:xfrm>
              </p:contentPart>
            </mc:Choice>
            <mc:Fallback xmlns="">
              <p:pic>
                <p:nvPicPr>
                  <p:cNvPr id="1084" name="Encre 1083">
                    <a:extLst>
                      <a:ext uri="{FF2B5EF4-FFF2-40B4-BE49-F238E27FC236}">
                        <a16:creationId xmlns:a16="http://schemas.microsoft.com/office/drawing/2014/main" id="{358DE7C6-F1E7-22C2-DD3C-AE95A9247547}"/>
                      </a:ext>
                    </a:extLst>
                  </p:cNvPr>
                  <p:cNvPicPr/>
                  <p:nvPr/>
                </p:nvPicPr>
                <p:blipFill>
                  <a:blip r:embed="rId220"/>
                  <a:stretch>
                    <a:fillRect/>
                  </a:stretch>
                </p:blipFill>
                <p:spPr>
                  <a:xfrm>
                    <a:off x="5155619" y="1960846"/>
                    <a:ext cx="150150" cy="102952"/>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085" name="Encre 1084">
                    <a:extLst>
                      <a:ext uri="{FF2B5EF4-FFF2-40B4-BE49-F238E27FC236}">
                        <a16:creationId xmlns:a16="http://schemas.microsoft.com/office/drawing/2014/main" id="{5EBCE46C-4C50-D29A-4EDD-27432DC6A366}"/>
                      </a:ext>
                    </a:extLst>
                  </p14:cNvPr>
                  <p14:cNvContentPartPr/>
                  <p14:nvPr/>
                </p14:nvContentPartPr>
                <p14:xfrm>
                  <a:off x="3839474" y="2461962"/>
                  <a:ext cx="337680" cy="217080"/>
                </p14:xfrm>
              </p:contentPart>
            </mc:Choice>
            <mc:Fallback xmlns="">
              <p:pic>
                <p:nvPicPr>
                  <p:cNvPr id="1085" name="Encre 1084">
                    <a:extLst>
                      <a:ext uri="{FF2B5EF4-FFF2-40B4-BE49-F238E27FC236}">
                        <a16:creationId xmlns:a16="http://schemas.microsoft.com/office/drawing/2014/main" id="{5EBCE46C-4C50-D29A-4EDD-27432DC6A366}"/>
                      </a:ext>
                    </a:extLst>
                  </p:cNvPr>
                  <p:cNvPicPr/>
                  <p:nvPr/>
                </p:nvPicPr>
                <p:blipFill>
                  <a:blip r:embed="rId222"/>
                  <a:stretch>
                    <a:fillRect/>
                  </a:stretch>
                </p:blipFill>
                <p:spPr>
                  <a:xfrm>
                    <a:off x="3833718" y="2455833"/>
                    <a:ext cx="349192" cy="229339"/>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086" name="Encre 1085">
                    <a:extLst>
                      <a:ext uri="{FF2B5EF4-FFF2-40B4-BE49-F238E27FC236}">
                        <a16:creationId xmlns:a16="http://schemas.microsoft.com/office/drawing/2014/main" id="{B1BDAFD7-4F65-1E85-9144-2D76A954783D}"/>
                      </a:ext>
                    </a:extLst>
                  </p14:cNvPr>
                  <p14:cNvContentPartPr/>
                  <p14:nvPr/>
                </p14:nvContentPartPr>
                <p14:xfrm>
                  <a:off x="3849914" y="2515242"/>
                  <a:ext cx="314280" cy="213120"/>
                </p14:xfrm>
              </p:contentPart>
            </mc:Choice>
            <mc:Fallback xmlns="">
              <p:pic>
                <p:nvPicPr>
                  <p:cNvPr id="1086" name="Encre 1085">
                    <a:extLst>
                      <a:ext uri="{FF2B5EF4-FFF2-40B4-BE49-F238E27FC236}">
                        <a16:creationId xmlns:a16="http://schemas.microsoft.com/office/drawing/2014/main" id="{B1BDAFD7-4F65-1E85-9144-2D76A954783D}"/>
                      </a:ext>
                    </a:extLst>
                  </p:cNvPr>
                  <p:cNvPicPr/>
                  <p:nvPr/>
                </p:nvPicPr>
                <p:blipFill>
                  <a:blip r:embed="rId224"/>
                  <a:stretch>
                    <a:fillRect/>
                  </a:stretch>
                </p:blipFill>
                <p:spPr>
                  <a:xfrm>
                    <a:off x="3844156" y="2509109"/>
                    <a:ext cx="325796" cy="225386"/>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087" name="Encre 1086">
                    <a:extLst>
                      <a:ext uri="{FF2B5EF4-FFF2-40B4-BE49-F238E27FC236}">
                        <a16:creationId xmlns:a16="http://schemas.microsoft.com/office/drawing/2014/main" id="{AEE36377-5AA4-E933-2D27-0E91C83066E7}"/>
                      </a:ext>
                    </a:extLst>
                  </p14:cNvPr>
                  <p14:cNvContentPartPr/>
                  <p14:nvPr/>
                </p14:nvContentPartPr>
                <p14:xfrm>
                  <a:off x="3931994" y="2503002"/>
                  <a:ext cx="287640" cy="228240"/>
                </p14:xfrm>
              </p:contentPart>
            </mc:Choice>
            <mc:Fallback xmlns="">
              <p:pic>
                <p:nvPicPr>
                  <p:cNvPr id="1087" name="Encre 1086">
                    <a:extLst>
                      <a:ext uri="{FF2B5EF4-FFF2-40B4-BE49-F238E27FC236}">
                        <a16:creationId xmlns:a16="http://schemas.microsoft.com/office/drawing/2014/main" id="{AEE36377-5AA4-E933-2D27-0E91C83066E7}"/>
                      </a:ext>
                    </a:extLst>
                  </p:cNvPr>
                  <p:cNvPicPr/>
                  <p:nvPr/>
                </p:nvPicPr>
                <p:blipFill>
                  <a:blip r:embed="rId226"/>
                  <a:stretch>
                    <a:fillRect/>
                  </a:stretch>
                </p:blipFill>
                <p:spPr>
                  <a:xfrm>
                    <a:off x="3926241" y="2496861"/>
                    <a:ext cx="299146" cy="240522"/>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088" name="Encre 1087">
                    <a:extLst>
                      <a:ext uri="{FF2B5EF4-FFF2-40B4-BE49-F238E27FC236}">
                        <a16:creationId xmlns:a16="http://schemas.microsoft.com/office/drawing/2014/main" id="{C16A7F28-19D6-6401-B4A3-AA847737D51D}"/>
                      </a:ext>
                    </a:extLst>
                  </p14:cNvPr>
                  <p14:cNvContentPartPr/>
                  <p14:nvPr/>
                </p14:nvContentPartPr>
                <p14:xfrm>
                  <a:off x="3902474" y="2548002"/>
                  <a:ext cx="358560" cy="259560"/>
                </p14:xfrm>
              </p:contentPart>
            </mc:Choice>
            <mc:Fallback xmlns="">
              <p:pic>
                <p:nvPicPr>
                  <p:cNvPr id="1088" name="Encre 1087">
                    <a:extLst>
                      <a:ext uri="{FF2B5EF4-FFF2-40B4-BE49-F238E27FC236}">
                        <a16:creationId xmlns:a16="http://schemas.microsoft.com/office/drawing/2014/main" id="{C16A7F28-19D6-6401-B4A3-AA847737D51D}"/>
                      </a:ext>
                    </a:extLst>
                  </p:cNvPr>
                  <p:cNvPicPr/>
                  <p:nvPr/>
                </p:nvPicPr>
                <p:blipFill>
                  <a:blip r:embed="rId228"/>
                  <a:stretch>
                    <a:fillRect/>
                  </a:stretch>
                </p:blipFill>
                <p:spPr>
                  <a:xfrm>
                    <a:off x="3896714" y="2541859"/>
                    <a:ext cx="370080" cy="271847"/>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089" name="Encre 1088">
                    <a:extLst>
                      <a:ext uri="{FF2B5EF4-FFF2-40B4-BE49-F238E27FC236}">
                        <a16:creationId xmlns:a16="http://schemas.microsoft.com/office/drawing/2014/main" id="{C38F4287-F59E-0460-B192-405B0C4E22DB}"/>
                      </a:ext>
                    </a:extLst>
                  </p14:cNvPr>
                  <p14:cNvContentPartPr/>
                  <p14:nvPr/>
                </p14:nvContentPartPr>
                <p14:xfrm>
                  <a:off x="3994994" y="2629002"/>
                  <a:ext cx="312120" cy="228600"/>
                </p14:xfrm>
              </p:contentPart>
            </mc:Choice>
            <mc:Fallback xmlns="">
              <p:pic>
                <p:nvPicPr>
                  <p:cNvPr id="1089" name="Encre 1088">
                    <a:extLst>
                      <a:ext uri="{FF2B5EF4-FFF2-40B4-BE49-F238E27FC236}">
                        <a16:creationId xmlns:a16="http://schemas.microsoft.com/office/drawing/2014/main" id="{C38F4287-F59E-0460-B192-405B0C4E22DB}"/>
                      </a:ext>
                    </a:extLst>
                  </p:cNvPr>
                  <p:cNvPicPr/>
                  <p:nvPr/>
                </p:nvPicPr>
                <p:blipFill>
                  <a:blip r:embed="rId230"/>
                  <a:stretch>
                    <a:fillRect/>
                  </a:stretch>
                </p:blipFill>
                <p:spPr>
                  <a:xfrm>
                    <a:off x="3989241" y="2622865"/>
                    <a:ext cx="323627" cy="240874"/>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090" name="Encre 1089">
                    <a:extLst>
                      <a:ext uri="{FF2B5EF4-FFF2-40B4-BE49-F238E27FC236}">
                        <a16:creationId xmlns:a16="http://schemas.microsoft.com/office/drawing/2014/main" id="{8DC2FFF3-FEB4-92DD-014B-9CED5DECBBDF}"/>
                      </a:ext>
                    </a:extLst>
                  </p14:cNvPr>
                  <p14:cNvContentPartPr/>
                  <p14:nvPr/>
                </p14:nvContentPartPr>
                <p14:xfrm>
                  <a:off x="4028474" y="2699202"/>
                  <a:ext cx="276480" cy="200160"/>
                </p14:xfrm>
              </p:contentPart>
            </mc:Choice>
            <mc:Fallback xmlns="">
              <p:pic>
                <p:nvPicPr>
                  <p:cNvPr id="1090" name="Encre 1089">
                    <a:extLst>
                      <a:ext uri="{FF2B5EF4-FFF2-40B4-BE49-F238E27FC236}">
                        <a16:creationId xmlns:a16="http://schemas.microsoft.com/office/drawing/2014/main" id="{8DC2FFF3-FEB4-92DD-014B-9CED5DECBBDF}"/>
                      </a:ext>
                    </a:extLst>
                  </p:cNvPr>
                  <p:cNvPicPr/>
                  <p:nvPr/>
                </p:nvPicPr>
                <p:blipFill>
                  <a:blip r:embed="rId232"/>
                  <a:stretch>
                    <a:fillRect/>
                  </a:stretch>
                </p:blipFill>
                <p:spPr>
                  <a:xfrm>
                    <a:off x="4022724" y="2693075"/>
                    <a:ext cx="287980" cy="212415"/>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091" name="Encre 1090">
                    <a:extLst>
                      <a:ext uri="{FF2B5EF4-FFF2-40B4-BE49-F238E27FC236}">
                        <a16:creationId xmlns:a16="http://schemas.microsoft.com/office/drawing/2014/main" id="{8B8D74EA-C5F3-4CEF-D0B1-1DAA6918FCEA}"/>
                      </a:ext>
                    </a:extLst>
                  </p14:cNvPr>
                  <p14:cNvContentPartPr/>
                  <p14:nvPr/>
                </p14:nvContentPartPr>
                <p14:xfrm>
                  <a:off x="4083914" y="2684802"/>
                  <a:ext cx="465480" cy="274680"/>
                </p14:xfrm>
              </p:contentPart>
            </mc:Choice>
            <mc:Fallback xmlns="">
              <p:pic>
                <p:nvPicPr>
                  <p:cNvPr id="1091" name="Encre 1090">
                    <a:extLst>
                      <a:ext uri="{FF2B5EF4-FFF2-40B4-BE49-F238E27FC236}">
                        <a16:creationId xmlns:a16="http://schemas.microsoft.com/office/drawing/2014/main" id="{8B8D74EA-C5F3-4CEF-D0B1-1DAA6918FCEA}"/>
                      </a:ext>
                    </a:extLst>
                  </p:cNvPr>
                  <p:cNvPicPr/>
                  <p:nvPr/>
                </p:nvPicPr>
                <p:blipFill>
                  <a:blip r:embed="rId234"/>
                  <a:stretch>
                    <a:fillRect/>
                  </a:stretch>
                </p:blipFill>
                <p:spPr>
                  <a:xfrm>
                    <a:off x="4078155" y="2678664"/>
                    <a:ext cx="476997" cy="286956"/>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092" name="Encre 1091">
                    <a:extLst>
                      <a:ext uri="{FF2B5EF4-FFF2-40B4-BE49-F238E27FC236}">
                        <a16:creationId xmlns:a16="http://schemas.microsoft.com/office/drawing/2014/main" id="{1EFCFBBE-D621-1569-22E2-2B5364B1C5DF}"/>
                      </a:ext>
                    </a:extLst>
                  </p14:cNvPr>
                  <p14:cNvContentPartPr/>
                  <p14:nvPr/>
                </p14:nvContentPartPr>
                <p14:xfrm>
                  <a:off x="4145114" y="2791002"/>
                  <a:ext cx="384120" cy="270360"/>
                </p14:xfrm>
              </p:contentPart>
            </mc:Choice>
            <mc:Fallback xmlns="">
              <p:pic>
                <p:nvPicPr>
                  <p:cNvPr id="1092" name="Encre 1091">
                    <a:extLst>
                      <a:ext uri="{FF2B5EF4-FFF2-40B4-BE49-F238E27FC236}">
                        <a16:creationId xmlns:a16="http://schemas.microsoft.com/office/drawing/2014/main" id="{1EFCFBBE-D621-1569-22E2-2B5364B1C5DF}"/>
                      </a:ext>
                    </a:extLst>
                  </p:cNvPr>
                  <p:cNvPicPr/>
                  <p:nvPr/>
                </p:nvPicPr>
                <p:blipFill>
                  <a:blip r:embed="rId236"/>
                  <a:stretch>
                    <a:fillRect/>
                  </a:stretch>
                </p:blipFill>
                <p:spPr>
                  <a:xfrm>
                    <a:off x="4139359" y="2784869"/>
                    <a:ext cx="395629" cy="282626"/>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093" name="Encre 1092">
                    <a:extLst>
                      <a:ext uri="{FF2B5EF4-FFF2-40B4-BE49-F238E27FC236}">
                        <a16:creationId xmlns:a16="http://schemas.microsoft.com/office/drawing/2014/main" id="{A03B7239-9248-6873-91D4-206DFD0EE60D}"/>
                      </a:ext>
                    </a:extLst>
                  </p14:cNvPr>
                  <p14:cNvContentPartPr/>
                  <p14:nvPr/>
                </p14:nvContentPartPr>
                <p14:xfrm>
                  <a:off x="4215674" y="2864802"/>
                  <a:ext cx="353880" cy="267120"/>
                </p14:xfrm>
              </p:contentPart>
            </mc:Choice>
            <mc:Fallback xmlns="">
              <p:pic>
                <p:nvPicPr>
                  <p:cNvPr id="1093" name="Encre 1092">
                    <a:extLst>
                      <a:ext uri="{FF2B5EF4-FFF2-40B4-BE49-F238E27FC236}">
                        <a16:creationId xmlns:a16="http://schemas.microsoft.com/office/drawing/2014/main" id="{A03B7239-9248-6873-91D4-206DFD0EE60D}"/>
                      </a:ext>
                    </a:extLst>
                  </p:cNvPr>
                  <p:cNvPicPr/>
                  <p:nvPr/>
                </p:nvPicPr>
                <p:blipFill>
                  <a:blip r:embed="rId238"/>
                  <a:stretch>
                    <a:fillRect/>
                  </a:stretch>
                </p:blipFill>
                <p:spPr>
                  <a:xfrm>
                    <a:off x="4209912" y="2858661"/>
                    <a:ext cx="365404" cy="279401"/>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094" name="Encre 1093">
                    <a:extLst>
                      <a:ext uri="{FF2B5EF4-FFF2-40B4-BE49-F238E27FC236}">
                        <a16:creationId xmlns:a16="http://schemas.microsoft.com/office/drawing/2014/main" id="{13E05183-EC11-2EDE-EC10-3B5D44673AC3}"/>
                      </a:ext>
                    </a:extLst>
                  </p14:cNvPr>
                  <p14:cNvContentPartPr/>
                  <p14:nvPr/>
                </p14:nvContentPartPr>
                <p14:xfrm>
                  <a:off x="4279394" y="2893962"/>
                  <a:ext cx="372960" cy="264240"/>
                </p14:xfrm>
              </p:contentPart>
            </mc:Choice>
            <mc:Fallback xmlns="">
              <p:pic>
                <p:nvPicPr>
                  <p:cNvPr id="1094" name="Encre 1093">
                    <a:extLst>
                      <a:ext uri="{FF2B5EF4-FFF2-40B4-BE49-F238E27FC236}">
                        <a16:creationId xmlns:a16="http://schemas.microsoft.com/office/drawing/2014/main" id="{13E05183-EC11-2EDE-EC10-3B5D44673AC3}"/>
                      </a:ext>
                    </a:extLst>
                  </p:cNvPr>
                  <p:cNvPicPr/>
                  <p:nvPr/>
                </p:nvPicPr>
                <p:blipFill>
                  <a:blip r:embed="rId240"/>
                  <a:stretch>
                    <a:fillRect/>
                  </a:stretch>
                </p:blipFill>
                <p:spPr>
                  <a:xfrm>
                    <a:off x="4273641" y="2887829"/>
                    <a:ext cx="384465" cy="276506"/>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095" name="Encre 1094">
                    <a:extLst>
                      <a:ext uri="{FF2B5EF4-FFF2-40B4-BE49-F238E27FC236}">
                        <a16:creationId xmlns:a16="http://schemas.microsoft.com/office/drawing/2014/main" id="{1803A5D3-8E25-0C6C-180F-052011FFEF9D}"/>
                      </a:ext>
                    </a:extLst>
                  </p14:cNvPr>
                  <p14:cNvContentPartPr/>
                  <p14:nvPr/>
                </p14:nvContentPartPr>
                <p14:xfrm>
                  <a:off x="4274714" y="2924922"/>
                  <a:ext cx="439920" cy="302040"/>
                </p14:xfrm>
              </p:contentPart>
            </mc:Choice>
            <mc:Fallback xmlns="">
              <p:pic>
                <p:nvPicPr>
                  <p:cNvPr id="1095" name="Encre 1094">
                    <a:extLst>
                      <a:ext uri="{FF2B5EF4-FFF2-40B4-BE49-F238E27FC236}">
                        <a16:creationId xmlns:a16="http://schemas.microsoft.com/office/drawing/2014/main" id="{1803A5D3-8E25-0C6C-180F-052011FFEF9D}"/>
                      </a:ext>
                    </a:extLst>
                  </p:cNvPr>
                  <p:cNvPicPr/>
                  <p:nvPr/>
                </p:nvPicPr>
                <p:blipFill>
                  <a:blip r:embed="rId242"/>
                  <a:stretch>
                    <a:fillRect/>
                  </a:stretch>
                </p:blipFill>
                <p:spPr>
                  <a:xfrm>
                    <a:off x="4268957" y="2918789"/>
                    <a:ext cx="451434" cy="314306"/>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096" name="Encre 1095">
                    <a:extLst>
                      <a:ext uri="{FF2B5EF4-FFF2-40B4-BE49-F238E27FC236}">
                        <a16:creationId xmlns:a16="http://schemas.microsoft.com/office/drawing/2014/main" id="{1B0DF32A-D03D-97A1-3D00-A951B94C3AF4}"/>
                      </a:ext>
                    </a:extLst>
                  </p14:cNvPr>
                  <p14:cNvContentPartPr/>
                  <p14:nvPr/>
                </p14:nvContentPartPr>
                <p14:xfrm>
                  <a:off x="4401074" y="2890722"/>
                  <a:ext cx="415440" cy="369720"/>
                </p14:xfrm>
              </p:contentPart>
            </mc:Choice>
            <mc:Fallback xmlns="">
              <p:pic>
                <p:nvPicPr>
                  <p:cNvPr id="1096" name="Encre 1095">
                    <a:extLst>
                      <a:ext uri="{FF2B5EF4-FFF2-40B4-BE49-F238E27FC236}">
                        <a16:creationId xmlns:a16="http://schemas.microsoft.com/office/drawing/2014/main" id="{1B0DF32A-D03D-97A1-3D00-A951B94C3AF4}"/>
                      </a:ext>
                    </a:extLst>
                  </p:cNvPr>
                  <p:cNvPicPr/>
                  <p:nvPr/>
                </p:nvPicPr>
                <p:blipFill>
                  <a:blip r:embed="rId244"/>
                  <a:stretch>
                    <a:fillRect/>
                  </a:stretch>
                </p:blipFill>
                <p:spPr>
                  <a:xfrm>
                    <a:off x="4395317" y="2884586"/>
                    <a:ext cx="426953" cy="381993"/>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097" name="Encre 1096">
                    <a:extLst>
                      <a:ext uri="{FF2B5EF4-FFF2-40B4-BE49-F238E27FC236}">
                        <a16:creationId xmlns:a16="http://schemas.microsoft.com/office/drawing/2014/main" id="{9BD8D948-06C4-8C89-B20A-FF3642D25977}"/>
                      </a:ext>
                    </a:extLst>
                  </p14:cNvPr>
                  <p14:cNvContentPartPr/>
                  <p14:nvPr/>
                </p14:nvContentPartPr>
                <p14:xfrm>
                  <a:off x="7733234" y="3000882"/>
                  <a:ext cx="142560" cy="22680"/>
                </p14:xfrm>
              </p:contentPart>
            </mc:Choice>
            <mc:Fallback xmlns="">
              <p:pic>
                <p:nvPicPr>
                  <p:cNvPr id="1097" name="Encre 1096">
                    <a:extLst>
                      <a:ext uri="{FF2B5EF4-FFF2-40B4-BE49-F238E27FC236}">
                        <a16:creationId xmlns:a16="http://schemas.microsoft.com/office/drawing/2014/main" id="{9BD8D948-06C4-8C89-B20A-FF3642D25977}"/>
                      </a:ext>
                    </a:extLst>
                  </p:cNvPr>
                  <p:cNvPicPr/>
                  <p:nvPr/>
                </p:nvPicPr>
                <p:blipFill>
                  <a:blip r:embed="rId246"/>
                  <a:stretch>
                    <a:fillRect/>
                  </a:stretch>
                </p:blipFill>
                <p:spPr>
                  <a:xfrm>
                    <a:off x="7727474" y="2994834"/>
                    <a:ext cx="154080" cy="34776"/>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098" name="Encre 1097">
                    <a:extLst>
                      <a:ext uri="{FF2B5EF4-FFF2-40B4-BE49-F238E27FC236}">
                        <a16:creationId xmlns:a16="http://schemas.microsoft.com/office/drawing/2014/main" id="{C48A7596-A5BF-D14D-7776-8CAE0D93807D}"/>
                      </a:ext>
                    </a:extLst>
                  </p14:cNvPr>
                  <p14:cNvContentPartPr/>
                  <p14:nvPr/>
                </p14:nvContentPartPr>
                <p14:xfrm>
                  <a:off x="7793714" y="2962362"/>
                  <a:ext cx="103680" cy="14760"/>
                </p14:xfrm>
              </p:contentPart>
            </mc:Choice>
            <mc:Fallback xmlns="">
              <p:pic>
                <p:nvPicPr>
                  <p:cNvPr id="1098" name="Encre 1097">
                    <a:extLst>
                      <a:ext uri="{FF2B5EF4-FFF2-40B4-BE49-F238E27FC236}">
                        <a16:creationId xmlns:a16="http://schemas.microsoft.com/office/drawing/2014/main" id="{C48A7596-A5BF-D14D-7776-8CAE0D93807D}"/>
                      </a:ext>
                    </a:extLst>
                  </p:cNvPr>
                  <p:cNvPicPr/>
                  <p:nvPr/>
                </p:nvPicPr>
                <p:blipFill>
                  <a:blip r:embed="rId248"/>
                  <a:stretch>
                    <a:fillRect/>
                  </a:stretch>
                </p:blipFill>
                <p:spPr>
                  <a:xfrm>
                    <a:off x="7787954" y="2956254"/>
                    <a:ext cx="115200" cy="26975"/>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099" name="Encre 1098">
                    <a:extLst>
                      <a:ext uri="{FF2B5EF4-FFF2-40B4-BE49-F238E27FC236}">
                        <a16:creationId xmlns:a16="http://schemas.microsoft.com/office/drawing/2014/main" id="{02E57ECB-AC64-F902-3EB7-9FC922C57F64}"/>
                      </a:ext>
                    </a:extLst>
                  </p14:cNvPr>
                  <p14:cNvContentPartPr/>
                  <p14:nvPr/>
                </p14:nvContentPartPr>
                <p14:xfrm>
                  <a:off x="7869314" y="2917362"/>
                  <a:ext cx="72000" cy="16920"/>
                </p14:xfrm>
              </p:contentPart>
            </mc:Choice>
            <mc:Fallback xmlns="">
              <p:pic>
                <p:nvPicPr>
                  <p:cNvPr id="1099" name="Encre 1098">
                    <a:extLst>
                      <a:ext uri="{FF2B5EF4-FFF2-40B4-BE49-F238E27FC236}">
                        <a16:creationId xmlns:a16="http://schemas.microsoft.com/office/drawing/2014/main" id="{02E57ECB-AC64-F902-3EB7-9FC922C57F64}"/>
                      </a:ext>
                    </a:extLst>
                  </p:cNvPr>
                  <p:cNvPicPr/>
                  <p:nvPr/>
                </p:nvPicPr>
                <p:blipFill>
                  <a:blip r:embed="rId250"/>
                  <a:stretch>
                    <a:fillRect/>
                  </a:stretch>
                </p:blipFill>
                <p:spPr>
                  <a:xfrm>
                    <a:off x="7863554" y="2911209"/>
                    <a:ext cx="83520" cy="29225"/>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100" name="Encre 1099">
                    <a:extLst>
                      <a:ext uri="{FF2B5EF4-FFF2-40B4-BE49-F238E27FC236}">
                        <a16:creationId xmlns:a16="http://schemas.microsoft.com/office/drawing/2014/main" id="{096CDA43-9A97-885F-3F47-38C62D41F63B}"/>
                      </a:ext>
                    </a:extLst>
                  </p14:cNvPr>
                  <p14:cNvContentPartPr/>
                  <p14:nvPr/>
                </p14:nvContentPartPr>
                <p14:xfrm>
                  <a:off x="7893434" y="2869482"/>
                  <a:ext cx="78480" cy="8640"/>
                </p14:xfrm>
              </p:contentPart>
            </mc:Choice>
            <mc:Fallback xmlns="">
              <p:pic>
                <p:nvPicPr>
                  <p:cNvPr id="1100" name="Encre 1099">
                    <a:extLst>
                      <a:ext uri="{FF2B5EF4-FFF2-40B4-BE49-F238E27FC236}">
                        <a16:creationId xmlns:a16="http://schemas.microsoft.com/office/drawing/2014/main" id="{096CDA43-9A97-885F-3F47-38C62D41F63B}"/>
                      </a:ext>
                    </a:extLst>
                  </p:cNvPr>
                  <p:cNvPicPr/>
                  <p:nvPr/>
                </p:nvPicPr>
                <p:blipFill>
                  <a:blip r:embed="rId252"/>
                  <a:stretch>
                    <a:fillRect/>
                  </a:stretch>
                </p:blipFill>
                <p:spPr>
                  <a:xfrm>
                    <a:off x="7887692" y="2863383"/>
                    <a:ext cx="89965" cy="20838"/>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101" name="Encre 1100">
                    <a:extLst>
                      <a:ext uri="{FF2B5EF4-FFF2-40B4-BE49-F238E27FC236}">
                        <a16:creationId xmlns:a16="http://schemas.microsoft.com/office/drawing/2014/main" id="{BA5A79EE-AEB5-D453-40C1-E7B0F7FBFC17}"/>
                      </a:ext>
                    </a:extLst>
                  </p14:cNvPr>
                  <p14:cNvContentPartPr/>
                  <p14:nvPr/>
                </p14:nvContentPartPr>
                <p14:xfrm>
                  <a:off x="7951394" y="2852562"/>
                  <a:ext cx="24840" cy="14760"/>
                </p14:xfrm>
              </p:contentPart>
            </mc:Choice>
            <mc:Fallback xmlns="">
              <p:pic>
                <p:nvPicPr>
                  <p:cNvPr id="1101" name="Encre 1100">
                    <a:extLst>
                      <a:ext uri="{FF2B5EF4-FFF2-40B4-BE49-F238E27FC236}">
                        <a16:creationId xmlns:a16="http://schemas.microsoft.com/office/drawing/2014/main" id="{BA5A79EE-AEB5-D453-40C1-E7B0F7FBFC17}"/>
                      </a:ext>
                    </a:extLst>
                  </p:cNvPr>
                  <p:cNvPicPr/>
                  <p:nvPr/>
                </p:nvPicPr>
                <p:blipFill>
                  <a:blip r:embed="rId254"/>
                  <a:stretch>
                    <a:fillRect/>
                  </a:stretch>
                </p:blipFill>
                <p:spPr>
                  <a:xfrm>
                    <a:off x="7945662" y="2846454"/>
                    <a:ext cx="36305" cy="26975"/>
                  </a:xfrm>
                  <a:prstGeom prst="rect">
                    <a:avLst/>
                  </a:prstGeom>
                </p:spPr>
              </p:pic>
            </mc:Fallback>
          </mc:AlternateContent>
        </p:grpSp>
        <p:grpSp>
          <p:nvGrpSpPr>
            <p:cNvPr id="23" name="Groupe 22">
              <a:extLst>
                <a:ext uri="{FF2B5EF4-FFF2-40B4-BE49-F238E27FC236}">
                  <a16:creationId xmlns:a16="http://schemas.microsoft.com/office/drawing/2014/main" id="{DAE4F439-DC48-409A-F663-D5689A8B3882}"/>
                </a:ext>
              </a:extLst>
            </p:cNvPr>
            <p:cNvGrpSpPr/>
            <p:nvPr/>
          </p:nvGrpSpPr>
          <p:grpSpPr>
            <a:xfrm>
              <a:off x="11028310" y="5646330"/>
              <a:ext cx="365400" cy="165240"/>
              <a:chOff x="7883714" y="3380322"/>
              <a:chExt cx="365400" cy="165240"/>
            </a:xfrm>
          </p:grpSpPr>
          <mc:AlternateContent xmlns:mc="http://schemas.openxmlformats.org/markup-compatibility/2006" xmlns:p14="http://schemas.microsoft.com/office/powerpoint/2010/main">
            <mc:Choice Requires="p14">
              <p:contentPart p14:bwMode="auto" r:id="rId255">
                <p14:nvContentPartPr>
                  <p14:cNvPr id="24" name="Encre 23">
                    <a:extLst>
                      <a:ext uri="{FF2B5EF4-FFF2-40B4-BE49-F238E27FC236}">
                        <a16:creationId xmlns:a16="http://schemas.microsoft.com/office/drawing/2014/main" id="{B018DF9D-180C-2C0A-91B8-E32427E9CCDE}"/>
                      </a:ext>
                    </a:extLst>
                  </p14:cNvPr>
                  <p14:cNvContentPartPr/>
                  <p14:nvPr/>
                </p14:nvContentPartPr>
                <p14:xfrm>
                  <a:off x="7883714" y="3419922"/>
                  <a:ext cx="189720" cy="125640"/>
                </p14:xfrm>
              </p:contentPart>
            </mc:Choice>
            <mc:Fallback xmlns="">
              <p:pic>
                <p:nvPicPr>
                  <p:cNvPr id="24" name="Encre 23">
                    <a:extLst>
                      <a:ext uri="{FF2B5EF4-FFF2-40B4-BE49-F238E27FC236}">
                        <a16:creationId xmlns:a16="http://schemas.microsoft.com/office/drawing/2014/main" id="{B018DF9D-180C-2C0A-91B8-E32427E9CCDE}"/>
                      </a:ext>
                    </a:extLst>
                  </p:cNvPr>
                  <p:cNvPicPr/>
                  <p:nvPr/>
                </p:nvPicPr>
                <p:blipFill>
                  <a:blip r:embed="rId256"/>
                  <a:stretch>
                    <a:fillRect/>
                  </a:stretch>
                </p:blipFill>
                <p:spPr>
                  <a:xfrm>
                    <a:off x="7877950" y="3413793"/>
                    <a:ext cx="201247" cy="137898"/>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25" name="Encre 24">
                    <a:extLst>
                      <a:ext uri="{FF2B5EF4-FFF2-40B4-BE49-F238E27FC236}">
                        <a16:creationId xmlns:a16="http://schemas.microsoft.com/office/drawing/2014/main" id="{2AB5AAF7-435E-2A8A-184A-593229879EE0}"/>
                      </a:ext>
                    </a:extLst>
                  </p14:cNvPr>
                  <p14:cNvContentPartPr/>
                  <p14:nvPr/>
                </p14:nvContentPartPr>
                <p14:xfrm>
                  <a:off x="7989194" y="3415602"/>
                  <a:ext cx="138600" cy="80280"/>
                </p14:xfrm>
              </p:contentPart>
            </mc:Choice>
            <mc:Fallback xmlns="">
              <p:pic>
                <p:nvPicPr>
                  <p:cNvPr id="25" name="Encre 24">
                    <a:extLst>
                      <a:ext uri="{FF2B5EF4-FFF2-40B4-BE49-F238E27FC236}">
                        <a16:creationId xmlns:a16="http://schemas.microsoft.com/office/drawing/2014/main" id="{2AB5AAF7-435E-2A8A-184A-593229879EE0}"/>
                      </a:ext>
                    </a:extLst>
                  </p:cNvPr>
                  <p:cNvPicPr/>
                  <p:nvPr/>
                </p:nvPicPr>
                <p:blipFill>
                  <a:blip r:embed="rId258"/>
                  <a:stretch>
                    <a:fillRect/>
                  </a:stretch>
                </p:blipFill>
                <p:spPr>
                  <a:xfrm>
                    <a:off x="7983439" y="3409466"/>
                    <a:ext cx="150110" cy="92552"/>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26" name="Encre 25">
                    <a:extLst>
                      <a:ext uri="{FF2B5EF4-FFF2-40B4-BE49-F238E27FC236}">
                        <a16:creationId xmlns:a16="http://schemas.microsoft.com/office/drawing/2014/main" id="{348CF51F-DB13-DD0A-E444-828D2628E1BB}"/>
                      </a:ext>
                    </a:extLst>
                  </p14:cNvPr>
                  <p14:cNvContentPartPr/>
                  <p14:nvPr/>
                </p14:nvContentPartPr>
                <p14:xfrm>
                  <a:off x="8025554" y="3380322"/>
                  <a:ext cx="146880" cy="74160"/>
                </p14:xfrm>
              </p:contentPart>
            </mc:Choice>
            <mc:Fallback xmlns="">
              <p:pic>
                <p:nvPicPr>
                  <p:cNvPr id="26" name="Encre 25">
                    <a:extLst>
                      <a:ext uri="{FF2B5EF4-FFF2-40B4-BE49-F238E27FC236}">
                        <a16:creationId xmlns:a16="http://schemas.microsoft.com/office/drawing/2014/main" id="{348CF51F-DB13-DD0A-E444-828D2628E1BB}"/>
                      </a:ext>
                    </a:extLst>
                  </p:cNvPr>
                  <p:cNvPicPr/>
                  <p:nvPr/>
                </p:nvPicPr>
                <p:blipFill>
                  <a:blip r:embed="rId260"/>
                  <a:stretch>
                    <a:fillRect/>
                  </a:stretch>
                </p:blipFill>
                <p:spPr>
                  <a:xfrm>
                    <a:off x="8019794" y="3374227"/>
                    <a:ext cx="158400" cy="86351"/>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27" name="Encre 26">
                    <a:extLst>
                      <a:ext uri="{FF2B5EF4-FFF2-40B4-BE49-F238E27FC236}">
                        <a16:creationId xmlns:a16="http://schemas.microsoft.com/office/drawing/2014/main" id="{2DF02702-E233-FAB9-B271-8023E86E4F77}"/>
                      </a:ext>
                    </a:extLst>
                  </p14:cNvPr>
                  <p14:cNvContentPartPr/>
                  <p14:nvPr/>
                </p14:nvContentPartPr>
                <p14:xfrm>
                  <a:off x="8102594" y="3393282"/>
                  <a:ext cx="120600" cy="18000"/>
                </p14:xfrm>
              </p:contentPart>
            </mc:Choice>
            <mc:Fallback xmlns="">
              <p:pic>
                <p:nvPicPr>
                  <p:cNvPr id="27" name="Encre 26">
                    <a:extLst>
                      <a:ext uri="{FF2B5EF4-FFF2-40B4-BE49-F238E27FC236}">
                        <a16:creationId xmlns:a16="http://schemas.microsoft.com/office/drawing/2014/main" id="{2DF02702-E233-FAB9-B271-8023E86E4F77}"/>
                      </a:ext>
                    </a:extLst>
                  </p:cNvPr>
                  <p:cNvPicPr/>
                  <p:nvPr/>
                </p:nvPicPr>
                <p:blipFill>
                  <a:blip r:embed="rId262"/>
                  <a:stretch>
                    <a:fillRect/>
                  </a:stretch>
                </p:blipFill>
                <p:spPr>
                  <a:xfrm>
                    <a:off x="8096828" y="3387282"/>
                    <a:ext cx="132131" cy="3000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28" name="Encre 27">
                    <a:extLst>
                      <a:ext uri="{FF2B5EF4-FFF2-40B4-BE49-F238E27FC236}">
                        <a16:creationId xmlns:a16="http://schemas.microsoft.com/office/drawing/2014/main" id="{67F59482-FE48-F1DE-F854-05E67A2CD398}"/>
                      </a:ext>
                    </a:extLst>
                  </p14:cNvPr>
                  <p14:cNvContentPartPr/>
                  <p14:nvPr/>
                </p14:nvContentPartPr>
                <p14:xfrm>
                  <a:off x="8107274" y="3381762"/>
                  <a:ext cx="141840" cy="18720"/>
                </p14:xfrm>
              </p:contentPart>
            </mc:Choice>
            <mc:Fallback xmlns="">
              <p:pic>
                <p:nvPicPr>
                  <p:cNvPr id="28" name="Encre 27">
                    <a:extLst>
                      <a:ext uri="{FF2B5EF4-FFF2-40B4-BE49-F238E27FC236}">
                        <a16:creationId xmlns:a16="http://schemas.microsoft.com/office/drawing/2014/main" id="{67F59482-FE48-F1DE-F854-05E67A2CD398}"/>
                      </a:ext>
                    </a:extLst>
                  </p:cNvPr>
                  <p:cNvPicPr/>
                  <p:nvPr/>
                </p:nvPicPr>
                <p:blipFill>
                  <a:blip r:embed="rId264"/>
                  <a:stretch>
                    <a:fillRect/>
                  </a:stretch>
                </p:blipFill>
                <p:spPr>
                  <a:xfrm>
                    <a:off x="8101524" y="3375691"/>
                    <a:ext cx="153341" cy="30863"/>
                  </a:xfrm>
                  <a:prstGeom prst="rect">
                    <a:avLst/>
                  </a:prstGeom>
                </p:spPr>
              </p:pic>
            </mc:Fallback>
          </mc:AlternateContent>
        </p:grpSp>
      </p:grpSp>
      <p:pic>
        <p:nvPicPr>
          <p:cNvPr id="1102" name="Picture 2">
            <a:extLst>
              <a:ext uri="{FF2B5EF4-FFF2-40B4-BE49-F238E27FC236}">
                <a16:creationId xmlns:a16="http://schemas.microsoft.com/office/drawing/2014/main" id="{5A5F1B99-2A66-2B2A-E567-70EEA4039B82}"/>
              </a:ext>
              <a:ext uri="{C183D7F6-B498-43B3-948B-1728B52AA6E4}">
                <adec:decorative xmlns:adec="http://schemas.microsoft.com/office/drawing/2017/decorative" val="1"/>
              </a:ext>
            </a:extLst>
          </p:cNvPr>
          <p:cNvPicPr>
            <a:picLocks noChangeAspect="1" noChangeArrowheads="1"/>
          </p:cNvPicPr>
          <p:nvPr>
            <p:custDataLst>
              <p:tags r:id="rId5"/>
            </p:custDataLst>
          </p:nvPr>
        </p:nvPicPr>
        <p:blipFill>
          <a:blip r:embed="rId18">
            <a:extLst>
              <a:ext uri="{28A0092B-C50C-407E-A947-70E740481C1C}">
                <a14:useLocalDpi xmlns:a14="http://schemas.microsoft.com/office/drawing/2010/main" val="0"/>
              </a:ext>
            </a:extLst>
          </a:blip>
          <a:srcRect/>
          <a:stretch>
            <a:fillRect/>
          </a:stretch>
        </p:blipFill>
        <p:spPr bwMode="auto">
          <a:xfrm>
            <a:off x="7391637" y="856692"/>
            <a:ext cx="902033" cy="903707"/>
          </a:xfrm>
          <a:prstGeom prst="rect">
            <a:avLst/>
          </a:prstGeom>
          <a:noFill/>
          <a:scene3d>
            <a:camera prst="isometricOffAxis1Top"/>
            <a:lightRig rig="threePt" dir="t"/>
          </a:scene3d>
          <a:extLst>
            <a:ext uri="{909E8E84-426E-40DD-AFC4-6F175D3DCCD1}">
              <a14:hiddenFill xmlns:a14="http://schemas.microsoft.com/office/drawing/2010/main">
                <a:solidFill>
                  <a:srgbClr val="FFFFFF"/>
                </a:solidFill>
              </a14:hiddenFill>
            </a:ext>
          </a:extLst>
        </p:spPr>
      </p:pic>
      <p:sp>
        <p:nvSpPr>
          <p:cNvPr id="1103" name="Ellipse 1102">
            <a:extLst>
              <a:ext uri="{FF2B5EF4-FFF2-40B4-BE49-F238E27FC236}">
                <a16:creationId xmlns:a16="http://schemas.microsoft.com/office/drawing/2014/main" id="{437A2368-D677-24D2-41A7-05A70A417F97}"/>
              </a:ext>
              <a:ext uri="{C183D7F6-B498-43B3-948B-1728B52AA6E4}">
                <adec:decorative xmlns:adec="http://schemas.microsoft.com/office/drawing/2017/decorative" val="1"/>
              </a:ext>
            </a:extLst>
          </p:cNvPr>
          <p:cNvSpPr/>
          <p:nvPr>
            <p:custDataLst>
              <p:tags r:id="rId6"/>
            </p:custDataLst>
          </p:nvPr>
        </p:nvSpPr>
        <p:spPr>
          <a:xfrm>
            <a:off x="7876678" y="2660019"/>
            <a:ext cx="370381" cy="28046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04" name="Picture 2">
            <a:extLst>
              <a:ext uri="{FF2B5EF4-FFF2-40B4-BE49-F238E27FC236}">
                <a16:creationId xmlns:a16="http://schemas.microsoft.com/office/drawing/2014/main" id="{40AB7098-BD77-7DDF-7432-5338EE190E0B}"/>
              </a:ext>
              <a:ext uri="{C183D7F6-B498-43B3-948B-1728B52AA6E4}">
                <adec:decorative xmlns:adec="http://schemas.microsoft.com/office/drawing/2017/decorative" val="1"/>
              </a:ext>
            </a:extLst>
          </p:cNvPr>
          <p:cNvPicPr>
            <a:picLocks noChangeAspect="1" noChangeArrowheads="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11595597" y="925837"/>
            <a:ext cx="612827" cy="613964"/>
          </a:xfrm>
          <a:prstGeom prst="rect">
            <a:avLst/>
          </a:prstGeom>
          <a:noFill/>
          <a:scene3d>
            <a:camera prst="perspectiveContrastingLeftFacing"/>
            <a:lightRig rig="threePt" dir="t"/>
          </a:scene3d>
          <a:extLst>
            <a:ext uri="{909E8E84-426E-40DD-AFC4-6F175D3DCCD1}">
              <a14:hiddenFill xmlns:a14="http://schemas.microsoft.com/office/drawing/2010/main">
                <a:solidFill>
                  <a:srgbClr val="FFFFFF"/>
                </a:solidFill>
              </a14:hiddenFill>
            </a:ext>
          </a:extLst>
        </p:spPr>
      </p:pic>
      <p:pic>
        <p:nvPicPr>
          <p:cNvPr id="1105" name="Picture 2">
            <a:extLst>
              <a:ext uri="{FF2B5EF4-FFF2-40B4-BE49-F238E27FC236}">
                <a16:creationId xmlns:a16="http://schemas.microsoft.com/office/drawing/2014/main" id="{9578E266-7769-0F49-D588-CBBAD4A8CDE0}"/>
              </a:ext>
              <a:ext uri="{C183D7F6-B498-43B3-948B-1728B52AA6E4}">
                <adec:decorative xmlns:adec="http://schemas.microsoft.com/office/drawing/2017/decorative" val="1"/>
              </a:ext>
            </a:extLst>
          </p:cNvPr>
          <p:cNvPicPr>
            <a:picLocks noChangeAspect="1" noChangeArrowheads="1"/>
          </p:cNvPicPr>
          <p:nvPr>
            <p:custDataLst>
              <p:tags r:id="rId8"/>
            </p:custDataLst>
          </p:nvPr>
        </p:nvPicPr>
        <p:blipFill>
          <a:blip r:embed="rId18">
            <a:extLst>
              <a:ext uri="{28A0092B-C50C-407E-A947-70E740481C1C}">
                <a14:useLocalDpi xmlns:a14="http://schemas.microsoft.com/office/drawing/2010/main" val="0"/>
              </a:ext>
            </a:extLst>
          </a:blip>
          <a:srcRect/>
          <a:stretch>
            <a:fillRect/>
          </a:stretch>
        </p:blipFill>
        <p:spPr bwMode="auto">
          <a:xfrm>
            <a:off x="7728780" y="2639609"/>
            <a:ext cx="739195" cy="740568"/>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pic>
        <p:nvPicPr>
          <p:cNvPr id="1106" name="Picture 2">
            <a:extLst>
              <a:ext uri="{FF2B5EF4-FFF2-40B4-BE49-F238E27FC236}">
                <a16:creationId xmlns:a16="http://schemas.microsoft.com/office/drawing/2014/main" id="{D29E2540-56B4-4D63-16F4-699D84DC58F7}"/>
              </a:ext>
              <a:ext uri="{C183D7F6-B498-43B3-948B-1728B52AA6E4}">
                <adec:decorative xmlns:adec="http://schemas.microsoft.com/office/drawing/2017/decorative" val="1"/>
              </a:ext>
            </a:extLst>
          </p:cNvPr>
          <p:cNvPicPr>
            <a:picLocks noChangeAspect="1" noChangeArrowheads="1"/>
          </p:cNvPicPr>
          <p:nvPr>
            <p:custDataLst>
              <p:tags r:id="rId9"/>
            </p:custDataLst>
          </p:nvPr>
        </p:nvPicPr>
        <p:blipFill>
          <a:blip r:embed="rId18">
            <a:extLst>
              <a:ext uri="{28A0092B-C50C-407E-A947-70E740481C1C}">
                <a14:useLocalDpi xmlns:a14="http://schemas.microsoft.com/office/drawing/2010/main" val="0"/>
              </a:ext>
            </a:extLst>
          </a:blip>
          <a:srcRect/>
          <a:stretch>
            <a:fillRect/>
          </a:stretch>
        </p:blipFill>
        <p:spPr bwMode="auto">
          <a:xfrm>
            <a:off x="10124255" y="1642037"/>
            <a:ext cx="303166" cy="303729"/>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pic>
        <p:nvPicPr>
          <p:cNvPr id="1107" name="Picture 2">
            <a:extLst>
              <a:ext uri="{FF2B5EF4-FFF2-40B4-BE49-F238E27FC236}">
                <a16:creationId xmlns:a16="http://schemas.microsoft.com/office/drawing/2014/main" id="{BC32FA75-BFDA-A2D2-5438-C9EAEB602169}"/>
              </a:ext>
              <a:ext uri="{C183D7F6-B498-43B3-948B-1728B52AA6E4}">
                <adec:decorative xmlns:adec="http://schemas.microsoft.com/office/drawing/2017/decorative" val="1"/>
              </a:ext>
            </a:extLst>
          </p:cNvPr>
          <p:cNvPicPr>
            <a:picLocks noChangeAspect="1" noChangeArrowheads="1"/>
          </p:cNvPicPr>
          <p:nvPr>
            <p:custDataLst>
              <p:tags r:id="rId10"/>
            </p:custDataLst>
          </p:nvPr>
        </p:nvPicPr>
        <p:blipFill>
          <a:blip r:embed="rId18">
            <a:extLst>
              <a:ext uri="{28A0092B-C50C-407E-A947-70E740481C1C}">
                <a14:useLocalDpi xmlns:a14="http://schemas.microsoft.com/office/drawing/2010/main" val="0"/>
              </a:ext>
            </a:extLst>
          </a:blip>
          <a:srcRect/>
          <a:stretch>
            <a:fillRect/>
          </a:stretch>
        </p:blipFill>
        <p:spPr bwMode="auto">
          <a:xfrm>
            <a:off x="11163699" y="2337468"/>
            <a:ext cx="431898" cy="432700"/>
          </a:xfrm>
          <a:prstGeom prst="rect">
            <a:avLst/>
          </a:prstGeom>
          <a:noFill/>
          <a:scene3d>
            <a:camera prst="isometricOffAxis2Right"/>
            <a:lightRig rig="threePt" dir="t"/>
          </a:scene3d>
          <a:extLst>
            <a:ext uri="{909E8E84-426E-40DD-AFC4-6F175D3DCCD1}">
              <a14:hiddenFill xmlns:a14="http://schemas.microsoft.com/office/drawing/2010/main">
                <a:solidFill>
                  <a:srgbClr val="FFFFFF"/>
                </a:solidFill>
              </a14:hiddenFill>
            </a:ext>
          </a:extLst>
        </p:spPr>
      </p:pic>
      <p:pic>
        <p:nvPicPr>
          <p:cNvPr id="1108" name="Picture 2">
            <a:extLst>
              <a:ext uri="{FF2B5EF4-FFF2-40B4-BE49-F238E27FC236}">
                <a16:creationId xmlns:a16="http://schemas.microsoft.com/office/drawing/2014/main" id="{B0A4E222-0E7A-00DD-C2D3-BAA3A1B065B6}"/>
              </a:ext>
              <a:ext uri="{C183D7F6-B498-43B3-948B-1728B52AA6E4}">
                <adec:decorative xmlns:adec="http://schemas.microsoft.com/office/drawing/2017/decorative" val="1"/>
              </a:ext>
            </a:extLst>
          </p:cNvPr>
          <p:cNvPicPr>
            <a:picLocks noChangeAspect="1" noChangeArrowheads="1"/>
          </p:cNvPicPr>
          <p:nvPr>
            <p:custDataLst>
              <p:tags r:id="rId11"/>
            </p:custDataLst>
          </p:nvPr>
        </p:nvPicPr>
        <p:blipFill>
          <a:blip r:embed="rId18">
            <a:extLst>
              <a:ext uri="{28A0092B-C50C-407E-A947-70E740481C1C}">
                <a14:useLocalDpi xmlns:a14="http://schemas.microsoft.com/office/drawing/2010/main" val="0"/>
              </a:ext>
            </a:extLst>
          </a:blip>
          <a:srcRect/>
          <a:stretch>
            <a:fillRect/>
          </a:stretch>
        </p:blipFill>
        <p:spPr bwMode="auto">
          <a:xfrm rot="19194939">
            <a:off x="10015692" y="3084142"/>
            <a:ext cx="303166" cy="303729"/>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sp>
        <p:nvSpPr>
          <p:cNvPr id="1134" name="AutoShape 10">
            <a:extLst>
              <a:ext uri="{FF2B5EF4-FFF2-40B4-BE49-F238E27FC236}">
                <a16:creationId xmlns:a16="http://schemas.microsoft.com/office/drawing/2014/main" id="{CE4BA2FF-33C1-4C3D-A05B-142DEA48620F}"/>
              </a:ext>
              <a:ext uri="{C183D7F6-B498-43B3-948B-1728B52AA6E4}">
                <adec:decorative xmlns:adec="http://schemas.microsoft.com/office/drawing/2017/decorative" val="1"/>
              </a:ext>
            </a:extLst>
          </p:cNvPr>
          <p:cNvSpPr>
            <a:spLocks noChangeAspect="1" noChangeArrowheads="1"/>
          </p:cNvSpPr>
          <p:nvPr/>
        </p:nvSpPr>
        <p:spPr bwMode="auto">
          <a:xfrm>
            <a:off x="7044909" y="24852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028" name="Image 1027">
            <a:extLst>
              <a:ext uri="{FF2B5EF4-FFF2-40B4-BE49-F238E27FC236}">
                <a16:creationId xmlns:a16="http://schemas.microsoft.com/office/drawing/2014/main" id="{B301AA02-6163-DFB9-1EFE-D41B6F4E3E32}"/>
              </a:ext>
              <a:ext uri="{C183D7F6-B498-43B3-948B-1728B52AA6E4}">
                <adec:decorative xmlns:adec="http://schemas.microsoft.com/office/drawing/2017/decorative" val="1"/>
              </a:ext>
            </a:extLst>
          </p:cNvPr>
          <p:cNvPicPr>
            <a:picLocks noChangeAspect="1"/>
          </p:cNvPicPr>
          <p:nvPr/>
        </p:nvPicPr>
        <p:blipFill>
          <a:blip r:embed="rId265"/>
          <a:stretch>
            <a:fillRect/>
          </a:stretch>
        </p:blipFill>
        <p:spPr>
          <a:xfrm>
            <a:off x="12642426" y="3114559"/>
            <a:ext cx="1987652" cy="2254366"/>
          </a:xfrm>
          <a:prstGeom prst="rect">
            <a:avLst/>
          </a:prstGeom>
          <a:effectLst>
            <a:outerShdw blurRad="50800" dist="38100" dir="2700000" algn="tl" rotWithShape="0">
              <a:prstClr val="black">
                <a:alpha val="40000"/>
              </a:prstClr>
            </a:outerShdw>
          </a:effectLst>
        </p:spPr>
      </p:pic>
      <p:pic>
        <p:nvPicPr>
          <p:cNvPr id="1112" name="Image 1111">
            <a:extLst>
              <a:ext uri="{FF2B5EF4-FFF2-40B4-BE49-F238E27FC236}">
                <a16:creationId xmlns:a16="http://schemas.microsoft.com/office/drawing/2014/main" id="{AFEE21BD-C7F7-1820-D89D-DA37D45EC867}"/>
              </a:ext>
              <a:ext uri="{C183D7F6-B498-43B3-948B-1728B52AA6E4}">
                <adec:decorative xmlns:adec="http://schemas.microsoft.com/office/drawing/2017/decorative" val="1"/>
              </a:ext>
            </a:extLst>
          </p:cNvPr>
          <p:cNvPicPr>
            <a:picLocks noChangeAspect="1"/>
          </p:cNvPicPr>
          <p:nvPr/>
        </p:nvPicPr>
        <p:blipFill>
          <a:blip r:embed="rId266"/>
          <a:stretch>
            <a:fillRect/>
          </a:stretch>
        </p:blipFill>
        <p:spPr>
          <a:xfrm>
            <a:off x="12667536" y="3110069"/>
            <a:ext cx="2273417" cy="2254366"/>
          </a:xfrm>
          <a:prstGeom prst="rect">
            <a:avLst/>
          </a:prstGeom>
          <a:effectLst>
            <a:outerShdw blurRad="50800" dist="38100" dir="8100000" algn="tr" rotWithShape="0">
              <a:prstClr val="black">
                <a:alpha val="40000"/>
              </a:prstClr>
            </a:outerShdw>
          </a:effectLst>
        </p:spPr>
      </p:pic>
      <p:pic>
        <p:nvPicPr>
          <p:cNvPr id="1113" name="Image 1112">
            <a:extLst>
              <a:ext uri="{FF2B5EF4-FFF2-40B4-BE49-F238E27FC236}">
                <a16:creationId xmlns:a16="http://schemas.microsoft.com/office/drawing/2014/main" id="{628663B2-649F-BAB6-1BAC-6EAEDEF4DDE2}"/>
              </a:ext>
              <a:ext uri="{C183D7F6-B498-43B3-948B-1728B52AA6E4}">
                <adec:decorative xmlns:adec="http://schemas.microsoft.com/office/drawing/2017/decorative" val="1"/>
              </a:ext>
            </a:extLst>
          </p:cNvPr>
          <p:cNvPicPr>
            <a:picLocks noChangeAspect="1"/>
          </p:cNvPicPr>
          <p:nvPr/>
        </p:nvPicPr>
        <p:blipFill>
          <a:blip r:embed="rId267"/>
          <a:stretch>
            <a:fillRect/>
          </a:stretch>
        </p:blipFill>
        <p:spPr>
          <a:xfrm>
            <a:off x="13299003" y="3063545"/>
            <a:ext cx="1598610" cy="2254367"/>
          </a:xfrm>
          <a:prstGeom prst="rect">
            <a:avLst/>
          </a:prstGeom>
          <a:effectLst>
            <a:outerShdw blurRad="50800" dist="38100" dir="8100000" algn="tr" rotWithShape="0">
              <a:prstClr val="black">
                <a:alpha val="40000"/>
              </a:prstClr>
            </a:outerShdw>
          </a:effectLst>
        </p:spPr>
      </p:pic>
      <p:pic>
        <p:nvPicPr>
          <p:cNvPr id="1114" name="Image 1113">
            <a:extLst>
              <a:ext uri="{FF2B5EF4-FFF2-40B4-BE49-F238E27FC236}">
                <a16:creationId xmlns:a16="http://schemas.microsoft.com/office/drawing/2014/main" id="{0DDBDFC9-83C8-1BB5-FA77-589AE5238308}"/>
              </a:ext>
              <a:ext uri="{C183D7F6-B498-43B3-948B-1728B52AA6E4}">
                <adec:decorative xmlns:adec="http://schemas.microsoft.com/office/drawing/2017/decorative" val="1"/>
              </a:ext>
            </a:extLst>
          </p:cNvPr>
          <p:cNvPicPr>
            <a:picLocks noChangeAspect="1"/>
          </p:cNvPicPr>
          <p:nvPr/>
        </p:nvPicPr>
        <p:blipFill>
          <a:blip r:embed="rId268"/>
          <a:stretch>
            <a:fillRect/>
          </a:stretch>
        </p:blipFill>
        <p:spPr>
          <a:xfrm>
            <a:off x="13023492" y="3052415"/>
            <a:ext cx="1873346" cy="2292468"/>
          </a:xfrm>
          <a:prstGeom prst="rect">
            <a:avLst/>
          </a:prstGeom>
          <a:effectLst>
            <a:outerShdw blurRad="50800" dist="38100" dir="8100000" algn="tr" rotWithShape="0">
              <a:prstClr val="black">
                <a:alpha val="40000"/>
              </a:prstClr>
            </a:outerShdw>
          </a:effectLst>
        </p:spPr>
      </p:pic>
      <p:pic>
        <p:nvPicPr>
          <p:cNvPr id="1115" name="Image 1114">
            <a:extLst>
              <a:ext uri="{FF2B5EF4-FFF2-40B4-BE49-F238E27FC236}">
                <a16:creationId xmlns:a16="http://schemas.microsoft.com/office/drawing/2014/main" id="{E4245C9D-25A4-A356-F9BE-45564A31F41C}"/>
              </a:ext>
              <a:ext uri="{C183D7F6-B498-43B3-948B-1728B52AA6E4}">
                <adec:decorative xmlns:adec="http://schemas.microsoft.com/office/drawing/2017/decorative" val="1"/>
              </a:ext>
            </a:extLst>
          </p:cNvPr>
          <p:cNvPicPr>
            <a:picLocks noChangeAspect="1"/>
          </p:cNvPicPr>
          <p:nvPr/>
        </p:nvPicPr>
        <p:blipFill>
          <a:blip r:embed="rId269"/>
          <a:stretch>
            <a:fillRect/>
          </a:stretch>
        </p:blipFill>
        <p:spPr>
          <a:xfrm>
            <a:off x="12696011" y="994015"/>
            <a:ext cx="8674546" cy="1568531"/>
          </a:xfrm>
          <a:prstGeom prst="rect">
            <a:avLst/>
          </a:prstGeom>
          <a:effectLst>
            <a:outerShdw blurRad="50800" dist="38100" dir="2700000" algn="tl" rotWithShape="0">
              <a:prstClr val="black">
                <a:alpha val="40000"/>
              </a:prstClr>
            </a:outerShdw>
          </a:effectLst>
        </p:spPr>
      </p:pic>
      <p:sp>
        <p:nvSpPr>
          <p:cNvPr id="1116" name="ZoneTexte 1115">
            <a:extLst>
              <a:ext uri="{FF2B5EF4-FFF2-40B4-BE49-F238E27FC236}">
                <a16:creationId xmlns:a16="http://schemas.microsoft.com/office/drawing/2014/main" id="{406A713C-360E-10FD-EF72-7B0436E1A41D}"/>
              </a:ext>
              <a:ext uri="{C183D7F6-B498-43B3-948B-1728B52AA6E4}">
                <adec:decorative xmlns:adec="http://schemas.microsoft.com/office/drawing/2017/decorative" val="1"/>
              </a:ext>
            </a:extLst>
          </p:cNvPr>
          <p:cNvSpPr txBox="1"/>
          <p:nvPr/>
        </p:nvSpPr>
        <p:spPr>
          <a:xfrm>
            <a:off x="12707955" y="2630946"/>
            <a:ext cx="8674546"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fr-BE">
                <a:hlinkClick r:id="rId270"/>
              </a:rPr>
              <a:t>https://oer.uclouvain.be/jspui/simple-search?query=fromentin+sketchnote</a:t>
            </a:r>
            <a:r>
              <a:rPr lang="fr-BE"/>
              <a:t> </a:t>
            </a:r>
          </a:p>
        </p:txBody>
      </p:sp>
      <p:pic>
        <p:nvPicPr>
          <p:cNvPr id="1121" name="Image 1120">
            <a:extLst>
              <a:ext uri="{FF2B5EF4-FFF2-40B4-BE49-F238E27FC236}">
                <a16:creationId xmlns:a16="http://schemas.microsoft.com/office/drawing/2014/main" id="{542BE778-2063-193D-4E24-2CB20D11C3C4}"/>
              </a:ext>
              <a:ext uri="{C183D7F6-B498-43B3-948B-1728B52AA6E4}">
                <adec:decorative xmlns:adec="http://schemas.microsoft.com/office/drawing/2017/decorative" val="1"/>
              </a:ext>
            </a:extLst>
          </p:cNvPr>
          <p:cNvPicPr>
            <a:picLocks noChangeAspect="1"/>
          </p:cNvPicPr>
          <p:nvPr>
            <p:custDataLst>
              <p:tags r:id="rId12"/>
            </p:custDataLst>
          </p:nvPr>
        </p:nvPicPr>
        <p:blipFill>
          <a:blip r:embed="rId271">
            <a:extLst>
              <a:ext uri="{28A0092B-C50C-407E-A947-70E740481C1C}">
                <a14:useLocalDpi xmlns:a14="http://schemas.microsoft.com/office/drawing/2010/main" val="0"/>
              </a:ext>
            </a:extLst>
          </a:blip>
          <a:stretch>
            <a:fillRect/>
          </a:stretch>
        </p:blipFill>
        <p:spPr>
          <a:xfrm>
            <a:off x="5937741" y="6155852"/>
            <a:ext cx="1195346" cy="292868"/>
          </a:xfrm>
          <a:prstGeom prst="rect">
            <a:avLst/>
          </a:prstGeom>
        </p:spPr>
      </p:pic>
      <p:pic>
        <p:nvPicPr>
          <p:cNvPr id="1122" name="Image 1121">
            <a:extLst>
              <a:ext uri="{FF2B5EF4-FFF2-40B4-BE49-F238E27FC236}">
                <a16:creationId xmlns:a16="http://schemas.microsoft.com/office/drawing/2014/main" id="{B1B3FD47-7B20-A194-5018-EF784F6596B3}"/>
              </a:ext>
              <a:ext uri="{C183D7F6-B498-43B3-948B-1728B52AA6E4}">
                <adec:decorative xmlns:adec="http://schemas.microsoft.com/office/drawing/2017/decorative" val="1"/>
              </a:ext>
            </a:extLst>
          </p:cNvPr>
          <p:cNvPicPr>
            <a:picLocks noChangeAspect="1"/>
          </p:cNvPicPr>
          <p:nvPr/>
        </p:nvPicPr>
        <p:blipFill>
          <a:blip r:embed="rId272">
            <a:extLst>
              <a:ext uri="{28A0092B-C50C-407E-A947-70E740481C1C}">
                <a14:useLocalDpi xmlns:a14="http://schemas.microsoft.com/office/drawing/2010/main" val="0"/>
              </a:ext>
            </a:extLst>
          </a:blip>
          <a:stretch>
            <a:fillRect/>
          </a:stretch>
        </p:blipFill>
        <p:spPr>
          <a:xfrm>
            <a:off x="4931268" y="6090505"/>
            <a:ext cx="812720" cy="537420"/>
          </a:xfrm>
          <a:prstGeom prst="rect">
            <a:avLst/>
          </a:prstGeom>
        </p:spPr>
      </p:pic>
      <p:pic>
        <p:nvPicPr>
          <p:cNvPr id="1123" name="Image 1122">
            <a:extLst>
              <a:ext uri="{FF2B5EF4-FFF2-40B4-BE49-F238E27FC236}">
                <a16:creationId xmlns:a16="http://schemas.microsoft.com/office/drawing/2014/main" id="{25C7FC9B-062F-71EE-D59B-2AB9626DE996}"/>
              </a:ext>
              <a:ext uri="{C183D7F6-B498-43B3-948B-1728B52AA6E4}">
                <adec:decorative xmlns:adec="http://schemas.microsoft.com/office/drawing/2017/decorative" val="1"/>
              </a:ext>
            </a:extLst>
          </p:cNvPr>
          <p:cNvPicPr>
            <a:picLocks noChangeAspect="1"/>
          </p:cNvPicPr>
          <p:nvPr/>
        </p:nvPicPr>
        <p:blipFill>
          <a:blip r:embed="rId273">
            <a:extLst>
              <a:ext uri="{28A0092B-C50C-407E-A947-70E740481C1C}">
                <a14:useLocalDpi xmlns:a14="http://schemas.microsoft.com/office/drawing/2010/main" val="0"/>
              </a:ext>
            </a:extLst>
          </a:blip>
          <a:stretch>
            <a:fillRect/>
          </a:stretch>
        </p:blipFill>
        <p:spPr>
          <a:xfrm>
            <a:off x="3786391" y="6070016"/>
            <a:ext cx="966254" cy="586126"/>
          </a:xfrm>
          <a:prstGeom prst="rect">
            <a:avLst/>
          </a:prstGeom>
        </p:spPr>
      </p:pic>
      <p:pic>
        <p:nvPicPr>
          <p:cNvPr id="1124" name="Image 1123">
            <a:extLst>
              <a:ext uri="{FF2B5EF4-FFF2-40B4-BE49-F238E27FC236}">
                <a16:creationId xmlns:a16="http://schemas.microsoft.com/office/drawing/2014/main" id="{C1E36D61-9955-DEEC-F8A6-7E2791DFDEE2}"/>
              </a:ext>
              <a:ext uri="{C183D7F6-B498-43B3-948B-1728B52AA6E4}">
                <adec:decorative xmlns:adec="http://schemas.microsoft.com/office/drawing/2017/decorative" val="1"/>
              </a:ext>
            </a:extLst>
          </p:cNvPr>
          <p:cNvPicPr>
            <a:picLocks noChangeAspect="1"/>
          </p:cNvPicPr>
          <p:nvPr/>
        </p:nvPicPr>
        <p:blipFill>
          <a:blip r:embed="rId274"/>
          <a:stretch>
            <a:fillRect/>
          </a:stretch>
        </p:blipFill>
        <p:spPr>
          <a:xfrm>
            <a:off x="2621578" y="6191881"/>
            <a:ext cx="1026674" cy="336835"/>
          </a:xfrm>
          <a:prstGeom prst="rect">
            <a:avLst/>
          </a:prstGeom>
        </p:spPr>
      </p:pic>
      <p:pic>
        <p:nvPicPr>
          <p:cNvPr id="1125" name="Image 1124">
            <a:extLst>
              <a:ext uri="{FF2B5EF4-FFF2-40B4-BE49-F238E27FC236}">
                <a16:creationId xmlns:a16="http://schemas.microsoft.com/office/drawing/2014/main" id="{5C94BBDD-94B3-12C8-59A4-7B4F4E456C7C}"/>
              </a:ext>
              <a:ext uri="{C183D7F6-B498-43B3-948B-1728B52AA6E4}">
                <adec:decorative xmlns:adec="http://schemas.microsoft.com/office/drawing/2017/decorative" val="1"/>
              </a:ext>
            </a:extLst>
          </p:cNvPr>
          <p:cNvPicPr>
            <a:picLocks noChangeAspect="1"/>
          </p:cNvPicPr>
          <p:nvPr/>
        </p:nvPicPr>
        <p:blipFill>
          <a:blip r:embed="rId275"/>
          <a:stretch>
            <a:fillRect/>
          </a:stretch>
        </p:blipFill>
        <p:spPr>
          <a:xfrm>
            <a:off x="81818" y="6034556"/>
            <a:ext cx="1763358" cy="438542"/>
          </a:xfrm>
          <a:prstGeom prst="rect">
            <a:avLst/>
          </a:prstGeom>
        </p:spPr>
      </p:pic>
      <p:pic>
        <p:nvPicPr>
          <p:cNvPr id="1126" name="Picture 2">
            <a:extLst>
              <a:ext uri="{FF2B5EF4-FFF2-40B4-BE49-F238E27FC236}">
                <a16:creationId xmlns:a16="http://schemas.microsoft.com/office/drawing/2014/main" id="{9B48C2B7-4DAA-EACB-C0F1-03DA5401EF52}"/>
              </a:ext>
              <a:ext uri="{C183D7F6-B498-43B3-948B-1728B52AA6E4}">
                <adec:decorative xmlns:adec="http://schemas.microsoft.com/office/drawing/2017/decorative" val="1"/>
              </a:ext>
            </a:extLst>
          </p:cNvPr>
          <p:cNvPicPr>
            <a:picLocks noChangeAspect="1" noChangeArrowheads="1"/>
          </p:cNvPicPr>
          <p:nvPr/>
        </p:nvPicPr>
        <p:blipFill>
          <a:blip r:embed="rId276">
            <a:extLst>
              <a:ext uri="{28A0092B-C50C-407E-A947-70E740481C1C}">
                <a14:useLocalDpi xmlns:a14="http://schemas.microsoft.com/office/drawing/2010/main" val="0"/>
              </a:ext>
            </a:extLst>
          </a:blip>
          <a:srcRect/>
          <a:stretch>
            <a:fillRect/>
          </a:stretch>
        </p:blipFill>
        <p:spPr bwMode="auto">
          <a:xfrm>
            <a:off x="1486385" y="5933541"/>
            <a:ext cx="1295851" cy="86352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6664248B-3430-566C-10C5-AC3C9218C68E}"/>
              </a:ext>
            </a:extLst>
          </p:cNvPr>
          <p:cNvSpPr txBox="1"/>
          <p:nvPr/>
        </p:nvSpPr>
        <p:spPr>
          <a:xfrm>
            <a:off x="6368130" y="3869448"/>
            <a:ext cx="5354240" cy="1754326"/>
          </a:xfrm>
          <a:prstGeom prst="rect">
            <a:avLst/>
          </a:prstGeom>
          <a:noFill/>
        </p:spPr>
        <p:txBody>
          <a:bodyPr wrap="square" lIns="91440" tIns="45720" rIns="91440" bIns="45720" rtlCol="0" anchor="t">
            <a:spAutoFit/>
          </a:bodyPr>
          <a:lstStyle/>
          <a:p>
            <a:r>
              <a:rPr lang="fr-FR"/>
              <a:t>Sophie </a:t>
            </a:r>
            <a:r>
              <a:rPr lang="fr-FR" err="1"/>
              <a:t>Depoterre</a:t>
            </a:r>
            <a:r>
              <a:rPr lang="fr-FR"/>
              <a:t> (</a:t>
            </a:r>
            <a:r>
              <a:rPr lang="fr-FR" err="1"/>
              <a:t>UCLouvain</a:t>
            </a:r>
            <a:r>
              <a:rPr lang="fr-FR"/>
              <a:t>, LLL) </a:t>
            </a:r>
            <a:r>
              <a:rPr lang="fr-FR">
                <a:hlinkClick r:id="rId277"/>
              </a:rPr>
              <a:t>sophie.depoterre@uclouvain.be</a:t>
            </a:r>
            <a:endParaRPr lang="fr-FR"/>
          </a:p>
          <a:p>
            <a:r>
              <a:rPr lang="fr-FR"/>
              <a:t>Clara </a:t>
            </a:r>
            <a:r>
              <a:rPr lang="fr-FR" err="1"/>
              <a:t>Depommier</a:t>
            </a:r>
            <a:r>
              <a:rPr lang="fr-FR"/>
              <a:t> (</a:t>
            </a:r>
            <a:r>
              <a:rPr lang="fr-FR" err="1"/>
              <a:t>UNamur</a:t>
            </a:r>
            <a:r>
              <a:rPr lang="fr-FR"/>
              <a:t>, Cellule TICE) </a:t>
            </a:r>
          </a:p>
          <a:p>
            <a:r>
              <a:rPr lang="fr-FR">
                <a:hlinkClick r:id="rId278"/>
              </a:rPr>
              <a:t>clara.depommier@unamur.be</a:t>
            </a:r>
            <a:endParaRPr lang="fr-FR"/>
          </a:p>
          <a:p>
            <a:r>
              <a:rPr lang="fr-FR" err="1"/>
              <a:t>Sketchnotes</a:t>
            </a:r>
            <a:r>
              <a:rPr lang="fr-FR"/>
              <a:t> par Justine Fromentin (</a:t>
            </a:r>
            <a:r>
              <a:rPr lang="fr-FR" err="1"/>
              <a:t>UCLouvain</a:t>
            </a:r>
            <a:r>
              <a:rPr lang="fr-FR"/>
              <a:t>, LLL)</a:t>
            </a:r>
          </a:p>
          <a:p>
            <a:r>
              <a:rPr lang="fr-FR">
                <a:hlinkClick r:id="rId279"/>
              </a:rPr>
              <a:t>justine.fromentin@uclouvain.be</a:t>
            </a:r>
            <a:r>
              <a:rPr lang="fr-FR"/>
              <a:t> </a:t>
            </a:r>
          </a:p>
        </p:txBody>
      </p:sp>
      <p:pic>
        <p:nvPicPr>
          <p:cNvPr id="1120" name="Picture 6" descr="cette ressource est partagée sous licence Creative Commons CC BY SA. Cela signifie que vous pouvez la réutiliser, la partager et la transformer sous condition de citer la source et de la partager dans les mêmes conditions (avec la même licence CC BY NC SA 4.0)">
            <a:extLst>
              <a:ext uri="{FF2B5EF4-FFF2-40B4-BE49-F238E27FC236}">
                <a16:creationId xmlns:a16="http://schemas.microsoft.com/office/drawing/2014/main" id="{4307F496-57F5-054D-54F7-CEE76CA93614}"/>
              </a:ext>
            </a:extLst>
          </p:cNvPr>
          <p:cNvPicPr>
            <a:picLocks noChangeAspect="1" noChangeArrowheads="1"/>
          </p:cNvPicPr>
          <p:nvPr/>
        </p:nvPicPr>
        <p:blipFill>
          <a:blip r:embed="rId280">
            <a:extLst>
              <a:ext uri="{28A0092B-C50C-407E-A947-70E740481C1C}">
                <a14:useLocalDpi xmlns:a14="http://schemas.microsoft.com/office/drawing/2010/main" val="0"/>
              </a:ext>
            </a:extLst>
          </a:blip>
          <a:srcRect/>
          <a:stretch>
            <a:fillRect/>
          </a:stretch>
        </p:blipFill>
        <p:spPr bwMode="auto">
          <a:xfrm>
            <a:off x="7876678" y="5247122"/>
            <a:ext cx="4025156" cy="1418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257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2E90C-3103-8624-7767-34C18533CA87}"/>
            </a:ext>
          </a:extLst>
        </p:cNvPr>
        <p:cNvGrpSpPr/>
        <p:nvPr/>
      </p:nvGrpSpPr>
      <p:grpSpPr>
        <a:xfrm>
          <a:off x="0" y="0"/>
          <a:ext cx="0" cy="0"/>
          <a:chOff x="0" y="0"/>
          <a:chExt cx="0" cy="0"/>
        </a:xfrm>
      </p:grpSpPr>
      <p:pic>
        <p:nvPicPr>
          <p:cNvPr id="1133" name="Image 1132">
            <a:extLst>
              <a:ext uri="{FF2B5EF4-FFF2-40B4-BE49-F238E27FC236}">
                <a16:creationId xmlns:a16="http://schemas.microsoft.com/office/drawing/2014/main" id="{7563CFCA-02A4-8E2F-499E-31A2A8F668DA}"/>
              </a:ext>
              <a:ext uri="{C183D7F6-B498-43B3-948B-1728B52AA6E4}">
                <adec:decorative xmlns:adec="http://schemas.microsoft.com/office/drawing/2017/decorative" val="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55138" y="-3642210"/>
            <a:ext cx="13239145" cy="10588730"/>
          </a:xfrm>
          <a:prstGeom prst="rect">
            <a:avLst/>
          </a:prstGeom>
        </p:spPr>
      </p:pic>
      <p:sp>
        <p:nvSpPr>
          <p:cNvPr id="5" name="Rectangle 4">
            <a:extLst>
              <a:ext uri="{FF2B5EF4-FFF2-40B4-BE49-F238E27FC236}">
                <a16:creationId xmlns:a16="http://schemas.microsoft.com/office/drawing/2014/main" id="{660C9630-4AC9-7381-4A22-EF026AA8A362}"/>
              </a:ext>
              <a:ext uri="{C183D7F6-B498-43B3-948B-1728B52AA6E4}">
                <adec:decorative xmlns:adec="http://schemas.microsoft.com/office/drawing/2017/decorative" val="1"/>
              </a:ext>
            </a:extLst>
          </p:cNvPr>
          <p:cNvSpPr/>
          <p:nvPr/>
        </p:nvSpPr>
        <p:spPr>
          <a:xfrm>
            <a:off x="1489488" y="951354"/>
            <a:ext cx="745305" cy="3074531"/>
          </a:xfrm>
          <a:prstGeom prst="rect">
            <a:avLst/>
          </a:prstGeom>
          <a:solidFill>
            <a:srgbClr val="68B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5">
            <a:extLst>
              <a:ext uri="{FF2B5EF4-FFF2-40B4-BE49-F238E27FC236}">
                <a16:creationId xmlns:a16="http://schemas.microsoft.com/office/drawing/2014/main" id="{22B295DB-E95B-B8AF-4ABD-8F956315713D}"/>
              </a:ext>
              <a:ext uri="{C183D7F6-B498-43B3-948B-1728B52AA6E4}">
                <adec:decorative xmlns:adec="http://schemas.microsoft.com/office/drawing/2017/decorative" val="1"/>
              </a:ext>
            </a:extLst>
          </p:cNvPr>
          <p:cNvSpPr/>
          <p:nvPr/>
        </p:nvSpPr>
        <p:spPr>
          <a:xfrm>
            <a:off x="1360533" y="2455397"/>
            <a:ext cx="640433" cy="2460536"/>
          </a:xfrm>
          <a:prstGeom prst="rect">
            <a:avLst/>
          </a:prstGeom>
          <a:solidFill>
            <a:srgbClr val="50A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12" name="Image 1111" descr="Logo de la plateforme OER UCLouvain">
            <a:extLst>
              <a:ext uri="{FF2B5EF4-FFF2-40B4-BE49-F238E27FC236}">
                <a16:creationId xmlns:a16="http://schemas.microsoft.com/office/drawing/2014/main" id="{E348F2CD-A2E4-F2B3-4635-DE45E37FA97C}"/>
              </a:ext>
            </a:extLst>
          </p:cNvPr>
          <p:cNvPicPr>
            <a:picLocks noChangeAspect="1"/>
          </p:cNvPicPr>
          <p:nvPr/>
        </p:nvPicPr>
        <p:blipFill>
          <a:blip r:embed="rId4"/>
          <a:stretch>
            <a:fillRect/>
          </a:stretch>
        </p:blipFill>
        <p:spPr>
          <a:xfrm>
            <a:off x="2362690" y="1029309"/>
            <a:ext cx="8674546" cy="1568531"/>
          </a:xfrm>
          <a:prstGeom prst="rect">
            <a:avLst/>
          </a:prstGeom>
          <a:effectLst>
            <a:outerShdw blurRad="50800" dist="38100" dir="2700000" algn="tl" rotWithShape="0">
              <a:prstClr val="black">
                <a:alpha val="40000"/>
              </a:prstClr>
            </a:outerShdw>
          </a:effectLst>
        </p:spPr>
      </p:pic>
      <p:sp>
        <p:nvSpPr>
          <p:cNvPr id="1114" name="ZoneTexte 1113">
            <a:extLst>
              <a:ext uri="{FF2B5EF4-FFF2-40B4-BE49-F238E27FC236}">
                <a16:creationId xmlns:a16="http://schemas.microsoft.com/office/drawing/2014/main" id="{DA6B1A79-90DB-ABEA-E74B-5385F612C063}"/>
              </a:ext>
            </a:extLst>
          </p:cNvPr>
          <p:cNvSpPr txBox="1"/>
          <p:nvPr/>
        </p:nvSpPr>
        <p:spPr>
          <a:xfrm>
            <a:off x="2362690" y="2630946"/>
            <a:ext cx="8674546"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fr-BE">
                <a:hlinkClick r:id="rId5"/>
              </a:rPr>
              <a:t>https://oer.uclouvain.be/jspui/simple-search?query=fromentin+sketchnote</a:t>
            </a:r>
            <a:r>
              <a:rPr lang="fr-BE"/>
              <a:t> </a:t>
            </a:r>
          </a:p>
        </p:txBody>
      </p:sp>
      <p:pic>
        <p:nvPicPr>
          <p:cNvPr id="1028" name="Picture 6">
            <a:extLst>
              <a:ext uri="{FF2B5EF4-FFF2-40B4-BE49-F238E27FC236}">
                <a16:creationId xmlns:a16="http://schemas.microsoft.com/office/drawing/2014/main" id="{F9635808-F1BF-E4FC-7912-4C2F8837C08E}"/>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2320" y="6183236"/>
            <a:ext cx="1369514" cy="48275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Infographie &quot;l'Open Science &amp; education&quot; par Justine Fromentin, disponible sur la plateforme OER UCLouvain">
            <a:extLst>
              <a:ext uri="{FF2B5EF4-FFF2-40B4-BE49-F238E27FC236}">
                <a16:creationId xmlns:a16="http://schemas.microsoft.com/office/drawing/2014/main" id="{6D9CF901-9548-2F47-7708-B4AEC7F0962C}"/>
              </a:ext>
            </a:extLst>
          </p:cNvPr>
          <p:cNvPicPr>
            <a:picLocks noChangeAspect="1"/>
          </p:cNvPicPr>
          <p:nvPr/>
        </p:nvPicPr>
        <p:blipFill>
          <a:blip r:embed="rId7"/>
          <a:stretch>
            <a:fillRect/>
          </a:stretch>
        </p:blipFill>
        <p:spPr>
          <a:xfrm>
            <a:off x="2386810" y="3114559"/>
            <a:ext cx="1987652" cy="2254366"/>
          </a:xfrm>
          <a:prstGeom prst="rect">
            <a:avLst/>
          </a:prstGeom>
          <a:effectLst>
            <a:outerShdw blurRad="50800" dist="38100" dir="2700000" algn="tl" rotWithShape="0">
              <a:prstClr val="black">
                <a:alpha val="40000"/>
              </a:prstClr>
            </a:outerShdw>
          </a:effectLst>
        </p:spPr>
      </p:pic>
      <p:pic>
        <p:nvPicPr>
          <p:cNvPr id="4" name="Image 3" descr="infographie &quot;les valeurs de l'Open Education&quot; par Justine Fromentin, disponible sur la plateforme OER UCLouvain">
            <a:extLst>
              <a:ext uri="{FF2B5EF4-FFF2-40B4-BE49-F238E27FC236}">
                <a16:creationId xmlns:a16="http://schemas.microsoft.com/office/drawing/2014/main" id="{F02FECD7-304A-4FDA-E210-092628E44FB5}"/>
              </a:ext>
            </a:extLst>
          </p:cNvPr>
          <p:cNvPicPr>
            <a:picLocks noChangeAspect="1"/>
          </p:cNvPicPr>
          <p:nvPr/>
        </p:nvPicPr>
        <p:blipFill>
          <a:blip r:embed="rId8"/>
          <a:stretch>
            <a:fillRect/>
          </a:stretch>
        </p:blipFill>
        <p:spPr>
          <a:xfrm>
            <a:off x="4473803" y="3110069"/>
            <a:ext cx="2273417" cy="2254366"/>
          </a:xfrm>
          <a:prstGeom prst="rect">
            <a:avLst/>
          </a:prstGeom>
          <a:effectLst>
            <a:outerShdw blurRad="50800" dist="38100" dir="8100000" algn="tr" rotWithShape="0">
              <a:prstClr val="black">
                <a:alpha val="40000"/>
              </a:prstClr>
            </a:outerShdw>
          </a:effectLst>
        </p:spPr>
      </p:pic>
      <p:pic>
        <p:nvPicPr>
          <p:cNvPr id="7" name="Image 6" descr="Infographie &quot;Tuto s'initier à l'Open Education&quot; par Justine Fromentin, disponible sur la plateforme OER UCLouvain">
            <a:extLst>
              <a:ext uri="{FF2B5EF4-FFF2-40B4-BE49-F238E27FC236}">
                <a16:creationId xmlns:a16="http://schemas.microsoft.com/office/drawing/2014/main" id="{18B952C9-835B-5F9E-0653-1DFFDCC8B251}"/>
              </a:ext>
            </a:extLst>
          </p:cNvPr>
          <p:cNvPicPr>
            <a:picLocks noChangeAspect="1"/>
          </p:cNvPicPr>
          <p:nvPr/>
        </p:nvPicPr>
        <p:blipFill>
          <a:blip r:embed="rId9"/>
          <a:stretch>
            <a:fillRect/>
          </a:stretch>
        </p:blipFill>
        <p:spPr>
          <a:xfrm>
            <a:off x="6844415" y="3063545"/>
            <a:ext cx="1598610" cy="2254367"/>
          </a:xfrm>
          <a:prstGeom prst="rect">
            <a:avLst/>
          </a:prstGeom>
          <a:effectLst>
            <a:outerShdw blurRad="50800" dist="38100" dir="8100000" algn="tr" rotWithShape="0">
              <a:prstClr val="black">
                <a:alpha val="40000"/>
              </a:prstClr>
            </a:outerShdw>
          </a:effectLst>
        </p:spPr>
      </p:pic>
      <p:pic>
        <p:nvPicPr>
          <p:cNvPr id="8" name="Image 7" descr="Infographie &quot;les bénéfices de l'Open education&quot; par Justine Fromentin, disponible sur la plateforme OER UCLouvain">
            <a:extLst>
              <a:ext uri="{FF2B5EF4-FFF2-40B4-BE49-F238E27FC236}">
                <a16:creationId xmlns:a16="http://schemas.microsoft.com/office/drawing/2014/main" id="{0899EADF-E204-640E-03F2-2FDECF1E4C46}"/>
              </a:ext>
            </a:extLst>
          </p:cNvPr>
          <p:cNvPicPr>
            <a:picLocks noChangeAspect="1"/>
          </p:cNvPicPr>
          <p:nvPr/>
        </p:nvPicPr>
        <p:blipFill>
          <a:blip r:embed="rId10"/>
          <a:stretch>
            <a:fillRect/>
          </a:stretch>
        </p:blipFill>
        <p:spPr>
          <a:xfrm>
            <a:off x="8541148" y="3052415"/>
            <a:ext cx="1873346" cy="229246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756934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ulle narrative : rectangle à coins arrondis 25">
            <a:extLst>
              <a:ext uri="{FF2B5EF4-FFF2-40B4-BE49-F238E27FC236}">
                <a16:creationId xmlns:a16="http://schemas.microsoft.com/office/drawing/2014/main" id="{FA2432A5-DE2A-783B-C551-80A9F595BDF5}"/>
              </a:ext>
              <a:ext uri="{C183D7F6-B498-43B3-948B-1728B52AA6E4}">
                <adec:decorative xmlns:adec="http://schemas.microsoft.com/office/drawing/2017/decorative" val="1"/>
              </a:ext>
            </a:extLst>
          </p:cNvPr>
          <p:cNvSpPr/>
          <p:nvPr/>
        </p:nvSpPr>
        <p:spPr>
          <a:xfrm>
            <a:off x="4194856" y="326822"/>
            <a:ext cx="3738562" cy="2180460"/>
          </a:xfrm>
          <a:prstGeom prst="wedgeRoundRectCallout">
            <a:avLst>
              <a:gd name="adj1" fmla="val -31088"/>
              <a:gd name="adj2" fmla="val 57386"/>
              <a:gd name="adj3" fmla="val 16667"/>
            </a:avLst>
          </a:prstGeom>
          <a:solidFill>
            <a:schemeClr val="bg1"/>
          </a:solidFill>
          <a:ln w="12700">
            <a:solidFill>
              <a:srgbClr val="2DA4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3">
            <a:extLst>
              <a:ext uri="{FF2B5EF4-FFF2-40B4-BE49-F238E27FC236}">
                <a16:creationId xmlns:a16="http://schemas.microsoft.com/office/drawing/2014/main" id="{55F28C62-F51A-3CF0-2B02-B0E28977A56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0922" y="2139377"/>
            <a:ext cx="1714500" cy="4200525"/>
          </a:xfrm>
          <a:prstGeom prst="rect">
            <a:avLst/>
          </a:prstGeom>
        </p:spPr>
      </p:pic>
      <p:sp>
        <p:nvSpPr>
          <p:cNvPr id="32" name="Bulle narrative : rectangle à coins arrondis 31">
            <a:extLst>
              <a:ext uri="{FF2B5EF4-FFF2-40B4-BE49-F238E27FC236}">
                <a16:creationId xmlns:a16="http://schemas.microsoft.com/office/drawing/2014/main" id="{39F3AFDE-CDAC-1A17-F57E-AE13EED26938}"/>
              </a:ext>
              <a:ext uri="{C183D7F6-B498-43B3-948B-1728B52AA6E4}">
                <adec:decorative xmlns:adec="http://schemas.microsoft.com/office/drawing/2017/decorative" val="1"/>
              </a:ext>
            </a:extLst>
          </p:cNvPr>
          <p:cNvSpPr/>
          <p:nvPr/>
        </p:nvSpPr>
        <p:spPr>
          <a:xfrm>
            <a:off x="3048791" y="4148903"/>
            <a:ext cx="3017624" cy="2187685"/>
          </a:xfrm>
          <a:prstGeom prst="wedgeRoundRectCallout">
            <a:avLst>
              <a:gd name="adj1" fmla="val 30986"/>
              <a:gd name="adj2" fmla="val -59289"/>
              <a:gd name="adj3" fmla="val 16667"/>
            </a:avLst>
          </a:prstGeom>
          <a:solidFill>
            <a:schemeClr val="bg1"/>
          </a:solidFill>
          <a:ln w="12700">
            <a:solidFill>
              <a:srgbClr val="2DA4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Graphique 40">
            <a:extLst>
              <a:ext uri="{FF2B5EF4-FFF2-40B4-BE49-F238E27FC236}">
                <a16:creationId xmlns:a16="http://schemas.microsoft.com/office/drawing/2014/main" id="{B2200E95-825B-34A0-1437-FEEBF870A01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8604" y="519274"/>
            <a:ext cx="1914525" cy="1200150"/>
          </a:xfrm>
          <a:prstGeom prst="rect">
            <a:avLst/>
          </a:prstGeom>
        </p:spPr>
      </p:pic>
      <p:pic>
        <p:nvPicPr>
          <p:cNvPr id="7" name="Graphique 6">
            <a:extLst>
              <a:ext uri="{FF2B5EF4-FFF2-40B4-BE49-F238E27FC236}">
                <a16:creationId xmlns:a16="http://schemas.microsoft.com/office/drawing/2014/main" id="{690E5519-D24E-5551-83C8-1B1992707531}"/>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14157" y="1466878"/>
            <a:ext cx="1209675" cy="1847850"/>
          </a:xfrm>
          <a:prstGeom prst="rect">
            <a:avLst/>
          </a:prstGeom>
        </p:spPr>
      </p:pic>
      <p:sp>
        <p:nvSpPr>
          <p:cNvPr id="25" name="Bulle narrative : rectangle à coins arrondis 24">
            <a:extLst>
              <a:ext uri="{FF2B5EF4-FFF2-40B4-BE49-F238E27FC236}">
                <a16:creationId xmlns:a16="http://schemas.microsoft.com/office/drawing/2014/main" id="{D745B698-3BC5-ABF8-0766-363A16A09902}"/>
              </a:ext>
              <a:ext uri="{C183D7F6-B498-43B3-948B-1728B52AA6E4}">
                <adec:decorative xmlns:adec="http://schemas.microsoft.com/office/drawing/2017/decorative" val="1"/>
              </a:ext>
            </a:extLst>
          </p:cNvPr>
          <p:cNvSpPr/>
          <p:nvPr/>
        </p:nvSpPr>
        <p:spPr>
          <a:xfrm>
            <a:off x="76142" y="1116204"/>
            <a:ext cx="3807013" cy="2288838"/>
          </a:xfrm>
          <a:prstGeom prst="wedgeRoundRectCallout">
            <a:avLst>
              <a:gd name="adj1" fmla="val 24401"/>
              <a:gd name="adj2" fmla="val -56469"/>
              <a:gd name="adj3" fmla="val 16667"/>
            </a:avLst>
          </a:prstGeom>
          <a:solidFill>
            <a:schemeClr val="bg1"/>
          </a:solidFill>
          <a:ln w="12700">
            <a:solidFill>
              <a:srgbClr val="2DA4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9" name="Groupe 38">
            <a:extLst>
              <a:ext uri="{FF2B5EF4-FFF2-40B4-BE49-F238E27FC236}">
                <a16:creationId xmlns:a16="http://schemas.microsoft.com/office/drawing/2014/main" id="{ADE40818-3074-61F2-783E-1D64D92C7472}"/>
              </a:ext>
              <a:ext uri="{C183D7F6-B498-43B3-948B-1728B52AA6E4}">
                <adec:decorative xmlns:adec="http://schemas.microsoft.com/office/drawing/2017/decorative" val="1"/>
              </a:ext>
            </a:extLst>
          </p:cNvPr>
          <p:cNvGrpSpPr/>
          <p:nvPr/>
        </p:nvGrpSpPr>
        <p:grpSpPr>
          <a:xfrm>
            <a:off x="5431111" y="3066355"/>
            <a:ext cx="1276350" cy="1967667"/>
            <a:chOff x="7788201" y="2983272"/>
            <a:chExt cx="1276350" cy="1967667"/>
          </a:xfrm>
        </p:grpSpPr>
        <p:pic>
          <p:nvPicPr>
            <p:cNvPr id="18" name="Graphique 17" descr="Homme portant un blazer et une chemise">
              <a:extLst>
                <a:ext uri="{FF2B5EF4-FFF2-40B4-BE49-F238E27FC236}">
                  <a16:creationId xmlns:a16="http://schemas.microsoft.com/office/drawing/2014/main" id="{A0BFD709-0A8F-8E78-25A1-CEFF33958CD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7788201" y="3674589"/>
              <a:ext cx="1276350" cy="1276350"/>
            </a:xfrm>
            <a:prstGeom prst="rect">
              <a:avLst/>
            </a:prstGeom>
          </p:spPr>
        </p:pic>
        <p:pic>
          <p:nvPicPr>
            <p:cNvPr id="21" name="Graphique 20" descr="Femme aux longs cheveux bouclés">
              <a:extLst>
                <a:ext uri="{FF2B5EF4-FFF2-40B4-BE49-F238E27FC236}">
                  <a16:creationId xmlns:a16="http://schemas.microsoft.com/office/drawing/2014/main" id="{44A125D2-A173-276E-70AD-01664B3E126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7881575" y="2983272"/>
              <a:ext cx="1000125" cy="885825"/>
            </a:xfrm>
            <a:prstGeom prst="rect">
              <a:avLst/>
            </a:prstGeom>
          </p:spPr>
        </p:pic>
        <p:pic>
          <p:nvPicPr>
            <p:cNvPr id="27" name="Graphique 26" descr="Visage souriant aux yeux fermés">
              <a:extLst>
                <a:ext uri="{FF2B5EF4-FFF2-40B4-BE49-F238E27FC236}">
                  <a16:creationId xmlns:a16="http://schemas.microsoft.com/office/drawing/2014/main" id="{3B8F1FD3-A22B-6EF3-CAEB-1671FD319A5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8122572" y="3398833"/>
              <a:ext cx="304800" cy="333375"/>
            </a:xfrm>
            <a:prstGeom prst="rect">
              <a:avLst/>
            </a:prstGeom>
          </p:spPr>
        </p:pic>
        <p:pic>
          <p:nvPicPr>
            <p:cNvPr id="37" name="Graphique 36" descr="Lunettes carrées">
              <a:extLst>
                <a:ext uri="{FF2B5EF4-FFF2-40B4-BE49-F238E27FC236}">
                  <a16:creationId xmlns:a16="http://schemas.microsoft.com/office/drawing/2014/main" id="{F2A4AB81-D9D1-63C9-EF6F-8BB40BE9BA0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8028953" y="3410417"/>
              <a:ext cx="647700" cy="219075"/>
            </a:xfrm>
            <a:prstGeom prst="rect">
              <a:avLst/>
            </a:prstGeom>
          </p:spPr>
        </p:pic>
      </p:grpSp>
      <p:sp>
        <p:nvSpPr>
          <p:cNvPr id="34" name="Bulle narrative : rectangle à coins arrondis 33">
            <a:extLst>
              <a:ext uri="{FF2B5EF4-FFF2-40B4-BE49-F238E27FC236}">
                <a16:creationId xmlns:a16="http://schemas.microsoft.com/office/drawing/2014/main" id="{90C01BCC-B913-078F-19A5-0E1ABEA10019}"/>
              </a:ext>
              <a:ext uri="{C183D7F6-B498-43B3-948B-1728B52AA6E4}">
                <adec:decorative xmlns:adec="http://schemas.microsoft.com/office/drawing/2017/decorative" val="1"/>
              </a:ext>
            </a:extLst>
          </p:cNvPr>
          <p:cNvSpPr/>
          <p:nvPr/>
        </p:nvSpPr>
        <p:spPr>
          <a:xfrm>
            <a:off x="6254736" y="2685222"/>
            <a:ext cx="2922889" cy="2711373"/>
          </a:xfrm>
          <a:prstGeom prst="wedgeRoundRectCallout">
            <a:avLst>
              <a:gd name="adj1" fmla="val 15683"/>
              <a:gd name="adj2" fmla="val 60103"/>
              <a:gd name="adj3" fmla="val 16667"/>
            </a:avLst>
          </a:prstGeom>
          <a:solidFill>
            <a:schemeClr val="bg1"/>
          </a:solidFill>
          <a:ln w="12700">
            <a:solidFill>
              <a:srgbClr val="2DA4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5D113235-D095-C011-AAF4-0325BC26B67E}"/>
              </a:ext>
            </a:extLst>
          </p:cNvPr>
          <p:cNvSpPr txBox="1"/>
          <p:nvPr/>
        </p:nvSpPr>
        <p:spPr>
          <a:xfrm>
            <a:off x="511191" y="3450554"/>
            <a:ext cx="2352160" cy="2604816"/>
          </a:xfrm>
          <a:prstGeom prst="rect">
            <a:avLst/>
          </a:prstGeom>
          <a:noFill/>
        </p:spPr>
        <p:txBody>
          <a:bodyPr wrap="square" lIns="91440" tIns="45720" rIns="91440" bIns="45720" rtlCol="0" anchor="t">
            <a:spAutoFit/>
          </a:bodyPr>
          <a:lstStyle/>
          <a:p>
            <a:pPr>
              <a:lnSpc>
                <a:spcPct val="150000"/>
              </a:lnSpc>
            </a:pPr>
            <a:r>
              <a:rPr lang="fr-FR" sz="2800">
                <a:latin typeface="Montserrat"/>
              </a:rPr>
              <a:t>Quelques cas d’usage de l’Open Education</a:t>
            </a:r>
            <a:endParaRPr lang="fr-BE" sz="2800">
              <a:latin typeface="Montserrat"/>
            </a:endParaRPr>
          </a:p>
        </p:txBody>
      </p:sp>
      <p:sp>
        <p:nvSpPr>
          <p:cNvPr id="6" name="ZoneTexte 5">
            <a:extLst>
              <a:ext uri="{FF2B5EF4-FFF2-40B4-BE49-F238E27FC236}">
                <a16:creationId xmlns:a16="http://schemas.microsoft.com/office/drawing/2014/main" id="{1A6D3634-B04B-D80E-853E-0CB709FAD868}"/>
              </a:ext>
              <a:ext uri="{C183D7F6-B498-43B3-948B-1728B52AA6E4}">
                <adec:decorative xmlns:adec="http://schemas.microsoft.com/office/drawing/2017/decorative" val="0"/>
              </a:ext>
            </a:extLst>
          </p:cNvPr>
          <p:cNvSpPr txBox="1"/>
          <p:nvPr/>
        </p:nvSpPr>
        <p:spPr>
          <a:xfrm>
            <a:off x="2756973" y="915051"/>
            <a:ext cx="2922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2800" b="1"/>
              <a:t>1</a:t>
            </a:r>
          </a:p>
        </p:txBody>
      </p:sp>
      <p:sp>
        <p:nvSpPr>
          <p:cNvPr id="28" name="ZoneTexte 27">
            <a:extLst>
              <a:ext uri="{FF2B5EF4-FFF2-40B4-BE49-F238E27FC236}">
                <a16:creationId xmlns:a16="http://schemas.microsoft.com/office/drawing/2014/main" id="{851D2411-1B27-A5AC-CD85-E3F29C741DE2}"/>
              </a:ext>
            </a:extLst>
          </p:cNvPr>
          <p:cNvSpPr txBox="1"/>
          <p:nvPr/>
        </p:nvSpPr>
        <p:spPr>
          <a:xfrm>
            <a:off x="248939" y="1273138"/>
            <a:ext cx="3794738" cy="2105513"/>
          </a:xfrm>
          <a:prstGeom prst="rect">
            <a:avLst/>
          </a:prstGeom>
          <a:noFill/>
          <a:effectLst/>
        </p:spPr>
        <p:txBody>
          <a:bodyPr wrap="square" lIns="91440" tIns="45720" rIns="91440" bIns="45720" rtlCol="0" anchor="t">
            <a:spAutoFit/>
          </a:bodyPr>
          <a:lstStyle/>
          <a:p>
            <a:pPr>
              <a:lnSpc>
                <a:spcPts val="3200"/>
              </a:lnSpc>
            </a:pPr>
            <a:r>
              <a:rPr lang="fr-BE">
                <a:latin typeface="Aptos Display"/>
              </a:rPr>
              <a:t>Je démarre à l’ </a:t>
            </a:r>
            <a:r>
              <a:rPr lang="fr-BE" err="1">
                <a:latin typeface="Aptos Display"/>
              </a:rPr>
              <a:t>UCLouvain</a:t>
            </a:r>
            <a:r>
              <a:rPr lang="fr-BE">
                <a:latin typeface="Aptos Display"/>
              </a:rPr>
              <a:t> / </a:t>
            </a:r>
            <a:endParaRPr lang="fr-FR">
              <a:latin typeface="Aptos Display"/>
            </a:endParaRPr>
          </a:p>
          <a:p>
            <a:pPr>
              <a:lnSpc>
                <a:spcPts val="3200"/>
              </a:lnSpc>
            </a:pPr>
            <a:r>
              <a:rPr lang="fr-BE" err="1">
                <a:latin typeface="Aptos Display"/>
              </a:rPr>
              <a:t>UNamur</a:t>
            </a:r>
            <a:r>
              <a:rPr lang="fr-BE">
                <a:latin typeface="Aptos Display"/>
              </a:rPr>
              <a:t> comme </a:t>
            </a:r>
            <a:r>
              <a:rPr lang="fr-BE" err="1">
                <a:latin typeface="Aptos Display"/>
              </a:rPr>
              <a:t>assistant·e</a:t>
            </a:r>
            <a:r>
              <a:rPr lang="fr-BE">
                <a:latin typeface="Aptos Display"/>
              </a:rPr>
              <a:t> ou académique. Je dois créer plusieurs (séances de) cours rapidement. </a:t>
            </a:r>
          </a:p>
          <a:p>
            <a:pPr>
              <a:lnSpc>
                <a:spcPts val="3200"/>
              </a:lnSpc>
            </a:pPr>
            <a:r>
              <a:rPr lang="fr-BE">
                <a:latin typeface="Aptos Display"/>
              </a:rPr>
              <a:t>Où aller chercher ?  </a:t>
            </a:r>
            <a:r>
              <a:rPr lang="fr-BE" i="1">
                <a:latin typeface="Aptos Display"/>
              </a:rPr>
              <a:t>            Jérôme</a:t>
            </a:r>
            <a:endParaRPr lang="fr-BE">
              <a:latin typeface="Aptos Display"/>
            </a:endParaRPr>
          </a:p>
        </p:txBody>
      </p:sp>
      <p:sp>
        <p:nvSpPr>
          <p:cNvPr id="9" name="ZoneTexte 8">
            <a:extLst>
              <a:ext uri="{FF2B5EF4-FFF2-40B4-BE49-F238E27FC236}">
                <a16:creationId xmlns:a16="http://schemas.microsoft.com/office/drawing/2014/main" id="{CFF1EDAA-38E3-1B0F-843D-9A6EA277AFA1}"/>
              </a:ext>
            </a:extLst>
          </p:cNvPr>
          <p:cNvSpPr txBox="1"/>
          <p:nvPr/>
        </p:nvSpPr>
        <p:spPr>
          <a:xfrm>
            <a:off x="4402453" y="519274"/>
            <a:ext cx="2922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2800" b="1"/>
              <a:t>2</a:t>
            </a:r>
          </a:p>
        </p:txBody>
      </p:sp>
      <p:sp>
        <p:nvSpPr>
          <p:cNvPr id="29" name="ZoneTexte 28">
            <a:extLst>
              <a:ext uri="{FF2B5EF4-FFF2-40B4-BE49-F238E27FC236}">
                <a16:creationId xmlns:a16="http://schemas.microsoft.com/office/drawing/2014/main" id="{36ED4BA8-2901-7C7E-3BBA-9B5A6C8F8132}"/>
              </a:ext>
            </a:extLst>
          </p:cNvPr>
          <p:cNvSpPr txBox="1"/>
          <p:nvPr/>
        </p:nvSpPr>
        <p:spPr>
          <a:xfrm>
            <a:off x="4710681" y="467011"/>
            <a:ext cx="3215746" cy="2368405"/>
          </a:xfrm>
          <a:prstGeom prst="rect">
            <a:avLst/>
          </a:prstGeom>
          <a:noFill/>
          <a:effectLst/>
        </p:spPr>
        <p:txBody>
          <a:bodyPr wrap="square" lIns="91440" tIns="45720" rIns="91440" bIns="45720" rtlCol="0" anchor="t">
            <a:spAutoFit/>
          </a:bodyPr>
          <a:lstStyle/>
          <a:p>
            <a:pPr>
              <a:lnSpc>
                <a:spcPts val="3000"/>
              </a:lnSpc>
            </a:pPr>
            <a:r>
              <a:rPr lang="fr-BE">
                <a:latin typeface="Aptos Display"/>
              </a:rPr>
              <a:t>Une collègue d'une autre institution souhaite réutiliser une partie de mes supports de cours. Quel est le moyen le plus simple ?                </a:t>
            </a:r>
            <a:r>
              <a:rPr lang="fr-BE" i="1">
                <a:latin typeface="Aptos Display"/>
              </a:rPr>
              <a:t>Emilie</a:t>
            </a:r>
            <a:endParaRPr lang="fr-FR"/>
          </a:p>
          <a:p>
            <a:pPr>
              <a:lnSpc>
                <a:spcPts val="3000"/>
              </a:lnSpc>
            </a:pPr>
            <a:endParaRPr lang="fr-BE">
              <a:latin typeface="Aptos Display"/>
            </a:endParaRPr>
          </a:p>
        </p:txBody>
      </p:sp>
      <p:sp>
        <p:nvSpPr>
          <p:cNvPr id="11" name="ZoneTexte 10">
            <a:extLst>
              <a:ext uri="{FF2B5EF4-FFF2-40B4-BE49-F238E27FC236}">
                <a16:creationId xmlns:a16="http://schemas.microsoft.com/office/drawing/2014/main" id="{678764F6-E47A-1153-4DD3-9ABA2DC5EC70}"/>
              </a:ext>
            </a:extLst>
          </p:cNvPr>
          <p:cNvSpPr txBox="1"/>
          <p:nvPr/>
        </p:nvSpPr>
        <p:spPr>
          <a:xfrm>
            <a:off x="9175394" y="532573"/>
            <a:ext cx="2922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2800" b="1"/>
              <a:t>3</a:t>
            </a:r>
          </a:p>
        </p:txBody>
      </p:sp>
      <p:sp>
        <p:nvSpPr>
          <p:cNvPr id="31" name="ZoneTexte 30">
            <a:extLst>
              <a:ext uri="{FF2B5EF4-FFF2-40B4-BE49-F238E27FC236}">
                <a16:creationId xmlns:a16="http://schemas.microsoft.com/office/drawing/2014/main" id="{70F8127A-8636-13EE-57D0-426E56E7692A}"/>
              </a:ext>
            </a:extLst>
          </p:cNvPr>
          <p:cNvSpPr txBox="1"/>
          <p:nvPr/>
        </p:nvSpPr>
        <p:spPr>
          <a:xfrm>
            <a:off x="9178948" y="520292"/>
            <a:ext cx="2477443" cy="1695144"/>
          </a:xfrm>
          <a:prstGeom prst="rect">
            <a:avLst/>
          </a:prstGeom>
          <a:noFill/>
          <a:effectLst/>
        </p:spPr>
        <p:txBody>
          <a:bodyPr wrap="square" lIns="91440" tIns="45720" rIns="91440" bIns="45720" rtlCol="0" anchor="t">
            <a:spAutoFit/>
          </a:bodyPr>
          <a:lstStyle/>
          <a:p>
            <a:pPr>
              <a:lnSpc>
                <a:spcPts val="3200"/>
              </a:lnSpc>
            </a:pPr>
            <a:r>
              <a:rPr lang="fr-BE">
                <a:latin typeface="Aptos Display"/>
              </a:rPr>
              <a:t>      J'ai conçu un espace Moodle qui intéresserait des collègues.</a:t>
            </a:r>
          </a:p>
          <a:p>
            <a:pPr>
              <a:lnSpc>
                <a:spcPts val="3200"/>
              </a:lnSpc>
            </a:pPr>
            <a:r>
              <a:rPr lang="fr-BE" i="1">
                <a:latin typeface="Aptos Display"/>
              </a:rPr>
              <a:t>                           Benjamin</a:t>
            </a:r>
          </a:p>
        </p:txBody>
      </p:sp>
      <p:sp>
        <p:nvSpPr>
          <p:cNvPr id="2" name="ZoneTexte 1">
            <a:extLst>
              <a:ext uri="{FF2B5EF4-FFF2-40B4-BE49-F238E27FC236}">
                <a16:creationId xmlns:a16="http://schemas.microsoft.com/office/drawing/2014/main" id="{0FEB85E5-1934-E80F-B2A7-36D6AF13349A}"/>
              </a:ext>
            </a:extLst>
          </p:cNvPr>
          <p:cNvSpPr txBox="1"/>
          <p:nvPr/>
        </p:nvSpPr>
        <p:spPr>
          <a:xfrm>
            <a:off x="3114249" y="4263396"/>
            <a:ext cx="2922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2800" b="1"/>
              <a:t>4</a:t>
            </a:r>
          </a:p>
        </p:txBody>
      </p:sp>
      <p:sp>
        <p:nvSpPr>
          <p:cNvPr id="33" name="ZoneTexte 32">
            <a:extLst>
              <a:ext uri="{FF2B5EF4-FFF2-40B4-BE49-F238E27FC236}">
                <a16:creationId xmlns:a16="http://schemas.microsoft.com/office/drawing/2014/main" id="{4180C8C3-65FF-6E1A-F699-DEEE1D5184BB}"/>
              </a:ext>
            </a:extLst>
          </p:cNvPr>
          <p:cNvSpPr txBox="1"/>
          <p:nvPr/>
        </p:nvSpPr>
        <p:spPr>
          <a:xfrm>
            <a:off x="3118211" y="4264572"/>
            <a:ext cx="3278104" cy="2105513"/>
          </a:xfrm>
          <a:prstGeom prst="rect">
            <a:avLst/>
          </a:prstGeom>
          <a:noFill/>
          <a:effectLst/>
        </p:spPr>
        <p:txBody>
          <a:bodyPr wrap="square" lIns="91440" tIns="45720" rIns="91440" bIns="45720" rtlCol="0" anchor="t">
            <a:spAutoFit/>
          </a:bodyPr>
          <a:lstStyle/>
          <a:p>
            <a:pPr>
              <a:lnSpc>
                <a:spcPts val="3200"/>
              </a:lnSpc>
            </a:pPr>
            <a:r>
              <a:rPr lang="fr-BE">
                <a:latin typeface="Aptos Display"/>
              </a:rPr>
              <a:t>       Je change de fonction </a:t>
            </a:r>
            <a:endParaRPr lang="fr-FR">
              <a:latin typeface="Aptos Display"/>
            </a:endParaRPr>
          </a:p>
          <a:p>
            <a:pPr>
              <a:lnSpc>
                <a:spcPts val="3200"/>
              </a:lnSpc>
            </a:pPr>
            <a:r>
              <a:rPr lang="fr-BE">
                <a:latin typeface="Aptos Display"/>
              </a:rPr>
              <a:t>et veux faire profiter mon remplaçant de mon matériel pédagogique.</a:t>
            </a:r>
          </a:p>
          <a:p>
            <a:pPr>
              <a:lnSpc>
                <a:spcPts val="3200"/>
              </a:lnSpc>
            </a:pPr>
            <a:r>
              <a:rPr lang="fr-BE" i="1">
                <a:latin typeface="Aptos Display"/>
              </a:rPr>
              <a:t>                              Geneviève</a:t>
            </a:r>
          </a:p>
        </p:txBody>
      </p:sp>
      <p:sp>
        <p:nvSpPr>
          <p:cNvPr id="15" name="ZoneTexte 14">
            <a:extLst>
              <a:ext uri="{FF2B5EF4-FFF2-40B4-BE49-F238E27FC236}">
                <a16:creationId xmlns:a16="http://schemas.microsoft.com/office/drawing/2014/main" id="{CA78E624-AD72-0124-0493-515279AB4A7D}"/>
              </a:ext>
            </a:extLst>
          </p:cNvPr>
          <p:cNvSpPr txBox="1"/>
          <p:nvPr/>
        </p:nvSpPr>
        <p:spPr>
          <a:xfrm>
            <a:off x="7573245" y="2872137"/>
            <a:ext cx="2922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2800" b="1"/>
              <a:t>5</a:t>
            </a:r>
          </a:p>
        </p:txBody>
      </p:sp>
      <p:sp>
        <p:nvSpPr>
          <p:cNvPr id="35" name="ZoneTexte 34">
            <a:extLst>
              <a:ext uri="{FF2B5EF4-FFF2-40B4-BE49-F238E27FC236}">
                <a16:creationId xmlns:a16="http://schemas.microsoft.com/office/drawing/2014/main" id="{0EBF78F0-4710-7C30-1C5B-12DA8B6BB4AE}"/>
              </a:ext>
            </a:extLst>
          </p:cNvPr>
          <p:cNvSpPr txBox="1"/>
          <p:nvPr/>
        </p:nvSpPr>
        <p:spPr>
          <a:xfrm>
            <a:off x="6396984" y="3220014"/>
            <a:ext cx="2799526" cy="1983685"/>
          </a:xfrm>
          <a:prstGeom prst="rect">
            <a:avLst/>
          </a:prstGeom>
          <a:noFill/>
          <a:effectLst/>
        </p:spPr>
        <p:txBody>
          <a:bodyPr wrap="square" lIns="91440" tIns="45720" rIns="91440" bIns="45720" rtlCol="0" anchor="t">
            <a:spAutoFit/>
          </a:bodyPr>
          <a:lstStyle/>
          <a:p>
            <a:pPr>
              <a:lnSpc>
                <a:spcPts val="3000"/>
              </a:lnSpc>
            </a:pPr>
            <a:r>
              <a:rPr lang="fr-BE">
                <a:latin typeface="Aptos Display"/>
              </a:rPr>
              <a:t>Un collègue a créé des exercices de révision dont mes étudiants seraient friands et qui enrichiraient mon cours.</a:t>
            </a:r>
            <a:r>
              <a:rPr lang="fr-BE" i="1">
                <a:latin typeface="Aptos Display"/>
              </a:rPr>
              <a:t>         Louise</a:t>
            </a:r>
            <a:endParaRPr lang="fr-FR">
              <a:latin typeface="Aptos Display"/>
            </a:endParaRPr>
          </a:p>
        </p:txBody>
      </p:sp>
      <p:sp>
        <p:nvSpPr>
          <p:cNvPr id="17" name="ZoneTexte 16">
            <a:extLst>
              <a:ext uri="{FF2B5EF4-FFF2-40B4-BE49-F238E27FC236}">
                <a16:creationId xmlns:a16="http://schemas.microsoft.com/office/drawing/2014/main" id="{ABEAC619-A971-198D-CBA7-C0C197B9A038}"/>
              </a:ext>
            </a:extLst>
          </p:cNvPr>
          <p:cNvSpPr txBox="1"/>
          <p:nvPr/>
        </p:nvSpPr>
        <p:spPr>
          <a:xfrm>
            <a:off x="11666852" y="3114200"/>
            <a:ext cx="2922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2800" b="1"/>
              <a:t>6</a:t>
            </a:r>
          </a:p>
        </p:txBody>
      </p:sp>
      <p:sp>
        <p:nvSpPr>
          <p:cNvPr id="23" name="ZoneTexte 22">
            <a:extLst>
              <a:ext uri="{FF2B5EF4-FFF2-40B4-BE49-F238E27FC236}">
                <a16:creationId xmlns:a16="http://schemas.microsoft.com/office/drawing/2014/main" id="{C4BA9132-9850-31A3-3A26-9A84D56EE1F9}"/>
              </a:ext>
            </a:extLst>
          </p:cNvPr>
          <p:cNvSpPr txBox="1"/>
          <p:nvPr/>
        </p:nvSpPr>
        <p:spPr>
          <a:xfrm>
            <a:off x="9458703" y="2967744"/>
            <a:ext cx="235894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latin typeface="Aptos Display"/>
              </a:rPr>
              <a:t>J'ai créé un cours pour mes 30 étudiants. J'ai envie de le partager avec d'autres personnes apprenantes en dehors de mon cours.             </a:t>
            </a:r>
            <a:r>
              <a:rPr lang="fr-FR" i="1">
                <a:latin typeface="Aptos Display"/>
              </a:rPr>
              <a:t>Jacques</a:t>
            </a:r>
            <a:endParaRPr lang="fr-FR">
              <a:latin typeface="Aptos Display"/>
            </a:endParaRPr>
          </a:p>
        </p:txBody>
      </p:sp>
      <p:sp>
        <p:nvSpPr>
          <p:cNvPr id="24" name="Bulle narrative : rectangle à coins arrondis 23">
            <a:extLst>
              <a:ext uri="{FF2B5EF4-FFF2-40B4-BE49-F238E27FC236}">
                <a16:creationId xmlns:a16="http://schemas.microsoft.com/office/drawing/2014/main" id="{0D991E2B-4F21-DA95-8FDA-0E76C508922C}"/>
              </a:ext>
              <a:ext uri="{C183D7F6-B498-43B3-948B-1728B52AA6E4}">
                <adec:decorative xmlns:adec="http://schemas.microsoft.com/office/drawing/2017/decorative" val="1"/>
              </a:ext>
            </a:extLst>
          </p:cNvPr>
          <p:cNvSpPr/>
          <p:nvPr/>
        </p:nvSpPr>
        <p:spPr>
          <a:xfrm>
            <a:off x="9318384" y="2613479"/>
            <a:ext cx="2639582" cy="2713170"/>
          </a:xfrm>
          <a:prstGeom prst="wedgeRoundRectCallout">
            <a:avLst>
              <a:gd name="adj1" fmla="val -3828"/>
              <a:gd name="adj2" fmla="val 64878"/>
              <a:gd name="adj3" fmla="val 16667"/>
            </a:avLst>
          </a:prstGeom>
          <a:noFill/>
          <a:ln w="12700">
            <a:solidFill>
              <a:srgbClr val="2DA4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Bulle narrative : rectangle à coins arrondis 29">
            <a:extLst>
              <a:ext uri="{FF2B5EF4-FFF2-40B4-BE49-F238E27FC236}">
                <a16:creationId xmlns:a16="http://schemas.microsoft.com/office/drawing/2014/main" id="{6BBDF669-F542-942C-AA16-34D783EC6BE1}"/>
              </a:ext>
              <a:ext uri="{C183D7F6-B498-43B3-948B-1728B52AA6E4}">
                <adec:decorative xmlns:adec="http://schemas.microsoft.com/office/drawing/2017/decorative" val="1"/>
              </a:ext>
            </a:extLst>
          </p:cNvPr>
          <p:cNvSpPr/>
          <p:nvPr/>
        </p:nvSpPr>
        <p:spPr>
          <a:xfrm>
            <a:off x="8930617" y="345373"/>
            <a:ext cx="2887029" cy="1989539"/>
          </a:xfrm>
          <a:prstGeom prst="wedgeRoundRectCallout">
            <a:avLst>
              <a:gd name="adj1" fmla="val -63291"/>
              <a:gd name="adj2" fmla="val 31223"/>
              <a:gd name="adj3" fmla="val 16667"/>
            </a:avLst>
          </a:prstGeom>
          <a:noFill/>
          <a:ln w="12700">
            <a:solidFill>
              <a:srgbClr val="2DA4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Graphique 9">
            <a:extLst>
              <a:ext uri="{FF2B5EF4-FFF2-40B4-BE49-F238E27FC236}">
                <a16:creationId xmlns:a16="http://schemas.microsoft.com/office/drawing/2014/main" id="{DB4023B8-19D1-F746-F13B-B5E39BB98090}"/>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a:off x="10788641" y="5163951"/>
            <a:ext cx="1314450" cy="1781175"/>
          </a:xfrm>
          <a:prstGeom prst="rect">
            <a:avLst/>
          </a:prstGeom>
        </p:spPr>
      </p:pic>
      <p:pic>
        <p:nvPicPr>
          <p:cNvPr id="14" name="Graphique 13">
            <a:extLst>
              <a:ext uri="{FF2B5EF4-FFF2-40B4-BE49-F238E27FC236}">
                <a16:creationId xmlns:a16="http://schemas.microsoft.com/office/drawing/2014/main" id="{F81BF91F-FE36-00F8-9240-984FF53BB704}"/>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a:off x="8046398" y="5206294"/>
            <a:ext cx="1209675" cy="1685925"/>
          </a:xfrm>
          <a:prstGeom prst="rect">
            <a:avLst/>
          </a:prstGeom>
        </p:spPr>
      </p:pic>
      <p:pic>
        <p:nvPicPr>
          <p:cNvPr id="43" name="Graphique 42">
            <a:extLst>
              <a:ext uri="{FF2B5EF4-FFF2-40B4-BE49-F238E27FC236}">
                <a16:creationId xmlns:a16="http://schemas.microsoft.com/office/drawing/2014/main" id="{4DE9B703-9766-76E7-3D9C-0C59561D2822}"/>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347831" y="-48643"/>
            <a:ext cx="666750" cy="752475"/>
          </a:xfrm>
          <a:prstGeom prst="rect">
            <a:avLst/>
          </a:prstGeom>
        </p:spPr>
      </p:pic>
      <p:pic>
        <p:nvPicPr>
          <p:cNvPr id="45" name="Graphique 44">
            <a:extLst>
              <a:ext uri="{FF2B5EF4-FFF2-40B4-BE49-F238E27FC236}">
                <a16:creationId xmlns:a16="http://schemas.microsoft.com/office/drawing/2014/main" id="{3C2427A4-1B89-0B74-2DBE-991BBDC7F1B3}"/>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635501" y="157617"/>
            <a:ext cx="304800" cy="381000"/>
          </a:xfrm>
          <a:prstGeom prst="rect">
            <a:avLst/>
          </a:prstGeom>
        </p:spPr>
      </p:pic>
      <p:pic>
        <p:nvPicPr>
          <p:cNvPr id="47" name="Graphique 46">
            <a:extLst>
              <a:ext uri="{FF2B5EF4-FFF2-40B4-BE49-F238E27FC236}">
                <a16:creationId xmlns:a16="http://schemas.microsoft.com/office/drawing/2014/main" id="{98CED7CB-850D-E22B-CF89-5BB4147FE3C5}"/>
              </a:ext>
              <a:ext uri="{C183D7F6-B498-43B3-948B-1728B52AA6E4}">
                <adec:decorative xmlns:adec="http://schemas.microsoft.com/office/drawing/2017/decorative" val="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512980" y="327594"/>
            <a:ext cx="485775" cy="438150"/>
          </a:xfrm>
          <a:prstGeom prst="rect">
            <a:avLst/>
          </a:prstGeom>
        </p:spPr>
      </p:pic>
      <p:sp>
        <p:nvSpPr>
          <p:cNvPr id="3" name="ZoneTexte 2">
            <a:extLst>
              <a:ext uri="{FF2B5EF4-FFF2-40B4-BE49-F238E27FC236}">
                <a16:creationId xmlns:a16="http://schemas.microsoft.com/office/drawing/2014/main" id="{71A3B0F8-A41C-71E9-9068-1EDE4F978D9C}"/>
              </a:ext>
            </a:extLst>
          </p:cNvPr>
          <p:cNvSpPr txBox="1"/>
          <p:nvPr/>
        </p:nvSpPr>
        <p:spPr>
          <a:xfrm>
            <a:off x="239798" y="6110563"/>
            <a:ext cx="761665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Source </a:t>
            </a:r>
            <a:r>
              <a:rPr lang="en-US" sz="1200" err="1">
                <a:latin typeface="Times New Roman"/>
                <a:cs typeface="Times New Roman"/>
              </a:rPr>
              <a:t>originale</a:t>
            </a:r>
            <a:r>
              <a:rPr lang="en-US" sz="1200">
                <a:latin typeface="Times New Roman"/>
                <a:cs typeface="Times New Roman"/>
              </a:rPr>
              <a:t> : </a:t>
            </a:r>
            <a:endParaRPr lang="fr-FR">
              <a:latin typeface="Aptos" panose="02110004020202020204"/>
              <a:cs typeface="Times New Roman"/>
            </a:endParaRPr>
          </a:p>
          <a:p>
            <a:r>
              <a:rPr lang="en-US" sz="1200">
                <a:latin typeface="Times New Roman"/>
                <a:cs typeface="Times New Roman"/>
              </a:rPr>
              <a:t>Deville, Y., </a:t>
            </a:r>
            <a:r>
              <a:rPr lang="en-US" sz="1200" err="1">
                <a:latin typeface="Times New Roman"/>
                <a:cs typeface="Times New Roman"/>
              </a:rPr>
              <a:t>Jacqmot</a:t>
            </a:r>
            <a:r>
              <a:rPr lang="en-US" sz="1200">
                <a:latin typeface="Times New Roman"/>
                <a:cs typeface="Times New Roman"/>
              </a:rPr>
              <a:t>, C., &amp; </a:t>
            </a:r>
            <a:r>
              <a:rPr lang="en-US" sz="1200" err="1">
                <a:latin typeface="Times New Roman"/>
                <a:cs typeface="Times New Roman"/>
              </a:rPr>
              <a:t>Depoterre</a:t>
            </a:r>
            <a:r>
              <a:rPr lang="en-US" sz="1200">
                <a:latin typeface="Times New Roman"/>
                <a:cs typeface="Times New Roman"/>
              </a:rPr>
              <a:t>, S. (2023). </a:t>
            </a:r>
            <a:r>
              <a:rPr lang="en-US" sz="1200" i="1">
                <a:latin typeface="Times New Roman"/>
                <a:cs typeface="Times New Roman"/>
              </a:rPr>
              <a:t>4 étapes pour </a:t>
            </a:r>
            <a:r>
              <a:rPr lang="en-US" sz="1200" i="1" err="1">
                <a:latin typeface="Times New Roman"/>
                <a:cs typeface="Times New Roman"/>
              </a:rPr>
              <a:t>basculer</a:t>
            </a:r>
            <a:r>
              <a:rPr lang="en-US" sz="1200" i="1">
                <a:latin typeface="Times New Roman"/>
                <a:cs typeface="Times New Roman"/>
              </a:rPr>
              <a:t> </a:t>
            </a:r>
            <a:r>
              <a:rPr lang="en-US" sz="1200" i="1" err="1">
                <a:latin typeface="Times New Roman"/>
                <a:cs typeface="Times New Roman"/>
              </a:rPr>
              <a:t>ses</a:t>
            </a:r>
            <a:r>
              <a:rPr lang="en-US" sz="1200" i="1">
                <a:latin typeface="Times New Roman"/>
                <a:cs typeface="Times New Roman"/>
              </a:rPr>
              <a:t> </a:t>
            </a:r>
            <a:r>
              <a:rPr lang="en-US" sz="1200" i="1" err="1">
                <a:latin typeface="Times New Roman"/>
                <a:cs typeface="Times New Roman"/>
              </a:rPr>
              <a:t>contenus</a:t>
            </a:r>
            <a:r>
              <a:rPr lang="en-US" sz="1200" i="1">
                <a:latin typeface="Times New Roman"/>
                <a:cs typeface="Times New Roman"/>
              </a:rPr>
              <a:t> </a:t>
            </a:r>
            <a:r>
              <a:rPr lang="en-US" sz="1200" i="1" err="1">
                <a:latin typeface="Times New Roman"/>
                <a:cs typeface="Times New Roman"/>
              </a:rPr>
              <a:t>pédagogiques</a:t>
            </a:r>
            <a:r>
              <a:rPr lang="en-US" sz="1200" i="1">
                <a:latin typeface="Times New Roman"/>
                <a:cs typeface="Times New Roman"/>
              </a:rPr>
              <a:t> </a:t>
            </a:r>
            <a:r>
              <a:rPr lang="en-US" sz="1200" i="1" err="1">
                <a:latin typeface="Times New Roman"/>
                <a:cs typeface="Times New Roman"/>
              </a:rPr>
              <a:t>en</a:t>
            </a:r>
            <a:r>
              <a:rPr lang="en-US" sz="1200" i="1">
                <a:latin typeface="Times New Roman"/>
                <a:cs typeface="Times New Roman"/>
              </a:rPr>
              <a:t> Open</a:t>
            </a:r>
            <a:r>
              <a:rPr lang="en-US" sz="1200">
                <a:latin typeface="Times New Roman"/>
                <a:cs typeface="Times New Roman"/>
              </a:rPr>
              <a:t>. </a:t>
            </a:r>
            <a:r>
              <a:rPr lang="en-US" sz="1200">
                <a:latin typeface="Times New Roman"/>
                <a:cs typeface="Times New Roman"/>
                <a:hlinkClick r:id="rId27"/>
              </a:rPr>
              <a:t>https://oer.uclouvain.be/jspui/handle/20.500.12279/888</a:t>
            </a:r>
            <a:r>
              <a:rPr lang="en-US" sz="1200">
                <a:latin typeface="Times New Roman"/>
                <a:cs typeface="Times New Roman"/>
              </a:rPr>
              <a:t>, CC BY SA.</a:t>
            </a:r>
            <a:endParaRPr lang="fr-FR"/>
          </a:p>
          <a:p>
            <a:endParaRPr lang="en-US"/>
          </a:p>
        </p:txBody>
      </p:sp>
    </p:spTree>
    <p:extLst>
      <p:ext uri="{BB962C8B-B14F-4D97-AF65-F5344CB8AC3E}">
        <p14:creationId xmlns:p14="http://schemas.microsoft.com/office/powerpoint/2010/main" val="2883075287"/>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A13F9-B33B-59A6-48A2-86CE256454B2}"/>
            </a:ext>
          </a:extLst>
        </p:cNvPr>
        <p:cNvGrpSpPr/>
        <p:nvPr/>
      </p:nvGrpSpPr>
      <p:grpSpPr>
        <a:xfrm>
          <a:off x="0" y="0"/>
          <a:ext cx="0" cy="0"/>
          <a:chOff x="0" y="0"/>
          <a:chExt cx="0" cy="0"/>
        </a:xfrm>
      </p:grpSpPr>
      <p:pic>
        <p:nvPicPr>
          <p:cNvPr id="2" name="Image 1" descr="Les valeurs de l'open education">
            <a:extLst>
              <a:ext uri="{FF2B5EF4-FFF2-40B4-BE49-F238E27FC236}">
                <a16:creationId xmlns:a16="http://schemas.microsoft.com/office/drawing/2014/main" id="{665BC30D-4998-86EF-1981-A24E2EC1873F}"/>
              </a:ext>
            </a:extLst>
          </p:cNvPr>
          <p:cNvPicPr>
            <a:picLocks noChangeAspect="1"/>
          </p:cNvPicPr>
          <p:nvPr/>
        </p:nvPicPr>
        <p:blipFill>
          <a:blip r:embed="rId3"/>
          <a:srcRect l="16193" t="-550" r="24336" b="86894"/>
          <a:stretch/>
        </p:blipFill>
        <p:spPr>
          <a:xfrm>
            <a:off x="9145954" y="298938"/>
            <a:ext cx="2976098" cy="638516"/>
          </a:xfrm>
          <a:prstGeom prst="rect">
            <a:avLst/>
          </a:prstGeom>
        </p:spPr>
      </p:pic>
      <p:pic>
        <p:nvPicPr>
          <p:cNvPr id="3" name="Image 2" descr="Une image contenantdifférents pictogrammes représentant les valeurs de l'Open education.">
            <a:extLst>
              <a:ext uri="{FF2B5EF4-FFF2-40B4-BE49-F238E27FC236}">
                <a16:creationId xmlns:a16="http://schemas.microsoft.com/office/drawing/2014/main" id="{7744EC0E-DEFC-DBEF-D84A-527EFBA35AD3}"/>
              </a:ext>
            </a:extLst>
          </p:cNvPr>
          <p:cNvPicPr>
            <a:picLocks noChangeAspect="1"/>
          </p:cNvPicPr>
          <p:nvPr/>
        </p:nvPicPr>
        <p:blipFill>
          <a:blip r:embed="rId4">
            <a:extLst>
              <a:ext uri="{28A0092B-C50C-407E-A947-70E740481C1C}">
                <a14:useLocalDpi xmlns:a14="http://schemas.microsoft.com/office/drawing/2010/main" val="0"/>
              </a:ext>
            </a:extLst>
          </a:blip>
          <a:srcRect l="4057" t="2935" r="2765" b="1861"/>
          <a:stretch/>
        </p:blipFill>
        <p:spPr>
          <a:xfrm>
            <a:off x="2488019" y="201288"/>
            <a:ext cx="6390168" cy="6529121"/>
          </a:xfrm>
          <a:prstGeom prst="rect">
            <a:avLst/>
          </a:prstGeom>
        </p:spPr>
      </p:pic>
      <p:pic>
        <p:nvPicPr>
          <p:cNvPr id="4" name="Graphique 3" descr="Point d’interrogation">
            <a:extLst>
              <a:ext uri="{FF2B5EF4-FFF2-40B4-BE49-F238E27FC236}">
                <a16:creationId xmlns:a16="http://schemas.microsoft.com/office/drawing/2014/main" id="{03E5F6CE-91C0-F094-885E-8EEDBC21C7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0970" y="203769"/>
            <a:ext cx="3249132" cy="3213273"/>
          </a:xfrm>
          <a:prstGeom prst="rect">
            <a:avLst/>
          </a:prstGeom>
        </p:spPr>
      </p:pic>
      <p:sp>
        <p:nvSpPr>
          <p:cNvPr id="15" name="ZoneTexte 14">
            <a:extLst>
              <a:ext uri="{FF2B5EF4-FFF2-40B4-BE49-F238E27FC236}">
                <a16:creationId xmlns:a16="http://schemas.microsoft.com/office/drawing/2014/main" id="{D6B7BEA3-3CFD-D281-906D-434614AC0E93}"/>
              </a:ext>
            </a:extLst>
          </p:cNvPr>
          <p:cNvSpPr txBox="1"/>
          <p:nvPr/>
        </p:nvSpPr>
        <p:spPr>
          <a:xfrm>
            <a:off x="86628" y="557200"/>
            <a:ext cx="2960705" cy="2862322"/>
          </a:xfrm>
          <a:prstGeom prst="rect">
            <a:avLst/>
          </a:prstGeom>
          <a:noFill/>
        </p:spPr>
        <p:txBody>
          <a:bodyPr wrap="square" lIns="91440" tIns="45720" rIns="91440" bIns="45720" rtlCol="0" anchor="t">
            <a:spAutoFit/>
          </a:bodyPr>
          <a:lstStyle/>
          <a:p>
            <a:r>
              <a:rPr lang="fr-FR" sz="2000"/>
              <a:t>Avez-vous récemment réutilisé un contenu dont vous n’êtes par l’auteur pour un(e) cours, une intervention ? </a:t>
            </a:r>
          </a:p>
          <a:p>
            <a:endParaRPr lang="fr-FR" sz="2000"/>
          </a:p>
          <a:p>
            <a:endParaRPr lang="fr-FR" sz="2000" strike="sngStrike"/>
          </a:p>
          <a:p>
            <a:r>
              <a:rPr lang="fr-FR" sz="2000"/>
              <a:t>Avez-vous rencontré des obstacles ?</a:t>
            </a:r>
            <a:endParaRPr lang="fr-BE" sz="2000"/>
          </a:p>
        </p:txBody>
      </p:sp>
    </p:spTree>
    <p:extLst>
      <p:ext uri="{BB962C8B-B14F-4D97-AF65-F5344CB8AC3E}">
        <p14:creationId xmlns:p14="http://schemas.microsoft.com/office/powerpoint/2010/main" val="1730346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AADE9-3560-1997-6B2C-E7B4B537CE64}"/>
            </a:ext>
          </a:extLst>
        </p:cNvPr>
        <p:cNvGrpSpPr/>
        <p:nvPr/>
      </p:nvGrpSpPr>
      <p:grpSpPr>
        <a:xfrm>
          <a:off x="0" y="0"/>
          <a:ext cx="0" cy="0"/>
          <a:chOff x="0" y="0"/>
          <a:chExt cx="0" cy="0"/>
        </a:xfrm>
      </p:grpSpPr>
      <p:pic>
        <p:nvPicPr>
          <p:cNvPr id="15" name="Image 14" descr="Infographie de justine fromentin, reprenant différents pictogrammes représentant les valeurs de l'open education">
            <a:extLst>
              <a:ext uri="{FF2B5EF4-FFF2-40B4-BE49-F238E27FC236}">
                <a16:creationId xmlns:a16="http://schemas.microsoft.com/office/drawing/2014/main" id="{FDA9E0F2-EF7E-8CD8-22DA-F783426B0310}"/>
              </a:ext>
            </a:extLst>
          </p:cNvPr>
          <p:cNvPicPr>
            <a:picLocks noChangeAspect="1"/>
          </p:cNvPicPr>
          <p:nvPr/>
        </p:nvPicPr>
        <p:blipFill>
          <a:blip r:embed="rId3">
            <a:extLst>
              <a:ext uri="{28A0092B-C50C-407E-A947-70E740481C1C}">
                <a14:useLocalDpi xmlns:a14="http://schemas.microsoft.com/office/drawing/2010/main" val="0"/>
              </a:ext>
            </a:extLst>
          </a:blip>
          <a:srcRect l="2488" t="2935" r="2524" b="2971"/>
          <a:stretch/>
        </p:blipFill>
        <p:spPr>
          <a:xfrm>
            <a:off x="2380491" y="201288"/>
            <a:ext cx="6514128" cy="6452943"/>
          </a:xfrm>
          <a:prstGeom prst="rect">
            <a:avLst/>
          </a:prstGeom>
        </p:spPr>
      </p:pic>
      <p:sp>
        <p:nvSpPr>
          <p:cNvPr id="6" name="ZoneTexte 5">
            <a:extLst>
              <a:ext uri="{FF2B5EF4-FFF2-40B4-BE49-F238E27FC236}">
                <a16:creationId xmlns:a16="http://schemas.microsoft.com/office/drawing/2014/main" id="{81C3ACE3-6F2A-F311-9150-5A5E2A4BE011}"/>
              </a:ext>
            </a:extLst>
          </p:cNvPr>
          <p:cNvSpPr txBox="1"/>
          <p:nvPr/>
        </p:nvSpPr>
        <p:spPr>
          <a:xfrm>
            <a:off x="5459919" y="5776560"/>
            <a:ext cx="1499257" cy="400110"/>
          </a:xfrm>
          <a:prstGeom prst="rect">
            <a:avLst/>
          </a:prstGeom>
          <a:noFill/>
        </p:spPr>
        <p:txBody>
          <a:bodyPr wrap="none" rtlCol="0">
            <a:spAutoFit/>
          </a:bodyPr>
          <a:lstStyle/>
          <a:p>
            <a:r>
              <a:rPr lang="fr-FR" sz="2000">
                <a:latin typeface="Aptos"/>
              </a:rPr>
              <a:t>Universalité</a:t>
            </a:r>
            <a:endParaRPr lang="fr-BE" sz="2000">
              <a:latin typeface="Aptos"/>
            </a:endParaRPr>
          </a:p>
        </p:txBody>
      </p:sp>
      <p:sp>
        <p:nvSpPr>
          <p:cNvPr id="7" name="ZoneTexte 6">
            <a:extLst>
              <a:ext uri="{FF2B5EF4-FFF2-40B4-BE49-F238E27FC236}">
                <a16:creationId xmlns:a16="http://schemas.microsoft.com/office/drawing/2014/main" id="{2542B298-E28C-5727-B1EB-EFC57830E4F5}"/>
              </a:ext>
            </a:extLst>
          </p:cNvPr>
          <p:cNvSpPr txBox="1"/>
          <p:nvPr/>
        </p:nvSpPr>
        <p:spPr>
          <a:xfrm>
            <a:off x="6815720" y="5173157"/>
            <a:ext cx="1316707" cy="400110"/>
          </a:xfrm>
          <a:prstGeom prst="rect">
            <a:avLst/>
          </a:prstGeom>
          <a:noFill/>
        </p:spPr>
        <p:txBody>
          <a:bodyPr wrap="none" rtlCol="0">
            <a:spAutoFit/>
          </a:bodyPr>
          <a:lstStyle/>
          <a:p>
            <a:r>
              <a:rPr lang="fr-FR" sz="2000">
                <a:latin typeface="Aptos"/>
              </a:rPr>
              <a:t>Inclusivité</a:t>
            </a:r>
            <a:endParaRPr lang="fr-BE" sz="2000">
              <a:latin typeface="Aptos"/>
            </a:endParaRPr>
          </a:p>
        </p:txBody>
      </p:sp>
      <p:sp>
        <p:nvSpPr>
          <p:cNvPr id="8" name="ZoneTexte 7">
            <a:extLst>
              <a:ext uri="{FF2B5EF4-FFF2-40B4-BE49-F238E27FC236}">
                <a16:creationId xmlns:a16="http://schemas.microsoft.com/office/drawing/2014/main" id="{CD86DE57-691E-1F64-5C94-1528927CC97C}"/>
              </a:ext>
            </a:extLst>
          </p:cNvPr>
          <p:cNvSpPr txBox="1"/>
          <p:nvPr/>
        </p:nvSpPr>
        <p:spPr>
          <a:xfrm>
            <a:off x="3356172" y="5780350"/>
            <a:ext cx="1778372" cy="400110"/>
          </a:xfrm>
          <a:prstGeom prst="rect">
            <a:avLst/>
          </a:prstGeom>
          <a:noFill/>
        </p:spPr>
        <p:txBody>
          <a:bodyPr wrap="none" rtlCol="0">
            <a:spAutoFit/>
          </a:bodyPr>
          <a:lstStyle/>
          <a:p>
            <a:r>
              <a:rPr lang="fr-FR" sz="2000">
                <a:latin typeface="Aptos"/>
              </a:rPr>
              <a:t>Rayonnement </a:t>
            </a:r>
            <a:endParaRPr lang="fr-BE" sz="2000">
              <a:latin typeface="Aptos"/>
            </a:endParaRPr>
          </a:p>
        </p:txBody>
      </p:sp>
      <p:sp>
        <p:nvSpPr>
          <p:cNvPr id="9" name="ZoneTexte 8">
            <a:extLst>
              <a:ext uri="{FF2B5EF4-FFF2-40B4-BE49-F238E27FC236}">
                <a16:creationId xmlns:a16="http://schemas.microsoft.com/office/drawing/2014/main" id="{0FE42EFB-3314-B3BA-574F-F5D2D1C59E04}"/>
              </a:ext>
            </a:extLst>
          </p:cNvPr>
          <p:cNvSpPr txBox="1"/>
          <p:nvPr/>
        </p:nvSpPr>
        <p:spPr>
          <a:xfrm>
            <a:off x="2287461" y="4854353"/>
            <a:ext cx="1699248" cy="400110"/>
          </a:xfrm>
          <a:prstGeom prst="rect">
            <a:avLst/>
          </a:prstGeom>
          <a:noFill/>
        </p:spPr>
        <p:txBody>
          <a:bodyPr wrap="none" rtlCol="0">
            <a:spAutoFit/>
          </a:bodyPr>
          <a:lstStyle/>
          <a:p>
            <a:r>
              <a:rPr lang="fr-FR" sz="2000">
                <a:latin typeface="Aptos"/>
              </a:rPr>
              <a:t>Collaboration</a:t>
            </a:r>
            <a:endParaRPr lang="fr-BE" sz="2000">
              <a:latin typeface="Aptos"/>
            </a:endParaRPr>
          </a:p>
        </p:txBody>
      </p:sp>
      <p:sp>
        <p:nvSpPr>
          <p:cNvPr id="10" name="ZoneTexte 9">
            <a:extLst>
              <a:ext uri="{FF2B5EF4-FFF2-40B4-BE49-F238E27FC236}">
                <a16:creationId xmlns:a16="http://schemas.microsoft.com/office/drawing/2014/main" id="{5F3BC33B-F9E0-F1D1-1AF2-EC7520F8D783}"/>
              </a:ext>
            </a:extLst>
          </p:cNvPr>
          <p:cNvSpPr txBox="1"/>
          <p:nvPr/>
        </p:nvSpPr>
        <p:spPr>
          <a:xfrm>
            <a:off x="3046613" y="3683598"/>
            <a:ext cx="1038899" cy="410136"/>
          </a:xfrm>
          <a:prstGeom prst="rect">
            <a:avLst/>
          </a:prstGeom>
          <a:noFill/>
        </p:spPr>
        <p:txBody>
          <a:bodyPr wrap="square" rtlCol="0">
            <a:spAutoFit/>
          </a:bodyPr>
          <a:lstStyle/>
          <a:p>
            <a:r>
              <a:rPr lang="fr-FR" sz="2000">
                <a:latin typeface="Aptos"/>
              </a:rPr>
              <a:t>Equité</a:t>
            </a:r>
            <a:endParaRPr lang="fr-BE" sz="2000">
              <a:latin typeface="Aptos"/>
            </a:endParaRPr>
          </a:p>
        </p:txBody>
      </p:sp>
      <p:sp>
        <p:nvSpPr>
          <p:cNvPr id="11" name="ZoneTexte 10">
            <a:extLst>
              <a:ext uri="{FF2B5EF4-FFF2-40B4-BE49-F238E27FC236}">
                <a16:creationId xmlns:a16="http://schemas.microsoft.com/office/drawing/2014/main" id="{0FABAEF7-D342-1EFA-4ED2-16989C9E5FEC}"/>
              </a:ext>
            </a:extLst>
          </p:cNvPr>
          <p:cNvSpPr txBox="1"/>
          <p:nvPr/>
        </p:nvSpPr>
        <p:spPr>
          <a:xfrm>
            <a:off x="3483201" y="2629843"/>
            <a:ext cx="1575431" cy="400110"/>
          </a:xfrm>
          <a:prstGeom prst="rect">
            <a:avLst/>
          </a:prstGeom>
          <a:noFill/>
        </p:spPr>
        <p:txBody>
          <a:bodyPr wrap="none" rtlCol="0">
            <a:spAutoFit/>
          </a:bodyPr>
          <a:lstStyle/>
          <a:p>
            <a:r>
              <a:rPr lang="fr-FR" sz="2000">
                <a:latin typeface="Aptos"/>
              </a:rPr>
              <a:t>Réutilisation</a:t>
            </a:r>
            <a:endParaRPr lang="fr-BE" sz="2000">
              <a:latin typeface="Aptos"/>
            </a:endParaRPr>
          </a:p>
        </p:txBody>
      </p:sp>
      <p:sp>
        <p:nvSpPr>
          <p:cNvPr id="12" name="ZoneTexte 11">
            <a:extLst>
              <a:ext uri="{FF2B5EF4-FFF2-40B4-BE49-F238E27FC236}">
                <a16:creationId xmlns:a16="http://schemas.microsoft.com/office/drawing/2014/main" id="{9DC47998-5EDC-F8B4-7E41-1C5C58508ED9}"/>
              </a:ext>
            </a:extLst>
          </p:cNvPr>
          <p:cNvSpPr txBox="1"/>
          <p:nvPr/>
        </p:nvSpPr>
        <p:spPr>
          <a:xfrm>
            <a:off x="5143052" y="2544962"/>
            <a:ext cx="1347613" cy="400110"/>
          </a:xfrm>
          <a:prstGeom prst="rect">
            <a:avLst/>
          </a:prstGeom>
          <a:noFill/>
        </p:spPr>
        <p:txBody>
          <a:bodyPr wrap="none" rtlCol="0">
            <a:spAutoFit/>
          </a:bodyPr>
          <a:lstStyle/>
          <a:p>
            <a:r>
              <a:rPr lang="fr-FR" sz="2000">
                <a:latin typeface="Aptos"/>
              </a:rPr>
              <a:t>Innovation</a:t>
            </a:r>
            <a:endParaRPr lang="fr-BE" sz="2000">
              <a:latin typeface="Aptos"/>
            </a:endParaRPr>
          </a:p>
        </p:txBody>
      </p:sp>
      <p:sp>
        <p:nvSpPr>
          <p:cNvPr id="13" name="ZoneTexte 12">
            <a:extLst>
              <a:ext uri="{FF2B5EF4-FFF2-40B4-BE49-F238E27FC236}">
                <a16:creationId xmlns:a16="http://schemas.microsoft.com/office/drawing/2014/main" id="{BCB1BFD8-F2E9-F947-E8C7-9956147C9B4B}"/>
              </a:ext>
            </a:extLst>
          </p:cNvPr>
          <p:cNvSpPr txBox="1"/>
          <p:nvPr/>
        </p:nvSpPr>
        <p:spPr>
          <a:xfrm>
            <a:off x="6585226" y="2626376"/>
            <a:ext cx="1082412" cy="400110"/>
          </a:xfrm>
          <a:prstGeom prst="rect">
            <a:avLst/>
          </a:prstGeom>
          <a:noFill/>
        </p:spPr>
        <p:txBody>
          <a:bodyPr wrap="none" rtlCol="0">
            <a:spAutoFit/>
          </a:bodyPr>
          <a:lstStyle/>
          <a:p>
            <a:r>
              <a:rPr lang="fr-FR" sz="2000">
                <a:latin typeface="Aptos"/>
              </a:rPr>
              <a:t>Gratuité</a:t>
            </a:r>
            <a:endParaRPr lang="fr-BE" sz="2000">
              <a:latin typeface="Aptos"/>
            </a:endParaRPr>
          </a:p>
        </p:txBody>
      </p:sp>
      <p:sp>
        <p:nvSpPr>
          <p:cNvPr id="14" name="ZoneTexte 13">
            <a:extLst>
              <a:ext uri="{FF2B5EF4-FFF2-40B4-BE49-F238E27FC236}">
                <a16:creationId xmlns:a16="http://schemas.microsoft.com/office/drawing/2014/main" id="{19A8D5E6-BF70-3DC5-067A-17FBDA2963CE}"/>
              </a:ext>
            </a:extLst>
          </p:cNvPr>
          <p:cNvSpPr txBox="1"/>
          <p:nvPr/>
        </p:nvSpPr>
        <p:spPr>
          <a:xfrm>
            <a:off x="7186025" y="3929724"/>
            <a:ext cx="1292726" cy="400110"/>
          </a:xfrm>
          <a:prstGeom prst="rect">
            <a:avLst/>
          </a:prstGeom>
          <a:noFill/>
        </p:spPr>
        <p:txBody>
          <a:bodyPr wrap="none" rtlCol="0">
            <a:spAutoFit/>
          </a:bodyPr>
          <a:lstStyle/>
          <a:p>
            <a:r>
              <a:rPr lang="fr-FR" sz="2000">
                <a:latin typeface="Aptos"/>
              </a:rPr>
              <a:t>Ouverture</a:t>
            </a:r>
            <a:endParaRPr lang="fr-BE" sz="2000">
              <a:latin typeface="Aptos"/>
            </a:endParaRPr>
          </a:p>
        </p:txBody>
      </p:sp>
      <p:pic>
        <p:nvPicPr>
          <p:cNvPr id="4" name="Image 3" descr="L'open education (OE) est un mouvement qui vise à rendre l'éducation accessible à toutes et à tous, sans barrière financière géographique ou temporelle. L'OE permet à un plus grand nombre de personnes de participer à la producation et à la diffusion des savoirs.">
            <a:extLst>
              <a:ext uri="{FF2B5EF4-FFF2-40B4-BE49-F238E27FC236}">
                <a16:creationId xmlns:a16="http://schemas.microsoft.com/office/drawing/2014/main" id="{D0F8C91B-CF4F-4753-5CCC-CACD0D0E332D}"/>
              </a:ext>
            </a:extLst>
          </p:cNvPr>
          <p:cNvPicPr>
            <a:picLocks noChangeAspect="1"/>
          </p:cNvPicPr>
          <p:nvPr/>
        </p:nvPicPr>
        <p:blipFill>
          <a:blip r:embed="rId4"/>
          <a:stretch>
            <a:fillRect/>
          </a:stretch>
        </p:blipFill>
        <p:spPr>
          <a:xfrm>
            <a:off x="8470241" y="552470"/>
            <a:ext cx="3690156" cy="3459520"/>
          </a:xfrm>
          <a:prstGeom prst="rect">
            <a:avLst/>
          </a:prstGeom>
        </p:spPr>
      </p:pic>
      <p:sp>
        <p:nvSpPr>
          <p:cNvPr id="2" name="ZoneTexte 1">
            <a:extLst>
              <a:ext uri="{FF2B5EF4-FFF2-40B4-BE49-F238E27FC236}">
                <a16:creationId xmlns:a16="http://schemas.microsoft.com/office/drawing/2014/main" id="{6D5D9FCF-CB6F-5564-144F-1048F0537553}"/>
              </a:ext>
            </a:extLst>
          </p:cNvPr>
          <p:cNvSpPr txBox="1"/>
          <p:nvPr/>
        </p:nvSpPr>
        <p:spPr>
          <a:xfrm>
            <a:off x="9008906" y="5475235"/>
            <a:ext cx="291904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Source </a:t>
            </a:r>
            <a:r>
              <a:rPr lang="en-US" sz="1200" err="1">
                <a:latin typeface="Times New Roman"/>
                <a:cs typeface="Times New Roman"/>
              </a:rPr>
              <a:t>originale</a:t>
            </a:r>
            <a:r>
              <a:rPr lang="en-US" sz="1200">
                <a:latin typeface="Times New Roman"/>
                <a:cs typeface="Times New Roman"/>
              </a:rPr>
              <a:t> : </a:t>
            </a:r>
            <a:endParaRPr lang="fr-FR">
              <a:latin typeface="Aptos" panose="02110004020202020204"/>
              <a:cs typeface="Times New Roman"/>
            </a:endParaRPr>
          </a:p>
          <a:p>
            <a:r>
              <a:rPr lang="en-US" sz="1200" err="1">
                <a:latin typeface="Times New Roman"/>
                <a:cs typeface="Times New Roman"/>
              </a:rPr>
              <a:t>Fromentin</a:t>
            </a:r>
            <a:r>
              <a:rPr lang="en-US" sz="1200">
                <a:latin typeface="Times New Roman"/>
                <a:cs typeface="Times New Roman"/>
              </a:rPr>
              <a:t>, J., &amp; </a:t>
            </a:r>
            <a:r>
              <a:rPr lang="en-US" sz="1200" err="1">
                <a:latin typeface="Times New Roman"/>
                <a:cs typeface="Times New Roman"/>
              </a:rPr>
              <a:t>Depoterre</a:t>
            </a:r>
            <a:r>
              <a:rPr lang="en-US" sz="1200">
                <a:latin typeface="Times New Roman"/>
                <a:cs typeface="Times New Roman"/>
              </a:rPr>
              <a:t>, S. (2024). </a:t>
            </a:r>
            <a:r>
              <a:rPr lang="en-US" sz="1200" i="1" err="1">
                <a:latin typeface="Times New Roman"/>
                <a:cs typeface="Times New Roman"/>
              </a:rPr>
              <a:t>Valeurs</a:t>
            </a:r>
            <a:r>
              <a:rPr lang="en-US" sz="1200" i="1">
                <a:latin typeface="Times New Roman"/>
                <a:cs typeface="Times New Roman"/>
              </a:rPr>
              <a:t> et </a:t>
            </a:r>
            <a:r>
              <a:rPr lang="en-US" sz="1200" i="1" err="1">
                <a:latin typeface="Times New Roman"/>
                <a:cs typeface="Times New Roman"/>
              </a:rPr>
              <a:t>bénéfices</a:t>
            </a:r>
            <a:r>
              <a:rPr lang="en-US" sz="1200" i="1">
                <a:latin typeface="Times New Roman"/>
                <a:cs typeface="Times New Roman"/>
              </a:rPr>
              <a:t> de </a:t>
            </a:r>
            <a:r>
              <a:rPr lang="en-US" sz="1200" i="1" err="1">
                <a:latin typeface="Times New Roman"/>
                <a:cs typeface="Times New Roman"/>
              </a:rPr>
              <a:t>l’Open</a:t>
            </a:r>
            <a:r>
              <a:rPr lang="en-US" sz="1200" i="1">
                <a:latin typeface="Times New Roman"/>
                <a:cs typeface="Times New Roman"/>
              </a:rPr>
              <a:t> Education</a:t>
            </a:r>
            <a:r>
              <a:rPr lang="en-US" sz="1200">
                <a:latin typeface="Times New Roman"/>
                <a:cs typeface="Times New Roman"/>
              </a:rPr>
              <a:t>. </a:t>
            </a:r>
            <a:r>
              <a:rPr lang="en-US" sz="1200">
                <a:latin typeface="Times New Roman"/>
                <a:cs typeface="Times New Roman"/>
                <a:hlinkClick r:id="rId5"/>
              </a:rPr>
              <a:t>https://oer.uclouvain.be/jspui/handle/20.500.12279/1090</a:t>
            </a:r>
            <a:r>
              <a:rPr lang="en-US" sz="1200">
                <a:latin typeface="Times New Roman"/>
                <a:cs typeface="Times New Roman"/>
              </a:rPr>
              <a:t>, CC BY SA.</a:t>
            </a:r>
            <a:endParaRPr lang="fr-FR" sz="1200">
              <a:latin typeface="Times New Roman"/>
              <a:cs typeface="Times New Roman"/>
            </a:endParaRPr>
          </a:p>
        </p:txBody>
      </p:sp>
    </p:spTree>
    <p:extLst>
      <p:ext uri="{BB962C8B-B14F-4D97-AF65-F5344CB8AC3E}">
        <p14:creationId xmlns:p14="http://schemas.microsoft.com/office/powerpoint/2010/main" val="3885880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17"/>
</p:tagLst>
</file>

<file path=ppt/tags/tag100.xml><?xml version="1.0" encoding="utf-8"?>
<p:tagLst xmlns:a="http://schemas.openxmlformats.org/drawingml/2006/main" xmlns:r="http://schemas.openxmlformats.org/officeDocument/2006/relationships" xmlns:p="http://schemas.openxmlformats.org/presentationml/2006/main">
  <p:tag name="NUM" val="63"/>
</p:tagLst>
</file>

<file path=ppt/tags/tag101.xml><?xml version="1.0" encoding="utf-8"?>
<p:tagLst xmlns:a="http://schemas.openxmlformats.org/drawingml/2006/main" xmlns:r="http://schemas.openxmlformats.org/officeDocument/2006/relationships" xmlns:p="http://schemas.openxmlformats.org/presentationml/2006/main">
  <p:tag name="NUM" val="64"/>
</p:tagLst>
</file>

<file path=ppt/tags/tag102.xml><?xml version="1.0" encoding="utf-8"?>
<p:tagLst xmlns:a="http://schemas.openxmlformats.org/drawingml/2006/main" xmlns:r="http://schemas.openxmlformats.org/officeDocument/2006/relationships" xmlns:p="http://schemas.openxmlformats.org/presentationml/2006/main">
  <p:tag name="NUM" val="65"/>
</p:tagLst>
</file>

<file path=ppt/tags/tag103.xml><?xml version="1.0" encoding="utf-8"?>
<p:tagLst xmlns:a="http://schemas.openxmlformats.org/drawingml/2006/main" xmlns:r="http://schemas.openxmlformats.org/officeDocument/2006/relationships" xmlns:p="http://schemas.openxmlformats.org/presentationml/2006/main">
  <p:tag name="NUM" val="66"/>
</p:tagLst>
</file>

<file path=ppt/tags/tag104.xml><?xml version="1.0" encoding="utf-8"?>
<p:tagLst xmlns:a="http://schemas.openxmlformats.org/drawingml/2006/main" xmlns:r="http://schemas.openxmlformats.org/officeDocument/2006/relationships" xmlns:p="http://schemas.openxmlformats.org/presentationml/2006/main">
  <p:tag name="NUM" val="67"/>
</p:tagLst>
</file>

<file path=ppt/tags/tag105.xml><?xml version="1.0" encoding="utf-8"?>
<p:tagLst xmlns:a="http://schemas.openxmlformats.org/drawingml/2006/main" xmlns:r="http://schemas.openxmlformats.org/officeDocument/2006/relationships" xmlns:p="http://schemas.openxmlformats.org/presentationml/2006/main">
  <p:tag name="NUM" val="68"/>
</p:tagLst>
</file>

<file path=ppt/tags/tag106.xml><?xml version="1.0" encoding="utf-8"?>
<p:tagLst xmlns:a="http://schemas.openxmlformats.org/drawingml/2006/main" xmlns:r="http://schemas.openxmlformats.org/officeDocument/2006/relationships" xmlns:p="http://schemas.openxmlformats.org/presentationml/2006/main">
  <p:tag name="NUM" val="69"/>
</p:tagLst>
</file>

<file path=ppt/tags/tag107.xml><?xml version="1.0" encoding="utf-8"?>
<p:tagLst xmlns:a="http://schemas.openxmlformats.org/drawingml/2006/main" xmlns:r="http://schemas.openxmlformats.org/officeDocument/2006/relationships" xmlns:p="http://schemas.openxmlformats.org/presentationml/2006/main">
  <p:tag name="NUM" val="70"/>
</p:tagLst>
</file>

<file path=ppt/tags/tag108.xml><?xml version="1.0" encoding="utf-8"?>
<p:tagLst xmlns:a="http://schemas.openxmlformats.org/drawingml/2006/main" xmlns:r="http://schemas.openxmlformats.org/officeDocument/2006/relationships" xmlns:p="http://schemas.openxmlformats.org/presentationml/2006/main">
  <p:tag name="NUM" val="71"/>
</p:tagLst>
</file>

<file path=ppt/tags/tag109.xml><?xml version="1.0" encoding="utf-8"?>
<p:tagLst xmlns:a="http://schemas.openxmlformats.org/drawingml/2006/main" xmlns:r="http://schemas.openxmlformats.org/officeDocument/2006/relationships" xmlns:p="http://schemas.openxmlformats.org/presentationml/2006/main">
  <p:tag name="NUM" val="72"/>
</p:tagLst>
</file>

<file path=ppt/tags/tag11.xml><?xml version="1.0" encoding="utf-8"?>
<p:tagLst xmlns:a="http://schemas.openxmlformats.org/drawingml/2006/main" xmlns:r="http://schemas.openxmlformats.org/officeDocument/2006/relationships" xmlns:p="http://schemas.openxmlformats.org/presentationml/2006/main">
  <p:tag name="NUM" val="20"/>
</p:tagLst>
</file>

<file path=ppt/tags/tag110.xml><?xml version="1.0" encoding="utf-8"?>
<p:tagLst xmlns:a="http://schemas.openxmlformats.org/drawingml/2006/main" xmlns:r="http://schemas.openxmlformats.org/officeDocument/2006/relationships" xmlns:p="http://schemas.openxmlformats.org/presentationml/2006/main">
  <p:tag name="NUM" val="73"/>
</p:tagLst>
</file>

<file path=ppt/tags/tag111.xml><?xml version="1.0" encoding="utf-8"?>
<p:tagLst xmlns:a="http://schemas.openxmlformats.org/drawingml/2006/main" xmlns:r="http://schemas.openxmlformats.org/officeDocument/2006/relationships" xmlns:p="http://schemas.openxmlformats.org/presentationml/2006/main">
  <p:tag name="NUM" val="74"/>
</p:tagLst>
</file>

<file path=ppt/tags/tag112.xml><?xml version="1.0" encoding="utf-8"?>
<p:tagLst xmlns:a="http://schemas.openxmlformats.org/drawingml/2006/main" xmlns:r="http://schemas.openxmlformats.org/officeDocument/2006/relationships" xmlns:p="http://schemas.openxmlformats.org/presentationml/2006/main">
  <p:tag name="NUM" val="75"/>
</p:tagLst>
</file>

<file path=ppt/tags/tag113.xml><?xml version="1.0" encoding="utf-8"?>
<p:tagLst xmlns:a="http://schemas.openxmlformats.org/drawingml/2006/main" xmlns:r="http://schemas.openxmlformats.org/officeDocument/2006/relationships" xmlns:p="http://schemas.openxmlformats.org/presentationml/2006/main">
  <p:tag name="NUM" val="76"/>
</p:tagLst>
</file>

<file path=ppt/tags/tag114.xml><?xml version="1.0" encoding="utf-8"?>
<p:tagLst xmlns:a="http://schemas.openxmlformats.org/drawingml/2006/main" xmlns:r="http://schemas.openxmlformats.org/officeDocument/2006/relationships" xmlns:p="http://schemas.openxmlformats.org/presentationml/2006/main">
  <p:tag name="NUM" val="77"/>
</p:tagLst>
</file>

<file path=ppt/tags/tag115.xml><?xml version="1.0" encoding="utf-8"?>
<p:tagLst xmlns:a="http://schemas.openxmlformats.org/drawingml/2006/main" xmlns:r="http://schemas.openxmlformats.org/officeDocument/2006/relationships" xmlns:p="http://schemas.openxmlformats.org/presentationml/2006/main">
  <p:tag name="NUM" val="78"/>
</p:tagLst>
</file>

<file path=ppt/tags/tag116.xml><?xml version="1.0" encoding="utf-8"?>
<p:tagLst xmlns:a="http://schemas.openxmlformats.org/drawingml/2006/main" xmlns:r="http://schemas.openxmlformats.org/officeDocument/2006/relationships" xmlns:p="http://schemas.openxmlformats.org/presentationml/2006/main">
  <p:tag name="NUM" val="79"/>
</p:tagLst>
</file>

<file path=ppt/tags/tag117.xml><?xml version="1.0" encoding="utf-8"?>
<p:tagLst xmlns:a="http://schemas.openxmlformats.org/drawingml/2006/main" xmlns:r="http://schemas.openxmlformats.org/officeDocument/2006/relationships" xmlns:p="http://schemas.openxmlformats.org/presentationml/2006/main">
  <p:tag name="NUM" val="80"/>
</p:tagLst>
</file>

<file path=ppt/tags/tag118.xml><?xml version="1.0" encoding="utf-8"?>
<p:tagLst xmlns:a="http://schemas.openxmlformats.org/drawingml/2006/main" xmlns:r="http://schemas.openxmlformats.org/officeDocument/2006/relationships" xmlns:p="http://schemas.openxmlformats.org/presentationml/2006/main">
  <p:tag name="NUM" val="81"/>
</p:tagLst>
</file>

<file path=ppt/tags/tag119.xml><?xml version="1.0" encoding="utf-8"?>
<p:tagLst xmlns:a="http://schemas.openxmlformats.org/drawingml/2006/main" xmlns:r="http://schemas.openxmlformats.org/officeDocument/2006/relationships" xmlns:p="http://schemas.openxmlformats.org/presentationml/2006/main">
  <p:tag name="NUM" val="82"/>
</p:tagLst>
</file>

<file path=ppt/tags/tag12.xml><?xml version="1.0" encoding="utf-8"?>
<p:tagLst xmlns:a="http://schemas.openxmlformats.org/drawingml/2006/main" xmlns:r="http://schemas.openxmlformats.org/officeDocument/2006/relationships" xmlns:p="http://schemas.openxmlformats.org/presentationml/2006/main">
  <p:tag name="NUM" val="11"/>
</p:tagLst>
</file>

<file path=ppt/tags/tag120.xml><?xml version="1.0" encoding="utf-8"?>
<p:tagLst xmlns:a="http://schemas.openxmlformats.org/drawingml/2006/main" xmlns:r="http://schemas.openxmlformats.org/officeDocument/2006/relationships" xmlns:p="http://schemas.openxmlformats.org/presentationml/2006/main">
  <p:tag name="NUM" val="83"/>
</p:tagLst>
</file>

<file path=ppt/tags/tag121.xml><?xml version="1.0" encoding="utf-8"?>
<p:tagLst xmlns:a="http://schemas.openxmlformats.org/drawingml/2006/main" xmlns:r="http://schemas.openxmlformats.org/officeDocument/2006/relationships" xmlns:p="http://schemas.openxmlformats.org/presentationml/2006/main">
  <p:tag name="NUM" val="84"/>
</p:tagLst>
</file>

<file path=ppt/tags/tag122.xml><?xml version="1.0" encoding="utf-8"?>
<p:tagLst xmlns:a="http://schemas.openxmlformats.org/drawingml/2006/main" xmlns:r="http://schemas.openxmlformats.org/officeDocument/2006/relationships" xmlns:p="http://schemas.openxmlformats.org/presentationml/2006/main">
  <p:tag name="NUM" val="85"/>
</p:tagLst>
</file>

<file path=ppt/tags/tag123.xml><?xml version="1.0" encoding="utf-8"?>
<p:tagLst xmlns:a="http://schemas.openxmlformats.org/drawingml/2006/main" xmlns:r="http://schemas.openxmlformats.org/officeDocument/2006/relationships" xmlns:p="http://schemas.openxmlformats.org/presentationml/2006/main">
  <p:tag name="NUM" val="86"/>
</p:tagLst>
</file>

<file path=ppt/tags/tag124.xml><?xml version="1.0" encoding="utf-8"?>
<p:tagLst xmlns:a="http://schemas.openxmlformats.org/drawingml/2006/main" xmlns:r="http://schemas.openxmlformats.org/officeDocument/2006/relationships" xmlns:p="http://schemas.openxmlformats.org/presentationml/2006/main">
  <p:tag name="NUM" val="87"/>
</p:tagLst>
</file>

<file path=ppt/tags/tag125.xml><?xml version="1.0" encoding="utf-8"?>
<p:tagLst xmlns:a="http://schemas.openxmlformats.org/drawingml/2006/main" xmlns:r="http://schemas.openxmlformats.org/officeDocument/2006/relationships" xmlns:p="http://schemas.openxmlformats.org/presentationml/2006/main">
  <p:tag name="NUM" val="88"/>
</p:tagLst>
</file>

<file path=ppt/tags/tag126.xml><?xml version="1.0" encoding="utf-8"?>
<p:tagLst xmlns:a="http://schemas.openxmlformats.org/drawingml/2006/main" xmlns:r="http://schemas.openxmlformats.org/officeDocument/2006/relationships" xmlns:p="http://schemas.openxmlformats.org/presentationml/2006/main">
  <p:tag name="NUM" val="89"/>
</p:tagLst>
</file>

<file path=ppt/tags/tag127.xml><?xml version="1.0" encoding="utf-8"?>
<p:tagLst xmlns:a="http://schemas.openxmlformats.org/drawingml/2006/main" xmlns:r="http://schemas.openxmlformats.org/officeDocument/2006/relationships" xmlns:p="http://schemas.openxmlformats.org/presentationml/2006/main">
  <p:tag name="NUM" val="90"/>
</p:tagLst>
</file>

<file path=ppt/tags/tag128.xml><?xml version="1.0" encoding="utf-8"?>
<p:tagLst xmlns:a="http://schemas.openxmlformats.org/drawingml/2006/main" xmlns:r="http://schemas.openxmlformats.org/officeDocument/2006/relationships" xmlns:p="http://schemas.openxmlformats.org/presentationml/2006/main">
  <p:tag name="NUM" val="91"/>
</p:tagLst>
</file>

<file path=ppt/tags/tag129.xml><?xml version="1.0" encoding="utf-8"?>
<p:tagLst xmlns:a="http://schemas.openxmlformats.org/drawingml/2006/main" xmlns:r="http://schemas.openxmlformats.org/officeDocument/2006/relationships" xmlns:p="http://schemas.openxmlformats.org/presentationml/2006/main">
  <p:tag name="NUM" val="92"/>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93"/>
</p:tagLst>
</file>

<file path=ppt/tags/tag131.xml><?xml version="1.0" encoding="utf-8"?>
<p:tagLst xmlns:a="http://schemas.openxmlformats.org/drawingml/2006/main" xmlns:r="http://schemas.openxmlformats.org/officeDocument/2006/relationships" xmlns:p="http://schemas.openxmlformats.org/presentationml/2006/main">
  <p:tag name="NUM" val="94"/>
</p:tagLst>
</file>

<file path=ppt/tags/tag132.xml><?xml version="1.0" encoding="utf-8"?>
<p:tagLst xmlns:a="http://schemas.openxmlformats.org/drawingml/2006/main" xmlns:r="http://schemas.openxmlformats.org/officeDocument/2006/relationships" xmlns:p="http://schemas.openxmlformats.org/presentationml/2006/main">
  <p:tag name="NUM" val="95"/>
</p:tagLst>
</file>

<file path=ppt/tags/tag133.xml><?xml version="1.0" encoding="utf-8"?>
<p:tagLst xmlns:a="http://schemas.openxmlformats.org/drawingml/2006/main" xmlns:r="http://schemas.openxmlformats.org/officeDocument/2006/relationships" xmlns:p="http://schemas.openxmlformats.org/presentationml/2006/main">
  <p:tag name="NUM" val="96"/>
</p:tagLst>
</file>

<file path=ppt/tags/tag134.xml><?xml version="1.0" encoding="utf-8"?>
<p:tagLst xmlns:a="http://schemas.openxmlformats.org/drawingml/2006/main" xmlns:r="http://schemas.openxmlformats.org/officeDocument/2006/relationships" xmlns:p="http://schemas.openxmlformats.org/presentationml/2006/main">
  <p:tag name="NUM" val="97"/>
</p:tagLst>
</file>

<file path=ppt/tags/tag135.xml><?xml version="1.0" encoding="utf-8"?>
<p:tagLst xmlns:a="http://schemas.openxmlformats.org/drawingml/2006/main" xmlns:r="http://schemas.openxmlformats.org/officeDocument/2006/relationships" xmlns:p="http://schemas.openxmlformats.org/presentationml/2006/main">
  <p:tag name="NUM" val="98"/>
</p:tagLst>
</file>

<file path=ppt/tags/tag136.xml><?xml version="1.0" encoding="utf-8"?>
<p:tagLst xmlns:a="http://schemas.openxmlformats.org/drawingml/2006/main" xmlns:r="http://schemas.openxmlformats.org/officeDocument/2006/relationships" xmlns:p="http://schemas.openxmlformats.org/presentationml/2006/main">
  <p:tag name="NUM" val="99"/>
</p:tagLst>
</file>

<file path=ppt/tags/tag137.xml><?xml version="1.0" encoding="utf-8"?>
<p:tagLst xmlns:a="http://schemas.openxmlformats.org/drawingml/2006/main" xmlns:r="http://schemas.openxmlformats.org/officeDocument/2006/relationships" xmlns:p="http://schemas.openxmlformats.org/presentationml/2006/main">
  <p:tag name="NUM" val="100"/>
</p:tagLst>
</file>

<file path=ppt/tags/tag138.xml><?xml version="1.0" encoding="utf-8"?>
<p:tagLst xmlns:a="http://schemas.openxmlformats.org/drawingml/2006/main" xmlns:r="http://schemas.openxmlformats.org/officeDocument/2006/relationships" xmlns:p="http://schemas.openxmlformats.org/presentationml/2006/main">
  <p:tag name="NUM" val="101"/>
</p:tagLst>
</file>

<file path=ppt/tags/tag139.xml><?xml version="1.0" encoding="utf-8"?>
<p:tagLst xmlns:a="http://schemas.openxmlformats.org/drawingml/2006/main" xmlns:r="http://schemas.openxmlformats.org/officeDocument/2006/relationships" xmlns:p="http://schemas.openxmlformats.org/presentationml/2006/main">
  <p:tag name="NUM" val="10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103"/>
</p:tagLst>
</file>

<file path=ppt/tags/tag141.xml><?xml version="1.0" encoding="utf-8"?>
<p:tagLst xmlns:a="http://schemas.openxmlformats.org/drawingml/2006/main" xmlns:r="http://schemas.openxmlformats.org/officeDocument/2006/relationships" xmlns:p="http://schemas.openxmlformats.org/presentationml/2006/main">
  <p:tag name="NUM" val="104"/>
</p:tagLst>
</file>

<file path=ppt/tags/tag142.xml><?xml version="1.0" encoding="utf-8"?>
<p:tagLst xmlns:a="http://schemas.openxmlformats.org/drawingml/2006/main" xmlns:r="http://schemas.openxmlformats.org/officeDocument/2006/relationships" xmlns:p="http://schemas.openxmlformats.org/presentationml/2006/main">
  <p:tag name="NUM" val="105"/>
</p:tagLst>
</file>

<file path=ppt/tags/tag143.xml><?xml version="1.0" encoding="utf-8"?>
<p:tagLst xmlns:a="http://schemas.openxmlformats.org/drawingml/2006/main" xmlns:r="http://schemas.openxmlformats.org/officeDocument/2006/relationships" xmlns:p="http://schemas.openxmlformats.org/presentationml/2006/main">
  <p:tag name="NUM" val="106"/>
</p:tagLst>
</file>

<file path=ppt/tags/tag144.xml><?xml version="1.0" encoding="utf-8"?>
<p:tagLst xmlns:a="http://schemas.openxmlformats.org/drawingml/2006/main" xmlns:r="http://schemas.openxmlformats.org/officeDocument/2006/relationships" xmlns:p="http://schemas.openxmlformats.org/presentationml/2006/main">
  <p:tag name="NUM" val="107"/>
</p:tagLst>
</file>

<file path=ppt/tags/tag145.xml><?xml version="1.0" encoding="utf-8"?>
<p:tagLst xmlns:a="http://schemas.openxmlformats.org/drawingml/2006/main" xmlns:r="http://schemas.openxmlformats.org/officeDocument/2006/relationships" xmlns:p="http://schemas.openxmlformats.org/presentationml/2006/main">
  <p:tag name="NUM" val="108"/>
</p:tagLst>
</file>

<file path=ppt/tags/tag146.xml><?xml version="1.0" encoding="utf-8"?>
<p:tagLst xmlns:a="http://schemas.openxmlformats.org/drawingml/2006/main" xmlns:r="http://schemas.openxmlformats.org/officeDocument/2006/relationships" xmlns:p="http://schemas.openxmlformats.org/presentationml/2006/main">
  <p:tag name="NUM" val="109"/>
</p:tagLst>
</file>

<file path=ppt/tags/tag147.xml><?xml version="1.0" encoding="utf-8"?>
<p:tagLst xmlns:a="http://schemas.openxmlformats.org/drawingml/2006/main" xmlns:r="http://schemas.openxmlformats.org/officeDocument/2006/relationships" xmlns:p="http://schemas.openxmlformats.org/presentationml/2006/main">
  <p:tag name="NUM" val="110"/>
</p:tagLst>
</file>

<file path=ppt/tags/tag148.xml><?xml version="1.0" encoding="utf-8"?>
<p:tagLst xmlns:a="http://schemas.openxmlformats.org/drawingml/2006/main" xmlns:r="http://schemas.openxmlformats.org/officeDocument/2006/relationships" xmlns:p="http://schemas.openxmlformats.org/presentationml/2006/main">
  <p:tag name="NUM" val="111"/>
</p:tagLst>
</file>

<file path=ppt/tags/tag149.xml><?xml version="1.0" encoding="utf-8"?>
<p:tagLst xmlns:a="http://schemas.openxmlformats.org/drawingml/2006/main" xmlns:r="http://schemas.openxmlformats.org/officeDocument/2006/relationships" xmlns:p="http://schemas.openxmlformats.org/presentationml/2006/main">
  <p:tag name="NUM" val="112"/>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50.xml><?xml version="1.0" encoding="utf-8"?>
<p:tagLst xmlns:a="http://schemas.openxmlformats.org/drawingml/2006/main" xmlns:r="http://schemas.openxmlformats.org/officeDocument/2006/relationships" xmlns:p="http://schemas.openxmlformats.org/presentationml/2006/main">
  <p:tag name="NUM" val="113"/>
</p:tagLst>
</file>

<file path=ppt/tags/tag151.xml><?xml version="1.0" encoding="utf-8"?>
<p:tagLst xmlns:a="http://schemas.openxmlformats.org/drawingml/2006/main" xmlns:r="http://schemas.openxmlformats.org/officeDocument/2006/relationships" xmlns:p="http://schemas.openxmlformats.org/presentationml/2006/main">
  <p:tag name="NUM" val="114"/>
</p:tagLst>
</file>

<file path=ppt/tags/tag152.xml><?xml version="1.0" encoding="utf-8"?>
<p:tagLst xmlns:a="http://schemas.openxmlformats.org/drawingml/2006/main" xmlns:r="http://schemas.openxmlformats.org/officeDocument/2006/relationships" xmlns:p="http://schemas.openxmlformats.org/presentationml/2006/main">
  <p:tag name="NUM" val="115"/>
</p:tagLst>
</file>

<file path=ppt/tags/tag153.xml><?xml version="1.0" encoding="utf-8"?>
<p:tagLst xmlns:a="http://schemas.openxmlformats.org/drawingml/2006/main" xmlns:r="http://schemas.openxmlformats.org/officeDocument/2006/relationships" xmlns:p="http://schemas.openxmlformats.org/presentationml/2006/main">
  <p:tag name="NUM" val="116"/>
</p:tagLst>
</file>

<file path=ppt/tags/tag154.xml><?xml version="1.0" encoding="utf-8"?>
<p:tagLst xmlns:a="http://schemas.openxmlformats.org/drawingml/2006/main" xmlns:r="http://schemas.openxmlformats.org/officeDocument/2006/relationships" xmlns:p="http://schemas.openxmlformats.org/presentationml/2006/main">
  <p:tag name="NUM" val="117"/>
</p:tagLst>
</file>

<file path=ppt/tags/tag155.xml><?xml version="1.0" encoding="utf-8"?>
<p:tagLst xmlns:a="http://schemas.openxmlformats.org/drawingml/2006/main" xmlns:r="http://schemas.openxmlformats.org/officeDocument/2006/relationships" xmlns:p="http://schemas.openxmlformats.org/presentationml/2006/main">
  <p:tag name="NUM" val="118"/>
</p:tagLst>
</file>

<file path=ppt/tags/tag156.xml><?xml version="1.0" encoding="utf-8"?>
<p:tagLst xmlns:a="http://schemas.openxmlformats.org/drawingml/2006/main" xmlns:r="http://schemas.openxmlformats.org/officeDocument/2006/relationships" xmlns:p="http://schemas.openxmlformats.org/presentationml/2006/main">
  <p:tag name="NUM" val="119"/>
</p:tagLst>
</file>

<file path=ppt/tags/tag157.xml><?xml version="1.0" encoding="utf-8"?>
<p:tagLst xmlns:a="http://schemas.openxmlformats.org/drawingml/2006/main" xmlns:r="http://schemas.openxmlformats.org/officeDocument/2006/relationships" xmlns:p="http://schemas.openxmlformats.org/presentationml/2006/main">
  <p:tag name="NUM" val="120"/>
</p:tagLst>
</file>

<file path=ppt/tags/tag158.xml><?xml version="1.0" encoding="utf-8"?>
<p:tagLst xmlns:a="http://schemas.openxmlformats.org/drawingml/2006/main" xmlns:r="http://schemas.openxmlformats.org/officeDocument/2006/relationships" xmlns:p="http://schemas.openxmlformats.org/presentationml/2006/main">
  <p:tag name="NUM" val="121"/>
</p:tagLst>
</file>

<file path=ppt/tags/tag159.xml><?xml version="1.0" encoding="utf-8"?>
<p:tagLst xmlns:a="http://schemas.openxmlformats.org/drawingml/2006/main" xmlns:r="http://schemas.openxmlformats.org/officeDocument/2006/relationships" xmlns:p="http://schemas.openxmlformats.org/presentationml/2006/main">
  <p:tag name="NUM" val="122"/>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60.xml><?xml version="1.0" encoding="utf-8"?>
<p:tagLst xmlns:a="http://schemas.openxmlformats.org/drawingml/2006/main" xmlns:r="http://schemas.openxmlformats.org/officeDocument/2006/relationships" xmlns:p="http://schemas.openxmlformats.org/presentationml/2006/main">
  <p:tag name="NUM" val="123"/>
</p:tagLst>
</file>

<file path=ppt/tags/tag161.xml><?xml version="1.0" encoding="utf-8"?>
<p:tagLst xmlns:a="http://schemas.openxmlformats.org/drawingml/2006/main" xmlns:r="http://schemas.openxmlformats.org/officeDocument/2006/relationships" xmlns:p="http://schemas.openxmlformats.org/presentationml/2006/main">
  <p:tag name="NUM" val="124"/>
</p:tagLst>
</file>

<file path=ppt/tags/tag162.xml><?xml version="1.0" encoding="utf-8"?>
<p:tagLst xmlns:a="http://schemas.openxmlformats.org/drawingml/2006/main" xmlns:r="http://schemas.openxmlformats.org/officeDocument/2006/relationships" xmlns:p="http://schemas.openxmlformats.org/presentationml/2006/main">
  <p:tag name="NUM" val="125"/>
</p:tagLst>
</file>

<file path=ppt/tags/tag163.xml><?xml version="1.0" encoding="utf-8"?>
<p:tagLst xmlns:a="http://schemas.openxmlformats.org/drawingml/2006/main" xmlns:r="http://schemas.openxmlformats.org/officeDocument/2006/relationships" xmlns:p="http://schemas.openxmlformats.org/presentationml/2006/main">
  <p:tag name="NUM" val="126"/>
</p:tagLst>
</file>

<file path=ppt/tags/tag164.xml><?xml version="1.0" encoding="utf-8"?>
<p:tagLst xmlns:a="http://schemas.openxmlformats.org/drawingml/2006/main" xmlns:r="http://schemas.openxmlformats.org/officeDocument/2006/relationships" xmlns:p="http://schemas.openxmlformats.org/presentationml/2006/main">
  <p:tag name="NUM" val="127"/>
</p:tagLst>
</file>

<file path=ppt/tags/tag165.xml><?xml version="1.0" encoding="utf-8"?>
<p:tagLst xmlns:a="http://schemas.openxmlformats.org/drawingml/2006/main" xmlns:r="http://schemas.openxmlformats.org/officeDocument/2006/relationships" xmlns:p="http://schemas.openxmlformats.org/presentationml/2006/main">
  <p:tag name="NUM" val="128"/>
</p:tagLst>
</file>

<file path=ppt/tags/tag166.xml><?xml version="1.0" encoding="utf-8"?>
<p:tagLst xmlns:a="http://schemas.openxmlformats.org/drawingml/2006/main" xmlns:r="http://schemas.openxmlformats.org/officeDocument/2006/relationships" xmlns:p="http://schemas.openxmlformats.org/presentationml/2006/main">
  <p:tag name="NUM" val="129"/>
</p:tagLst>
</file>

<file path=ppt/tags/tag167.xml><?xml version="1.0" encoding="utf-8"?>
<p:tagLst xmlns:a="http://schemas.openxmlformats.org/drawingml/2006/main" xmlns:r="http://schemas.openxmlformats.org/officeDocument/2006/relationships" xmlns:p="http://schemas.openxmlformats.org/presentationml/2006/main">
  <p:tag name="NUM" val="130"/>
</p:tagLst>
</file>

<file path=ppt/tags/tag168.xml><?xml version="1.0" encoding="utf-8"?>
<p:tagLst xmlns:a="http://schemas.openxmlformats.org/drawingml/2006/main" xmlns:r="http://schemas.openxmlformats.org/officeDocument/2006/relationships" xmlns:p="http://schemas.openxmlformats.org/presentationml/2006/main">
  <p:tag name="NUM" val="131"/>
</p:tagLst>
</file>

<file path=ppt/tags/tag169.xml><?xml version="1.0" encoding="utf-8"?>
<p:tagLst xmlns:a="http://schemas.openxmlformats.org/drawingml/2006/main" xmlns:r="http://schemas.openxmlformats.org/officeDocument/2006/relationships" xmlns:p="http://schemas.openxmlformats.org/presentationml/2006/main">
  <p:tag name="NUM" val="132"/>
</p:tagLst>
</file>

<file path=ppt/tags/tag17.xml><?xml version="1.0" encoding="utf-8"?>
<p:tagLst xmlns:a="http://schemas.openxmlformats.org/drawingml/2006/main" xmlns:r="http://schemas.openxmlformats.org/officeDocument/2006/relationships" xmlns:p="http://schemas.openxmlformats.org/presentationml/2006/main">
  <p:tag name="NUM" val="7"/>
</p:tagLst>
</file>

<file path=ppt/tags/tag170.xml><?xml version="1.0" encoding="utf-8"?>
<p:tagLst xmlns:a="http://schemas.openxmlformats.org/drawingml/2006/main" xmlns:r="http://schemas.openxmlformats.org/officeDocument/2006/relationships" xmlns:p="http://schemas.openxmlformats.org/presentationml/2006/main">
  <p:tag name="NUM" val="133"/>
</p:tagLst>
</file>

<file path=ppt/tags/tag171.xml><?xml version="1.0" encoding="utf-8"?>
<p:tagLst xmlns:a="http://schemas.openxmlformats.org/drawingml/2006/main" xmlns:r="http://schemas.openxmlformats.org/officeDocument/2006/relationships" xmlns:p="http://schemas.openxmlformats.org/presentationml/2006/main">
  <p:tag name="NUM" val="134"/>
</p:tagLst>
</file>

<file path=ppt/tags/tag172.xml><?xml version="1.0" encoding="utf-8"?>
<p:tagLst xmlns:a="http://schemas.openxmlformats.org/drawingml/2006/main" xmlns:r="http://schemas.openxmlformats.org/officeDocument/2006/relationships" xmlns:p="http://schemas.openxmlformats.org/presentationml/2006/main">
  <p:tag name="NUM" val="135"/>
</p:tagLst>
</file>

<file path=ppt/tags/tag173.xml><?xml version="1.0" encoding="utf-8"?>
<p:tagLst xmlns:a="http://schemas.openxmlformats.org/drawingml/2006/main" xmlns:r="http://schemas.openxmlformats.org/officeDocument/2006/relationships" xmlns:p="http://schemas.openxmlformats.org/presentationml/2006/main">
  <p:tag name="NUM" val="136"/>
</p:tagLst>
</file>

<file path=ppt/tags/tag174.xml><?xml version="1.0" encoding="utf-8"?>
<p:tagLst xmlns:a="http://schemas.openxmlformats.org/drawingml/2006/main" xmlns:r="http://schemas.openxmlformats.org/officeDocument/2006/relationships" xmlns:p="http://schemas.openxmlformats.org/presentationml/2006/main">
  <p:tag name="NUM" val="137"/>
</p:tagLst>
</file>

<file path=ppt/tags/tag175.xml><?xml version="1.0" encoding="utf-8"?>
<p:tagLst xmlns:a="http://schemas.openxmlformats.org/drawingml/2006/main" xmlns:r="http://schemas.openxmlformats.org/officeDocument/2006/relationships" xmlns:p="http://schemas.openxmlformats.org/presentationml/2006/main">
  <p:tag name="NUM" val="138"/>
</p:tagLst>
</file>

<file path=ppt/tags/tag176.xml><?xml version="1.0" encoding="utf-8"?>
<p:tagLst xmlns:a="http://schemas.openxmlformats.org/drawingml/2006/main" xmlns:r="http://schemas.openxmlformats.org/officeDocument/2006/relationships" xmlns:p="http://schemas.openxmlformats.org/presentationml/2006/main">
  <p:tag name="NUM" val="139"/>
</p:tagLst>
</file>

<file path=ppt/tags/tag177.xml><?xml version="1.0" encoding="utf-8"?>
<p:tagLst xmlns:a="http://schemas.openxmlformats.org/drawingml/2006/main" xmlns:r="http://schemas.openxmlformats.org/officeDocument/2006/relationships" xmlns:p="http://schemas.openxmlformats.org/presentationml/2006/main">
  <p:tag name="NUM" val="140"/>
</p:tagLst>
</file>

<file path=ppt/tags/tag178.xml><?xml version="1.0" encoding="utf-8"?>
<p:tagLst xmlns:a="http://schemas.openxmlformats.org/drawingml/2006/main" xmlns:r="http://schemas.openxmlformats.org/officeDocument/2006/relationships" xmlns:p="http://schemas.openxmlformats.org/presentationml/2006/main">
  <p:tag name="NUM" val="141"/>
</p:tagLst>
</file>

<file path=ppt/tags/tag179.xml><?xml version="1.0" encoding="utf-8"?>
<p:tagLst xmlns:a="http://schemas.openxmlformats.org/drawingml/2006/main" xmlns:r="http://schemas.openxmlformats.org/officeDocument/2006/relationships" xmlns:p="http://schemas.openxmlformats.org/presentationml/2006/main">
  <p:tag name="NUM" val="142"/>
</p:tagLst>
</file>

<file path=ppt/tags/tag18.xml><?xml version="1.0" encoding="utf-8"?>
<p:tagLst xmlns:a="http://schemas.openxmlformats.org/drawingml/2006/main" xmlns:r="http://schemas.openxmlformats.org/officeDocument/2006/relationships" xmlns:p="http://schemas.openxmlformats.org/presentationml/2006/main">
  <p:tag name="NUM" val="8"/>
</p:tagLst>
</file>

<file path=ppt/tags/tag180.xml><?xml version="1.0" encoding="utf-8"?>
<p:tagLst xmlns:a="http://schemas.openxmlformats.org/drawingml/2006/main" xmlns:r="http://schemas.openxmlformats.org/officeDocument/2006/relationships" xmlns:p="http://schemas.openxmlformats.org/presentationml/2006/main">
  <p:tag name="NUM" val="143"/>
</p:tagLst>
</file>

<file path=ppt/tags/tag181.xml><?xml version="1.0" encoding="utf-8"?>
<p:tagLst xmlns:a="http://schemas.openxmlformats.org/drawingml/2006/main" xmlns:r="http://schemas.openxmlformats.org/officeDocument/2006/relationships" xmlns:p="http://schemas.openxmlformats.org/presentationml/2006/main">
  <p:tag name="NUM" val="144"/>
</p:tagLst>
</file>

<file path=ppt/tags/tag182.xml><?xml version="1.0" encoding="utf-8"?>
<p:tagLst xmlns:a="http://schemas.openxmlformats.org/drawingml/2006/main" xmlns:r="http://schemas.openxmlformats.org/officeDocument/2006/relationships" xmlns:p="http://schemas.openxmlformats.org/presentationml/2006/main">
  <p:tag name="NUM" val="145"/>
</p:tagLst>
</file>

<file path=ppt/tags/tag183.xml><?xml version="1.0" encoding="utf-8"?>
<p:tagLst xmlns:a="http://schemas.openxmlformats.org/drawingml/2006/main" xmlns:r="http://schemas.openxmlformats.org/officeDocument/2006/relationships" xmlns:p="http://schemas.openxmlformats.org/presentationml/2006/main">
  <p:tag name="NUM" val="146"/>
</p:tagLst>
</file>

<file path=ppt/tags/tag184.xml><?xml version="1.0" encoding="utf-8"?>
<p:tagLst xmlns:a="http://schemas.openxmlformats.org/drawingml/2006/main" xmlns:r="http://schemas.openxmlformats.org/officeDocument/2006/relationships" xmlns:p="http://schemas.openxmlformats.org/presentationml/2006/main">
  <p:tag name="NUM" val="147"/>
</p:tagLst>
</file>

<file path=ppt/tags/tag185.xml><?xml version="1.0" encoding="utf-8"?>
<p:tagLst xmlns:a="http://schemas.openxmlformats.org/drawingml/2006/main" xmlns:r="http://schemas.openxmlformats.org/officeDocument/2006/relationships" xmlns:p="http://schemas.openxmlformats.org/presentationml/2006/main">
  <p:tag name="NUM" val="148"/>
</p:tagLst>
</file>

<file path=ppt/tags/tag186.xml><?xml version="1.0" encoding="utf-8"?>
<p:tagLst xmlns:a="http://schemas.openxmlformats.org/drawingml/2006/main" xmlns:r="http://schemas.openxmlformats.org/officeDocument/2006/relationships" xmlns:p="http://schemas.openxmlformats.org/presentationml/2006/main">
  <p:tag name="NUM" val="149"/>
</p:tagLst>
</file>

<file path=ppt/tags/tag187.xml><?xml version="1.0" encoding="utf-8"?>
<p:tagLst xmlns:a="http://schemas.openxmlformats.org/drawingml/2006/main" xmlns:r="http://schemas.openxmlformats.org/officeDocument/2006/relationships" xmlns:p="http://schemas.openxmlformats.org/presentationml/2006/main">
  <p:tag name="NUM" val="150"/>
</p:tagLst>
</file>

<file path=ppt/tags/tag188.xml><?xml version="1.0" encoding="utf-8"?>
<p:tagLst xmlns:a="http://schemas.openxmlformats.org/drawingml/2006/main" xmlns:r="http://schemas.openxmlformats.org/officeDocument/2006/relationships" xmlns:p="http://schemas.openxmlformats.org/presentationml/2006/main">
  <p:tag name="NUM" val="151"/>
</p:tagLst>
</file>

<file path=ppt/tags/tag189.xml><?xml version="1.0" encoding="utf-8"?>
<p:tagLst xmlns:a="http://schemas.openxmlformats.org/drawingml/2006/main" xmlns:r="http://schemas.openxmlformats.org/officeDocument/2006/relationships" xmlns:p="http://schemas.openxmlformats.org/presentationml/2006/main">
  <p:tag name="NUM" val="152"/>
</p:tagLst>
</file>

<file path=ppt/tags/tag19.xml><?xml version="1.0" encoding="utf-8"?>
<p:tagLst xmlns:a="http://schemas.openxmlformats.org/drawingml/2006/main" xmlns:r="http://schemas.openxmlformats.org/officeDocument/2006/relationships" xmlns:p="http://schemas.openxmlformats.org/presentationml/2006/main">
  <p:tag name="NUM" val="9"/>
</p:tagLst>
</file>

<file path=ppt/tags/tag190.xml><?xml version="1.0" encoding="utf-8"?>
<p:tagLst xmlns:a="http://schemas.openxmlformats.org/drawingml/2006/main" xmlns:r="http://schemas.openxmlformats.org/officeDocument/2006/relationships" xmlns:p="http://schemas.openxmlformats.org/presentationml/2006/main">
  <p:tag name="NUM" val="153"/>
</p:tagLst>
</file>

<file path=ppt/tags/tag191.xml><?xml version="1.0" encoding="utf-8"?>
<p:tagLst xmlns:a="http://schemas.openxmlformats.org/drawingml/2006/main" xmlns:r="http://schemas.openxmlformats.org/officeDocument/2006/relationships" xmlns:p="http://schemas.openxmlformats.org/presentationml/2006/main">
  <p:tag name="NUM" val="154"/>
</p:tagLst>
</file>

<file path=ppt/tags/tag192.xml><?xml version="1.0" encoding="utf-8"?>
<p:tagLst xmlns:a="http://schemas.openxmlformats.org/drawingml/2006/main" xmlns:r="http://schemas.openxmlformats.org/officeDocument/2006/relationships" xmlns:p="http://schemas.openxmlformats.org/presentationml/2006/main">
  <p:tag name="NUM" val="155"/>
</p:tagLst>
</file>

<file path=ppt/tags/tag193.xml><?xml version="1.0" encoding="utf-8"?>
<p:tagLst xmlns:a="http://schemas.openxmlformats.org/drawingml/2006/main" xmlns:r="http://schemas.openxmlformats.org/officeDocument/2006/relationships" xmlns:p="http://schemas.openxmlformats.org/presentationml/2006/main">
  <p:tag name="NUM" val="156"/>
</p:tagLst>
</file>

<file path=ppt/tags/tag194.xml><?xml version="1.0" encoding="utf-8"?>
<p:tagLst xmlns:a="http://schemas.openxmlformats.org/drawingml/2006/main" xmlns:r="http://schemas.openxmlformats.org/officeDocument/2006/relationships" xmlns:p="http://schemas.openxmlformats.org/presentationml/2006/main">
  <p:tag name="NUM" val="157"/>
</p:tagLst>
</file>

<file path=ppt/tags/tag195.xml><?xml version="1.0" encoding="utf-8"?>
<p:tagLst xmlns:a="http://schemas.openxmlformats.org/drawingml/2006/main" xmlns:r="http://schemas.openxmlformats.org/officeDocument/2006/relationships" xmlns:p="http://schemas.openxmlformats.org/presentationml/2006/main">
  <p:tag name="NUM" val="158"/>
</p:tagLst>
</file>

<file path=ppt/tags/tag196.xml><?xml version="1.0" encoding="utf-8"?>
<p:tagLst xmlns:a="http://schemas.openxmlformats.org/drawingml/2006/main" xmlns:r="http://schemas.openxmlformats.org/officeDocument/2006/relationships" xmlns:p="http://schemas.openxmlformats.org/presentationml/2006/main">
  <p:tag name="NUM" val="159"/>
</p:tagLst>
</file>

<file path=ppt/tags/tag197.xml><?xml version="1.0" encoding="utf-8"?>
<p:tagLst xmlns:a="http://schemas.openxmlformats.org/drawingml/2006/main" xmlns:r="http://schemas.openxmlformats.org/officeDocument/2006/relationships" xmlns:p="http://schemas.openxmlformats.org/presentationml/2006/main">
  <p:tag name="NUM" val="160"/>
</p:tagLst>
</file>

<file path=ppt/tags/tag198.xml><?xml version="1.0" encoding="utf-8"?>
<p:tagLst xmlns:a="http://schemas.openxmlformats.org/drawingml/2006/main" xmlns:r="http://schemas.openxmlformats.org/officeDocument/2006/relationships" xmlns:p="http://schemas.openxmlformats.org/presentationml/2006/main">
  <p:tag name="NUM" val="161"/>
</p:tagLst>
</file>

<file path=ppt/tags/tag199.xml><?xml version="1.0" encoding="utf-8"?>
<p:tagLst xmlns:a="http://schemas.openxmlformats.org/drawingml/2006/main" xmlns:r="http://schemas.openxmlformats.org/officeDocument/2006/relationships" xmlns:p="http://schemas.openxmlformats.org/presentationml/2006/main">
  <p:tag name="NUM" val="162"/>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20.xml><?xml version="1.0" encoding="utf-8"?>
<p:tagLst xmlns:a="http://schemas.openxmlformats.org/drawingml/2006/main" xmlns:r="http://schemas.openxmlformats.org/officeDocument/2006/relationships" xmlns:p="http://schemas.openxmlformats.org/presentationml/2006/main">
  <p:tag name="NUM" val="10"/>
</p:tagLst>
</file>

<file path=ppt/tags/tag200.xml><?xml version="1.0" encoding="utf-8"?>
<p:tagLst xmlns:a="http://schemas.openxmlformats.org/drawingml/2006/main" xmlns:r="http://schemas.openxmlformats.org/officeDocument/2006/relationships" xmlns:p="http://schemas.openxmlformats.org/presentationml/2006/main">
  <p:tag name="NUM" val="163"/>
</p:tagLst>
</file>

<file path=ppt/tags/tag201.xml><?xml version="1.0" encoding="utf-8"?>
<p:tagLst xmlns:a="http://schemas.openxmlformats.org/drawingml/2006/main" xmlns:r="http://schemas.openxmlformats.org/officeDocument/2006/relationships" xmlns:p="http://schemas.openxmlformats.org/presentationml/2006/main">
  <p:tag name="NUM" val="165"/>
</p:tagLst>
</file>

<file path=ppt/tags/tag202.xml><?xml version="1.0" encoding="utf-8"?>
<p:tagLst xmlns:a="http://schemas.openxmlformats.org/drawingml/2006/main" xmlns:r="http://schemas.openxmlformats.org/officeDocument/2006/relationships" xmlns:p="http://schemas.openxmlformats.org/presentationml/2006/main">
  <p:tag name="NUM" val="166"/>
</p:tagLst>
</file>

<file path=ppt/tags/tag203.xml><?xml version="1.0" encoding="utf-8"?>
<p:tagLst xmlns:a="http://schemas.openxmlformats.org/drawingml/2006/main" xmlns:r="http://schemas.openxmlformats.org/officeDocument/2006/relationships" xmlns:p="http://schemas.openxmlformats.org/presentationml/2006/main">
  <p:tag name="NUM" val="167"/>
</p:tagLst>
</file>

<file path=ppt/tags/tag204.xml><?xml version="1.0" encoding="utf-8"?>
<p:tagLst xmlns:a="http://schemas.openxmlformats.org/drawingml/2006/main" xmlns:r="http://schemas.openxmlformats.org/officeDocument/2006/relationships" xmlns:p="http://schemas.openxmlformats.org/presentationml/2006/main">
  <p:tag name="NUM" val="168"/>
</p:tagLst>
</file>

<file path=ppt/tags/tag205.xml><?xml version="1.0" encoding="utf-8"?>
<p:tagLst xmlns:a="http://schemas.openxmlformats.org/drawingml/2006/main" xmlns:r="http://schemas.openxmlformats.org/officeDocument/2006/relationships" xmlns:p="http://schemas.openxmlformats.org/presentationml/2006/main">
  <p:tag name="NUM" val="169"/>
</p:tagLst>
</file>

<file path=ppt/tags/tag206.xml><?xml version="1.0" encoding="utf-8"?>
<p:tagLst xmlns:a="http://schemas.openxmlformats.org/drawingml/2006/main" xmlns:r="http://schemas.openxmlformats.org/officeDocument/2006/relationships" xmlns:p="http://schemas.openxmlformats.org/presentationml/2006/main">
  <p:tag name="NUM" val="170"/>
</p:tagLst>
</file>

<file path=ppt/tags/tag207.xml><?xml version="1.0" encoding="utf-8"?>
<p:tagLst xmlns:a="http://schemas.openxmlformats.org/drawingml/2006/main" xmlns:r="http://schemas.openxmlformats.org/officeDocument/2006/relationships" xmlns:p="http://schemas.openxmlformats.org/presentationml/2006/main">
  <p:tag name="NUM" val="171"/>
</p:tagLst>
</file>

<file path=ppt/tags/tag208.xml><?xml version="1.0" encoding="utf-8"?>
<p:tagLst xmlns:a="http://schemas.openxmlformats.org/drawingml/2006/main" xmlns:r="http://schemas.openxmlformats.org/officeDocument/2006/relationships" xmlns:p="http://schemas.openxmlformats.org/presentationml/2006/main">
  <p:tag name="NUM" val="172"/>
</p:tagLst>
</file>

<file path=ppt/tags/tag209.xml><?xml version="1.0" encoding="utf-8"?>
<p:tagLst xmlns:a="http://schemas.openxmlformats.org/drawingml/2006/main" xmlns:r="http://schemas.openxmlformats.org/officeDocument/2006/relationships" xmlns:p="http://schemas.openxmlformats.org/presentationml/2006/main">
  <p:tag name="NUM" val="173"/>
</p:tagLst>
</file>

<file path=ppt/tags/tag21.xml><?xml version="1.0" encoding="utf-8"?>
<p:tagLst xmlns:a="http://schemas.openxmlformats.org/drawingml/2006/main" xmlns:r="http://schemas.openxmlformats.org/officeDocument/2006/relationships" xmlns:p="http://schemas.openxmlformats.org/presentationml/2006/main">
  <p:tag name="NUM" val="11"/>
</p:tagLst>
</file>

<file path=ppt/tags/tag210.xml><?xml version="1.0" encoding="utf-8"?>
<p:tagLst xmlns:a="http://schemas.openxmlformats.org/drawingml/2006/main" xmlns:r="http://schemas.openxmlformats.org/officeDocument/2006/relationships" xmlns:p="http://schemas.openxmlformats.org/presentationml/2006/main">
  <p:tag name="NUM" val="174"/>
</p:tagLst>
</file>

<file path=ppt/tags/tag211.xml><?xml version="1.0" encoding="utf-8"?>
<p:tagLst xmlns:a="http://schemas.openxmlformats.org/drawingml/2006/main" xmlns:r="http://schemas.openxmlformats.org/officeDocument/2006/relationships" xmlns:p="http://schemas.openxmlformats.org/presentationml/2006/main">
  <p:tag name="NUM" val="175"/>
</p:tagLst>
</file>

<file path=ppt/tags/tag212.xml><?xml version="1.0" encoding="utf-8"?>
<p:tagLst xmlns:a="http://schemas.openxmlformats.org/drawingml/2006/main" xmlns:r="http://schemas.openxmlformats.org/officeDocument/2006/relationships" xmlns:p="http://schemas.openxmlformats.org/presentationml/2006/main">
  <p:tag name="NUM" val="176"/>
</p:tagLst>
</file>

<file path=ppt/tags/tag213.xml><?xml version="1.0" encoding="utf-8"?>
<p:tagLst xmlns:a="http://schemas.openxmlformats.org/drawingml/2006/main" xmlns:r="http://schemas.openxmlformats.org/officeDocument/2006/relationships" xmlns:p="http://schemas.openxmlformats.org/presentationml/2006/main">
  <p:tag name="NUM" val="177"/>
</p:tagLst>
</file>

<file path=ppt/tags/tag214.xml><?xml version="1.0" encoding="utf-8"?>
<p:tagLst xmlns:a="http://schemas.openxmlformats.org/drawingml/2006/main" xmlns:r="http://schemas.openxmlformats.org/officeDocument/2006/relationships" xmlns:p="http://schemas.openxmlformats.org/presentationml/2006/main">
  <p:tag name="NUM" val="178"/>
</p:tagLst>
</file>

<file path=ppt/tags/tag215.xml><?xml version="1.0" encoding="utf-8"?>
<p:tagLst xmlns:a="http://schemas.openxmlformats.org/drawingml/2006/main" xmlns:r="http://schemas.openxmlformats.org/officeDocument/2006/relationships" xmlns:p="http://schemas.openxmlformats.org/presentationml/2006/main">
  <p:tag name="NUM" val="179"/>
</p:tagLst>
</file>

<file path=ppt/tags/tag216.xml><?xml version="1.0" encoding="utf-8"?>
<p:tagLst xmlns:a="http://schemas.openxmlformats.org/drawingml/2006/main" xmlns:r="http://schemas.openxmlformats.org/officeDocument/2006/relationships" xmlns:p="http://schemas.openxmlformats.org/presentationml/2006/main">
  <p:tag name="NUM" val="180"/>
</p:tagLst>
</file>

<file path=ppt/tags/tag217.xml><?xml version="1.0" encoding="utf-8"?>
<p:tagLst xmlns:a="http://schemas.openxmlformats.org/drawingml/2006/main" xmlns:r="http://schemas.openxmlformats.org/officeDocument/2006/relationships" xmlns:p="http://schemas.openxmlformats.org/presentationml/2006/main">
  <p:tag name="NUM" val="181"/>
</p:tagLst>
</file>

<file path=ppt/tags/tag218.xml><?xml version="1.0" encoding="utf-8"?>
<p:tagLst xmlns:a="http://schemas.openxmlformats.org/drawingml/2006/main" xmlns:r="http://schemas.openxmlformats.org/officeDocument/2006/relationships" xmlns:p="http://schemas.openxmlformats.org/presentationml/2006/main">
  <p:tag name="NUM" val="182"/>
</p:tagLst>
</file>

<file path=ppt/tags/tag219.xml><?xml version="1.0" encoding="utf-8"?>
<p:tagLst xmlns:a="http://schemas.openxmlformats.org/drawingml/2006/main" xmlns:r="http://schemas.openxmlformats.org/officeDocument/2006/relationships" xmlns:p="http://schemas.openxmlformats.org/presentationml/2006/main">
  <p:tag name="NUM" val="183"/>
</p:tagLst>
</file>

<file path=ppt/tags/tag22.xml><?xml version="1.0" encoding="utf-8"?>
<p:tagLst xmlns:a="http://schemas.openxmlformats.org/drawingml/2006/main" xmlns:r="http://schemas.openxmlformats.org/officeDocument/2006/relationships" xmlns:p="http://schemas.openxmlformats.org/presentationml/2006/main">
  <p:tag name="NUM" val="17"/>
</p:tagLst>
</file>

<file path=ppt/tags/tag220.xml><?xml version="1.0" encoding="utf-8"?>
<p:tagLst xmlns:a="http://schemas.openxmlformats.org/drawingml/2006/main" xmlns:r="http://schemas.openxmlformats.org/officeDocument/2006/relationships" xmlns:p="http://schemas.openxmlformats.org/presentationml/2006/main">
  <p:tag name="NUM" val="184"/>
</p:tagLst>
</file>

<file path=ppt/tags/tag221.xml><?xml version="1.0" encoding="utf-8"?>
<p:tagLst xmlns:a="http://schemas.openxmlformats.org/drawingml/2006/main" xmlns:r="http://schemas.openxmlformats.org/officeDocument/2006/relationships" xmlns:p="http://schemas.openxmlformats.org/presentationml/2006/main">
  <p:tag name="NUM" val="185"/>
</p:tagLst>
</file>

<file path=ppt/tags/tag222.xml><?xml version="1.0" encoding="utf-8"?>
<p:tagLst xmlns:a="http://schemas.openxmlformats.org/drawingml/2006/main" xmlns:r="http://schemas.openxmlformats.org/officeDocument/2006/relationships" xmlns:p="http://schemas.openxmlformats.org/presentationml/2006/main">
  <p:tag name="NUM" val="186"/>
</p:tagLst>
</file>

<file path=ppt/tags/tag223.xml><?xml version="1.0" encoding="utf-8"?>
<p:tagLst xmlns:a="http://schemas.openxmlformats.org/drawingml/2006/main" xmlns:r="http://schemas.openxmlformats.org/officeDocument/2006/relationships" xmlns:p="http://schemas.openxmlformats.org/presentationml/2006/main">
  <p:tag name="NUM" val="187"/>
</p:tagLst>
</file>

<file path=ppt/tags/tag224.xml><?xml version="1.0" encoding="utf-8"?>
<p:tagLst xmlns:a="http://schemas.openxmlformats.org/drawingml/2006/main" xmlns:r="http://schemas.openxmlformats.org/officeDocument/2006/relationships" xmlns:p="http://schemas.openxmlformats.org/presentationml/2006/main">
  <p:tag name="NUM" val="188"/>
</p:tagLst>
</file>

<file path=ppt/tags/tag225.xml><?xml version="1.0" encoding="utf-8"?>
<p:tagLst xmlns:a="http://schemas.openxmlformats.org/drawingml/2006/main" xmlns:r="http://schemas.openxmlformats.org/officeDocument/2006/relationships" xmlns:p="http://schemas.openxmlformats.org/presentationml/2006/main">
  <p:tag name="NUM" val="189"/>
</p:tagLst>
</file>

<file path=ppt/tags/tag226.xml><?xml version="1.0" encoding="utf-8"?>
<p:tagLst xmlns:a="http://schemas.openxmlformats.org/drawingml/2006/main" xmlns:r="http://schemas.openxmlformats.org/officeDocument/2006/relationships" xmlns:p="http://schemas.openxmlformats.org/presentationml/2006/main">
  <p:tag name="NUM" val="1"/>
</p:tagLst>
</file>

<file path=ppt/tags/tag227.xml><?xml version="1.0" encoding="utf-8"?>
<p:tagLst xmlns:a="http://schemas.openxmlformats.org/drawingml/2006/main" xmlns:r="http://schemas.openxmlformats.org/officeDocument/2006/relationships" xmlns:p="http://schemas.openxmlformats.org/presentationml/2006/main">
  <p:tag name="NUM" val="2"/>
</p:tagLst>
</file>

<file path=ppt/tags/tag228.xml><?xml version="1.0" encoding="utf-8"?>
<p:tagLst xmlns:a="http://schemas.openxmlformats.org/drawingml/2006/main" xmlns:r="http://schemas.openxmlformats.org/officeDocument/2006/relationships" xmlns:p="http://schemas.openxmlformats.org/presentationml/2006/main">
  <p:tag name="NUM" val="3"/>
</p:tagLst>
</file>

<file path=ppt/tags/tag229.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20"/>
</p:tagLst>
</file>

<file path=ppt/tags/tag230.xml><?xml version="1.0" encoding="utf-8"?>
<p:tagLst xmlns:a="http://schemas.openxmlformats.org/drawingml/2006/main" xmlns:r="http://schemas.openxmlformats.org/officeDocument/2006/relationships" xmlns:p="http://schemas.openxmlformats.org/presentationml/2006/main">
  <p:tag name="NUM" val="5"/>
</p:tagLst>
</file>

<file path=ppt/tags/tag231.xml><?xml version="1.0" encoding="utf-8"?>
<p:tagLst xmlns:a="http://schemas.openxmlformats.org/drawingml/2006/main" xmlns:r="http://schemas.openxmlformats.org/officeDocument/2006/relationships" xmlns:p="http://schemas.openxmlformats.org/presentationml/2006/main">
  <p:tag name="NUM" val="6"/>
</p:tagLst>
</file>

<file path=ppt/tags/tag232.xml><?xml version="1.0" encoding="utf-8"?>
<p:tagLst xmlns:a="http://schemas.openxmlformats.org/drawingml/2006/main" xmlns:r="http://schemas.openxmlformats.org/officeDocument/2006/relationships" xmlns:p="http://schemas.openxmlformats.org/presentationml/2006/main">
  <p:tag name="NUM" val="7"/>
</p:tagLst>
</file>

<file path=ppt/tags/tag233.xml><?xml version="1.0" encoding="utf-8"?>
<p:tagLst xmlns:a="http://schemas.openxmlformats.org/drawingml/2006/main" xmlns:r="http://schemas.openxmlformats.org/officeDocument/2006/relationships" xmlns:p="http://schemas.openxmlformats.org/presentationml/2006/main">
  <p:tag name="NUM" val="8"/>
</p:tagLst>
</file>

<file path=ppt/tags/tag234.xml><?xml version="1.0" encoding="utf-8"?>
<p:tagLst xmlns:a="http://schemas.openxmlformats.org/drawingml/2006/main" xmlns:r="http://schemas.openxmlformats.org/officeDocument/2006/relationships" xmlns:p="http://schemas.openxmlformats.org/presentationml/2006/main">
  <p:tag name="NUM" val="9"/>
</p:tagLst>
</file>

<file path=ppt/tags/tag235.xml><?xml version="1.0" encoding="utf-8"?>
<p:tagLst xmlns:a="http://schemas.openxmlformats.org/drawingml/2006/main" xmlns:r="http://schemas.openxmlformats.org/officeDocument/2006/relationships" xmlns:p="http://schemas.openxmlformats.org/presentationml/2006/main">
  <p:tag name="NUM" val="10"/>
</p:tagLst>
</file>

<file path=ppt/tags/tag236.xml><?xml version="1.0" encoding="utf-8"?>
<p:tagLst xmlns:a="http://schemas.openxmlformats.org/drawingml/2006/main" xmlns:r="http://schemas.openxmlformats.org/officeDocument/2006/relationships" xmlns:p="http://schemas.openxmlformats.org/presentationml/2006/main">
  <p:tag name="NUM" val="11"/>
</p:tagLst>
</file>

<file path=ppt/tags/tag237.xml><?xml version="1.0" encoding="utf-8"?>
<p:tagLst xmlns:a="http://schemas.openxmlformats.org/drawingml/2006/main" xmlns:r="http://schemas.openxmlformats.org/officeDocument/2006/relationships" xmlns:p="http://schemas.openxmlformats.org/presentationml/2006/main">
  <p:tag name="NUM" val="37"/>
</p:tagLst>
</file>

<file path=ppt/tags/tag238.xml><?xml version="1.0" encoding="utf-8"?>
<p:tagLst xmlns:a="http://schemas.openxmlformats.org/drawingml/2006/main" xmlns:r="http://schemas.openxmlformats.org/officeDocument/2006/relationships" xmlns:p="http://schemas.openxmlformats.org/presentationml/2006/main">
  <p:tag name="NUM" val="38"/>
</p:tagLst>
</file>

<file path=ppt/tags/tag239.xml><?xml version="1.0" encoding="utf-8"?>
<p:tagLst xmlns:a="http://schemas.openxmlformats.org/drawingml/2006/main" xmlns:r="http://schemas.openxmlformats.org/officeDocument/2006/relationships" xmlns:p="http://schemas.openxmlformats.org/presentationml/2006/main">
  <p:tag name="NUM" val="39"/>
</p:tagLst>
</file>

<file path=ppt/tags/tag24.xml><?xml version="1.0" encoding="utf-8"?>
<p:tagLst xmlns:a="http://schemas.openxmlformats.org/drawingml/2006/main" xmlns:r="http://schemas.openxmlformats.org/officeDocument/2006/relationships" xmlns:p="http://schemas.openxmlformats.org/presentationml/2006/main">
  <p:tag name="NUM" val="11"/>
</p:tagLst>
</file>

<file path=ppt/tags/tag240.xml><?xml version="1.0" encoding="utf-8"?>
<p:tagLst xmlns:a="http://schemas.openxmlformats.org/drawingml/2006/main" xmlns:r="http://schemas.openxmlformats.org/officeDocument/2006/relationships" xmlns:p="http://schemas.openxmlformats.org/presentationml/2006/main">
  <p:tag name="NUM" val="12"/>
</p:tagLst>
</file>

<file path=ppt/tags/tag241.xml><?xml version="1.0" encoding="utf-8"?>
<p:tagLst xmlns:a="http://schemas.openxmlformats.org/drawingml/2006/main" xmlns:r="http://schemas.openxmlformats.org/officeDocument/2006/relationships" xmlns:p="http://schemas.openxmlformats.org/presentationml/2006/main">
  <p:tag name="NUM" val="13"/>
</p:tagLst>
</file>

<file path=ppt/tags/tag242.xml><?xml version="1.0" encoding="utf-8"?>
<p:tagLst xmlns:a="http://schemas.openxmlformats.org/drawingml/2006/main" xmlns:r="http://schemas.openxmlformats.org/officeDocument/2006/relationships" xmlns:p="http://schemas.openxmlformats.org/presentationml/2006/main">
  <p:tag name="NUM" val="14"/>
</p:tagLst>
</file>

<file path=ppt/tags/tag243.xml><?xml version="1.0" encoding="utf-8"?>
<p:tagLst xmlns:a="http://schemas.openxmlformats.org/drawingml/2006/main" xmlns:r="http://schemas.openxmlformats.org/officeDocument/2006/relationships" xmlns:p="http://schemas.openxmlformats.org/presentationml/2006/main">
  <p:tag name="NUM" val="15"/>
</p:tagLst>
</file>

<file path=ppt/tags/tag244.xml><?xml version="1.0" encoding="utf-8"?>
<p:tagLst xmlns:a="http://schemas.openxmlformats.org/drawingml/2006/main" xmlns:r="http://schemas.openxmlformats.org/officeDocument/2006/relationships" xmlns:p="http://schemas.openxmlformats.org/presentationml/2006/main">
  <p:tag name="NUM" val="16"/>
</p:tagLst>
</file>

<file path=ppt/tags/tag245.xml><?xml version="1.0" encoding="utf-8"?>
<p:tagLst xmlns:a="http://schemas.openxmlformats.org/drawingml/2006/main" xmlns:r="http://schemas.openxmlformats.org/officeDocument/2006/relationships" xmlns:p="http://schemas.openxmlformats.org/presentationml/2006/main">
  <p:tag name="NUM" val="17"/>
</p:tagLst>
</file>

<file path=ppt/tags/tag246.xml><?xml version="1.0" encoding="utf-8"?>
<p:tagLst xmlns:a="http://schemas.openxmlformats.org/drawingml/2006/main" xmlns:r="http://schemas.openxmlformats.org/officeDocument/2006/relationships" xmlns:p="http://schemas.openxmlformats.org/presentationml/2006/main">
  <p:tag name="NUM" val="18"/>
</p:tagLst>
</file>

<file path=ppt/tags/tag247.xml><?xml version="1.0" encoding="utf-8"?>
<p:tagLst xmlns:a="http://schemas.openxmlformats.org/drawingml/2006/main" xmlns:r="http://schemas.openxmlformats.org/officeDocument/2006/relationships" xmlns:p="http://schemas.openxmlformats.org/presentationml/2006/main">
  <p:tag name="NUM" val="19"/>
</p:tagLst>
</file>

<file path=ppt/tags/tag248.xml><?xml version="1.0" encoding="utf-8"?>
<p:tagLst xmlns:a="http://schemas.openxmlformats.org/drawingml/2006/main" xmlns:r="http://schemas.openxmlformats.org/officeDocument/2006/relationships" xmlns:p="http://schemas.openxmlformats.org/presentationml/2006/main">
  <p:tag name="NUM" val="20"/>
</p:tagLst>
</file>

<file path=ppt/tags/tag249.xml><?xml version="1.0" encoding="utf-8"?>
<p:tagLst xmlns:a="http://schemas.openxmlformats.org/drawingml/2006/main" xmlns:r="http://schemas.openxmlformats.org/officeDocument/2006/relationships" xmlns:p="http://schemas.openxmlformats.org/presentationml/2006/main">
  <p:tag name="NUM" val="2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50.xml><?xml version="1.0" encoding="utf-8"?>
<p:tagLst xmlns:a="http://schemas.openxmlformats.org/drawingml/2006/main" xmlns:r="http://schemas.openxmlformats.org/officeDocument/2006/relationships" xmlns:p="http://schemas.openxmlformats.org/presentationml/2006/main">
  <p:tag name="NUM" val="22"/>
</p:tagLst>
</file>

<file path=ppt/tags/tag251.xml><?xml version="1.0" encoding="utf-8"?>
<p:tagLst xmlns:a="http://schemas.openxmlformats.org/drawingml/2006/main" xmlns:r="http://schemas.openxmlformats.org/officeDocument/2006/relationships" xmlns:p="http://schemas.openxmlformats.org/presentationml/2006/main">
  <p:tag name="NUM" val="23"/>
</p:tagLst>
</file>

<file path=ppt/tags/tag252.xml><?xml version="1.0" encoding="utf-8"?>
<p:tagLst xmlns:a="http://schemas.openxmlformats.org/drawingml/2006/main" xmlns:r="http://schemas.openxmlformats.org/officeDocument/2006/relationships" xmlns:p="http://schemas.openxmlformats.org/presentationml/2006/main">
  <p:tag name="NUM" val="24"/>
</p:tagLst>
</file>

<file path=ppt/tags/tag253.xml><?xml version="1.0" encoding="utf-8"?>
<p:tagLst xmlns:a="http://schemas.openxmlformats.org/drawingml/2006/main" xmlns:r="http://schemas.openxmlformats.org/officeDocument/2006/relationships" xmlns:p="http://schemas.openxmlformats.org/presentationml/2006/main">
  <p:tag name="NUM" val="25"/>
</p:tagLst>
</file>

<file path=ppt/tags/tag254.xml><?xml version="1.0" encoding="utf-8"?>
<p:tagLst xmlns:a="http://schemas.openxmlformats.org/drawingml/2006/main" xmlns:r="http://schemas.openxmlformats.org/officeDocument/2006/relationships" xmlns:p="http://schemas.openxmlformats.org/presentationml/2006/main">
  <p:tag name="NUM" val="26"/>
</p:tagLst>
</file>

<file path=ppt/tags/tag255.xml><?xml version="1.0" encoding="utf-8"?>
<p:tagLst xmlns:a="http://schemas.openxmlformats.org/drawingml/2006/main" xmlns:r="http://schemas.openxmlformats.org/officeDocument/2006/relationships" xmlns:p="http://schemas.openxmlformats.org/presentationml/2006/main">
  <p:tag name="NUM" val="27"/>
</p:tagLst>
</file>

<file path=ppt/tags/tag256.xml><?xml version="1.0" encoding="utf-8"?>
<p:tagLst xmlns:a="http://schemas.openxmlformats.org/drawingml/2006/main" xmlns:r="http://schemas.openxmlformats.org/officeDocument/2006/relationships" xmlns:p="http://schemas.openxmlformats.org/presentationml/2006/main">
  <p:tag name="NUM" val="28"/>
</p:tagLst>
</file>

<file path=ppt/tags/tag257.xml><?xml version="1.0" encoding="utf-8"?>
<p:tagLst xmlns:a="http://schemas.openxmlformats.org/drawingml/2006/main" xmlns:r="http://schemas.openxmlformats.org/officeDocument/2006/relationships" xmlns:p="http://schemas.openxmlformats.org/presentationml/2006/main">
  <p:tag name="NUM" val="29"/>
</p:tagLst>
</file>

<file path=ppt/tags/tag258.xml><?xml version="1.0" encoding="utf-8"?>
<p:tagLst xmlns:a="http://schemas.openxmlformats.org/drawingml/2006/main" xmlns:r="http://schemas.openxmlformats.org/officeDocument/2006/relationships" xmlns:p="http://schemas.openxmlformats.org/presentationml/2006/main">
  <p:tag name="NUM" val="30"/>
</p:tagLst>
</file>

<file path=ppt/tags/tag259.xml><?xml version="1.0" encoding="utf-8"?>
<p:tagLst xmlns:a="http://schemas.openxmlformats.org/drawingml/2006/main" xmlns:r="http://schemas.openxmlformats.org/officeDocument/2006/relationships" xmlns:p="http://schemas.openxmlformats.org/presentationml/2006/main">
  <p:tag name="NUM" val="31"/>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60.xml><?xml version="1.0" encoding="utf-8"?>
<p:tagLst xmlns:a="http://schemas.openxmlformats.org/drawingml/2006/main" xmlns:r="http://schemas.openxmlformats.org/officeDocument/2006/relationships" xmlns:p="http://schemas.openxmlformats.org/presentationml/2006/main">
  <p:tag name="NUM" val="32"/>
</p:tagLst>
</file>

<file path=ppt/tags/tag261.xml><?xml version="1.0" encoding="utf-8"?>
<p:tagLst xmlns:a="http://schemas.openxmlformats.org/drawingml/2006/main" xmlns:r="http://schemas.openxmlformats.org/officeDocument/2006/relationships" xmlns:p="http://schemas.openxmlformats.org/presentationml/2006/main">
  <p:tag name="NUM" val="33"/>
</p:tagLst>
</file>

<file path=ppt/tags/tag262.xml><?xml version="1.0" encoding="utf-8"?>
<p:tagLst xmlns:a="http://schemas.openxmlformats.org/drawingml/2006/main" xmlns:r="http://schemas.openxmlformats.org/officeDocument/2006/relationships" xmlns:p="http://schemas.openxmlformats.org/presentationml/2006/main">
  <p:tag name="NUM" val="34"/>
</p:tagLst>
</file>

<file path=ppt/tags/tag263.xml><?xml version="1.0" encoding="utf-8"?>
<p:tagLst xmlns:a="http://schemas.openxmlformats.org/drawingml/2006/main" xmlns:r="http://schemas.openxmlformats.org/officeDocument/2006/relationships" xmlns:p="http://schemas.openxmlformats.org/presentationml/2006/main">
  <p:tag name="NUM" val="35"/>
</p:tagLst>
</file>

<file path=ppt/tags/tag264.xml><?xml version="1.0" encoding="utf-8"?>
<p:tagLst xmlns:a="http://schemas.openxmlformats.org/drawingml/2006/main" xmlns:r="http://schemas.openxmlformats.org/officeDocument/2006/relationships" xmlns:p="http://schemas.openxmlformats.org/presentationml/2006/main">
  <p:tag name="NUM" val="36"/>
</p:tagLst>
</file>

<file path=ppt/tags/tag265.xml><?xml version="1.0" encoding="utf-8"?>
<p:tagLst xmlns:a="http://schemas.openxmlformats.org/drawingml/2006/main" xmlns:r="http://schemas.openxmlformats.org/officeDocument/2006/relationships" xmlns:p="http://schemas.openxmlformats.org/presentationml/2006/main">
  <p:tag name="NUM" val="2"/>
</p:tagLst>
</file>

<file path=ppt/tags/tag266.xml><?xml version="1.0" encoding="utf-8"?>
<p:tagLst xmlns:a="http://schemas.openxmlformats.org/drawingml/2006/main" xmlns:r="http://schemas.openxmlformats.org/officeDocument/2006/relationships" xmlns:p="http://schemas.openxmlformats.org/presentationml/2006/main">
  <p:tag name="NUM" val="3"/>
</p:tagLst>
</file>

<file path=ppt/tags/tag267.xml><?xml version="1.0" encoding="utf-8"?>
<p:tagLst xmlns:a="http://schemas.openxmlformats.org/drawingml/2006/main" xmlns:r="http://schemas.openxmlformats.org/officeDocument/2006/relationships" xmlns:p="http://schemas.openxmlformats.org/presentationml/2006/main">
  <p:tag name="NUM" val="4"/>
</p:tagLst>
</file>

<file path=ppt/tags/tag268.xml><?xml version="1.0" encoding="utf-8"?>
<p:tagLst xmlns:a="http://schemas.openxmlformats.org/drawingml/2006/main" xmlns:r="http://schemas.openxmlformats.org/officeDocument/2006/relationships" xmlns:p="http://schemas.openxmlformats.org/presentationml/2006/main">
  <p:tag name="NUM" val="5"/>
</p:tagLst>
</file>

<file path=ppt/tags/tag269.xml><?xml version="1.0" encoding="utf-8"?>
<p:tagLst xmlns:a="http://schemas.openxmlformats.org/drawingml/2006/main" xmlns:r="http://schemas.openxmlformats.org/officeDocument/2006/relationships" xmlns:p="http://schemas.openxmlformats.org/presentationml/2006/main">
  <p:tag name="NUM" val="6"/>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70.xml><?xml version="1.0" encoding="utf-8"?>
<p:tagLst xmlns:a="http://schemas.openxmlformats.org/drawingml/2006/main" xmlns:r="http://schemas.openxmlformats.org/officeDocument/2006/relationships" xmlns:p="http://schemas.openxmlformats.org/presentationml/2006/main">
  <p:tag name="NUM" val="7"/>
</p:tagLst>
</file>

<file path=ppt/tags/tag271.xml><?xml version="1.0" encoding="utf-8"?>
<p:tagLst xmlns:a="http://schemas.openxmlformats.org/drawingml/2006/main" xmlns:r="http://schemas.openxmlformats.org/officeDocument/2006/relationships" xmlns:p="http://schemas.openxmlformats.org/presentationml/2006/main">
  <p:tag name="NUM" val="8"/>
</p:tagLst>
</file>

<file path=ppt/tags/tag272.xml><?xml version="1.0" encoding="utf-8"?>
<p:tagLst xmlns:a="http://schemas.openxmlformats.org/drawingml/2006/main" xmlns:r="http://schemas.openxmlformats.org/officeDocument/2006/relationships" xmlns:p="http://schemas.openxmlformats.org/presentationml/2006/main">
  <p:tag name="NUM" val="9"/>
</p:tagLst>
</file>

<file path=ppt/tags/tag273.xml><?xml version="1.0" encoding="utf-8"?>
<p:tagLst xmlns:a="http://schemas.openxmlformats.org/drawingml/2006/main" xmlns:r="http://schemas.openxmlformats.org/officeDocument/2006/relationships" xmlns:p="http://schemas.openxmlformats.org/presentationml/2006/main">
  <p:tag name="NUM" val="10"/>
</p:tagLst>
</file>

<file path=ppt/tags/tag274.xml><?xml version="1.0" encoding="utf-8"?>
<p:tagLst xmlns:a="http://schemas.openxmlformats.org/drawingml/2006/main" xmlns:r="http://schemas.openxmlformats.org/officeDocument/2006/relationships" xmlns:p="http://schemas.openxmlformats.org/presentationml/2006/main">
  <p:tag name="NUM" val="11"/>
</p:tagLst>
</file>

<file path=ppt/tags/tag275.xml><?xml version="1.0" encoding="utf-8"?>
<p:tagLst xmlns:a="http://schemas.openxmlformats.org/drawingml/2006/main" xmlns:r="http://schemas.openxmlformats.org/officeDocument/2006/relationships" xmlns:p="http://schemas.openxmlformats.org/presentationml/2006/main">
  <p:tag name="NUM" val="12"/>
</p:tagLst>
</file>

<file path=ppt/tags/tag276.xml><?xml version="1.0" encoding="utf-8"?>
<p:tagLst xmlns:a="http://schemas.openxmlformats.org/drawingml/2006/main" xmlns:r="http://schemas.openxmlformats.org/officeDocument/2006/relationships" xmlns:p="http://schemas.openxmlformats.org/presentationml/2006/main">
  <p:tag name="NUM" val="13"/>
</p:tagLst>
</file>

<file path=ppt/tags/tag277.xml><?xml version="1.0" encoding="utf-8"?>
<p:tagLst xmlns:a="http://schemas.openxmlformats.org/drawingml/2006/main" xmlns:r="http://schemas.openxmlformats.org/officeDocument/2006/relationships" xmlns:p="http://schemas.openxmlformats.org/presentationml/2006/main">
  <p:tag name="NUM" val="14"/>
</p:tagLst>
</file>

<file path=ppt/tags/tag278.xml><?xml version="1.0" encoding="utf-8"?>
<p:tagLst xmlns:a="http://schemas.openxmlformats.org/drawingml/2006/main" xmlns:r="http://schemas.openxmlformats.org/officeDocument/2006/relationships" xmlns:p="http://schemas.openxmlformats.org/presentationml/2006/main">
  <p:tag name="NUM" val="18"/>
</p:tagLst>
</file>

<file path=ppt/tags/tag279.xml><?xml version="1.0" encoding="utf-8"?>
<p:tagLst xmlns:a="http://schemas.openxmlformats.org/drawingml/2006/main" xmlns:r="http://schemas.openxmlformats.org/officeDocument/2006/relationships" xmlns:p="http://schemas.openxmlformats.org/presentationml/2006/main">
  <p:tag name="NUM" val="15"/>
</p:tagLst>
</file>

<file path=ppt/tags/tag28.xml><?xml version="1.0" encoding="utf-8"?>
<p:tagLst xmlns:a="http://schemas.openxmlformats.org/drawingml/2006/main" xmlns:r="http://schemas.openxmlformats.org/officeDocument/2006/relationships" xmlns:p="http://schemas.openxmlformats.org/presentationml/2006/main">
  <p:tag name="NUM" val="5"/>
</p:tagLst>
</file>

<file path=ppt/tags/tag280.xml><?xml version="1.0" encoding="utf-8"?>
<p:tagLst xmlns:a="http://schemas.openxmlformats.org/drawingml/2006/main" xmlns:r="http://schemas.openxmlformats.org/officeDocument/2006/relationships" xmlns:p="http://schemas.openxmlformats.org/presentationml/2006/main">
  <p:tag name="NUM" val="16"/>
</p:tagLst>
</file>

<file path=ppt/tags/tag281.xml><?xml version="1.0" encoding="utf-8"?>
<p:tagLst xmlns:a="http://schemas.openxmlformats.org/drawingml/2006/main" xmlns:r="http://schemas.openxmlformats.org/officeDocument/2006/relationships" xmlns:p="http://schemas.openxmlformats.org/presentationml/2006/main">
  <p:tag name="NUM" val="17"/>
</p:tagLst>
</file>

<file path=ppt/tags/tag282.xml><?xml version="1.0" encoding="utf-8"?>
<p:tagLst xmlns:a="http://schemas.openxmlformats.org/drawingml/2006/main" xmlns:r="http://schemas.openxmlformats.org/officeDocument/2006/relationships" xmlns:p="http://schemas.openxmlformats.org/presentationml/2006/main">
  <p:tag name="NUM" val="19"/>
</p:tagLst>
</file>

<file path=ppt/tags/tag283.xml><?xml version="1.0" encoding="utf-8"?>
<p:tagLst xmlns:a="http://schemas.openxmlformats.org/drawingml/2006/main" xmlns:r="http://schemas.openxmlformats.org/officeDocument/2006/relationships" xmlns:p="http://schemas.openxmlformats.org/presentationml/2006/main">
  <p:tag name="NUM" val="20"/>
</p:tagLst>
</file>

<file path=ppt/tags/tag284.xml><?xml version="1.0" encoding="utf-8"?>
<p:tagLst xmlns:a="http://schemas.openxmlformats.org/drawingml/2006/main" xmlns:r="http://schemas.openxmlformats.org/officeDocument/2006/relationships" xmlns:p="http://schemas.openxmlformats.org/presentationml/2006/main">
  <p:tag name="NUM" val="21"/>
</p:tagLst>
</file>

<file path=ppt/tags/tag285.xml><?xml version="1.0" encoding="utf-8"?>
<p:tagLst xmlns:a="http://schemas.openxmlformats.org/drawingml/2006/main" xmlns:r="http://schemas.openxmlformats.org/officeDocument/2006/relationships" xmlns:p="http://schemas.openxmlformats.org/presentationml/2006/main">
  <p:tag name="NUM" val="22"/>
</p:tagLst>
</file>

<file path=ppt/tags/tag286.xml><?xml version="1.0" encoding="utf-8"?>
<p:tagLst xmlns:a="http://schemas.openxmlformats.org/drawingml/2006/main" xmlns:r="http://schemas.openxmlformats.org/officeDocument/2006/relationships" xmlns:p="http://schemas.openxmlformats.org/presentationml/2006/main">
  <p:tag name="NUM" val="23"/>
</p:tagLst>
</file>

<file path=ppt/tags/tag287.xml><?xml version="1.0" encoding="utf-8"?>
<p:tagLst xmlns:a="http://schemas.openxmlformats.org/drawingml/2006/main" xmlns:r="http://schemas.openxmlformats.org/officeDocument/2006/relationships" xmlns:p="http://schemas.openxmlformats.org/presentationml/2006/main">
  <p:tag name="NUM" val="24"/>
</p:tagLst>
</file>

<file path=ppt/tags/tag288.xml><?xml version="1.0" encoding="utf-8"?>
<p:tagLst xmlns:a="http://schemas.openxmlformats.org/drawingml/2006/main" xmlns:r="http://schemas.openxmlformats.org/officeDocument/2006/relationships" xmlns:p="http://schemas.openxmlformats.org/presentationml/2006/main">
  <p:tag name="NUM" val="25"/>
</p:tagLst>
</file>

<file path=ppt/tags/tag289.xml><?xml version="1.0" encoding="utf-8"?>
<p:tagLst xmlns:a="http://schemas.openxmlformats.org/drawingml/2006/main" xmlns:r="http://schemas.openxmlformats.org/officeDocument/2006/relationships" xmlns:p="http://schemas.openxmlformats.org/presentationml/2006/main">
  <p:tag name="NUM" val="26"/>
</p:tagLst>
</file>

<file path=ppt/tags/tag29.xml><?xml version="1.0" encoding="utf-8"?>
<p:tagLst xmlns:a="http://schemas.openxmlformats.org/drawingml/2006/main" xmlns:r="http://schemas.openxmlformats.org/officeDocument/2006/relationships" xmlns:p="http://schemas.openxmlformats.org/presentationml/2006/main">
  <p:tag name="NUM" val="7"/>
</p:tagLst>
</file>

<file path=ppt/tags/tag290.xml><?xml version="1.0" encoding="utf-8"?>
<p:tagLst xmlns:a="http://schemas.openxmlformats.org/drawingml/2006/main" xmlns:r="http://schemas.openxmlformats.org/officeDocument/2006/relationships" xmlns:p="http://schemas.openxmlformats.org/presentationml/2006/main">
  <p:tag name="NUM" val="27"/>
</p:tagLst>
</file>

<file path=ppt/tags/tag291.xml><?xml version="1.0" encoding="utf-8"?>
<p:tagLst xmlns:a="http://schemas.openxmlformats.org/drawingml/2006/main" xmlns:r="http://schemas.openxmlformats.org/officeDocument/2006/relationships" xmlns:p="http://schemas.openxmlformats.org/presentationml/2006/main">
  <p:tag name="NUM" val="1"/>
</p:tagLst>
</file>

<file path=ppt/tags/tag292.xml><?xml version="1.0" encoding="utf-8"?>
<p:tagLst xmlns:a="http://schemas.openxmlformats.org/drawingml/2006/main" xmlns:r="http://schemas.openxmlformats.org/officeDocument/2006/relationships" xmlns:p="http://schemas.openxmlformats.org/presentationml/2006/main">
  <p:tag name="NUM" val="55"/>
</p:tagLst>
</file>

<file path=ppt/tags/tag293.xml><?xml version="1.0" encoding="utf-8"?>
<p:tagLst xmlns:a="http://schemas.openxmlformats.org/drawingml/2006/main" xmlns:r="http://schemas.openxmlformats.org/officeDocument/2006/relationships" xmlns:p="http://schemas.openxmlformats.org/presentationml/2006/main">
  <p:tag name="NUM" val="56"/>
</p:tagLst>
</file>

<file path=ppt/tags/tag294.xml><?xml version="1.0" encoding="utf-8"?>
<p:tagLst xmlns:a="http://schemas.openxmlformats.org/drawingml/2006/main" xmlns:r="http://schemas.openxmlformats.org/officeDocument/2006/relationships" xmlns:p="http://schemas.openxmlformats.org/presentationml/2006/main">
  <p:tag name="NUM" val="57"/>
</p:tagLst>
</file>

<file path=ppt/tags/tag295.xml><?xml version="1.0" encoding="utf-8"?>
<p:tagLst xmlns:a="http://schemas.openxmlformats.org/drawingml/2006/main" xmlns:r="http://schemas.openxmlformats.org/officeDocument/2006/relationships" xmlns:p="http://schemas.openxmlformats.org/presentationml/2006/main">
  <p:tag name="NUM" val="58"/>
</p:tagLst>
</file>

<file path=ppt/tags/tag296.xml><?xml version="1.0" encoding="utf-8"?>
<p:tagLst xmlns:a="http://schemas.openxmlformats.org/drawingml/2006/main" xmlns:r="http://schemas.openxmlformats.org/officeDocument/2006/relationships" xmlns:p="http://schemas.openxmlformats.org/presentationml/2006/main">
  <p:tag name="NUM" val="30"/>
</p:tagLst>
</file>

<file path=ppt/tags/tag297.xml><?xml version="1.0" encoding="utf-8"?>
<p:tagLst xmlns:a="http://schemas.openxmlformats.org/drawingml/2006/main" xmlns:r="http://schemas.openxmlformats.org/officeDocument/2006/relationships" xmlns:p="http://schemas.openxmlformats.org/presentationml/2006/main">
  <p:tag name="NUM" val="31"/>
</p:tagLst>
</file>

<file path=ppt/tags/tag298.xml><?xml version="1.0" encoding="utf-8"?>
<p:tagLst xmlns:a="http://schemas.openxmlformats.org/drawingml/2006/main" xmlns:r="http://schemas.openxmlformats.org/officeDocument/2006/relationships" xmlns:p="http://schemas.openxmlformats.org/presentationml/2006/main">
  <p:tag name="NUM" val="32"/>
</p:tagLst>
</file>

<file path=ppt/tags/tag299.xml><?xml version="1.0" encoding="utf-8"?>
<p:tagLst xmlns:a="http://schemas.openxmlformats.org/drawingml/2006/main" xmlns:r="http://schemas.openxmlformats.org/officeDocument/2006/relationships" xmlns:p="http://schemas.openxmlformats.org/presentationml/2006/main">
  <p:tag name="NUM" val="33"/>
</p:tagLst>
</file>

<file path=ppt/tags/tag3.xml><?xml version="1.0" encoding="utf-8"?>
<p:tagLst xmlns:a="http://schemas.openxmlformats.org/drawingml/2006/main" xmlns:r="http://schemas.openxmlformats.org/officeDocument/2006/relationships" xmlns:p="http://schemas.openxmlformats.org/presentationml/2006/main">
  <p:tag name="NUM" val="4"/>
</p:tagLst>
</file>

<file path=ppt/tags/tag30.xml><?xml version="1.0" encoding="utf-8"?>
<p:tagLst xmlns:a="http://schemas.openxmlformats.org/drawingml/2006/main" xmlns:r="http://schemas.openxmlformats.org/officeDocument/2006/relationships" xmlns:p="http://schemas.openxmlformats.org/presentationml/2006/main">
  <p:tag name="NUM" val="8"/>
</p:tagLst>
</file>

<file path=ppt/tags/tag300.xml><?xml version="1.0" encoding="utf-8"?>
<p:tagLst xmlns:a="http://schemas.openxmlformats.org/drawingml/2006/main" xmlns:r="http://schemas.openxmlformats.org/officeDocument/2006/relationships" xmlns:p="http://schemas.openxmlformats.org/presentationml/2006/main">
  <p:tag name="NUM" val="34"/>
</p:tagLst>
</file>

<file path=ppt/tags/tag301.xml><?xml version="1.0" encoding="utf-8"?>
<p:tagLst xmlns:a="http://schemas.openxmlformats.org/drawingml/2006/main" xmlns:r="http://schemas.openxmlformats.org/officeDocument/2006/relationships" xmlns:p="http://schemas.openxmlformats.org/presentationml/2006/main">
  <p:tag name="NUM" val="35"/>
</p:tagLst>
</file>

<file path=ppt/tags/tag302.xml><?xml version="1.0" encoding="utf-8"?>
<p:tagLst xmlns:a="http://schemas.openxmlformats.org/drawingml/2006/main" xmlns:r="http://schemas.openxmlformats.org/officeDocument/2006/relationships" xmlns:p="http://schemas.openxmlformats.org/presentationml/2006/main">
  <p:tag name="NUM" val="36"/>
</p:tagLst>
</file>

<file path=ppt/tags/tag303.xml><?xml version="1.0" encoding="utf-8"?>
<p:tagLst xmlns:a="http://schemas.openxmlformats.org/drawingml/2006/main" xmlns:r="http://schemas.openxmlformats.org/officeDocument/2006/relationships" xmlns:p="http://schemas.openxmlformats.org/presentationml/2006/main">
  <p:tag name="NUM" val="37"/>
</p:tagLst>
</file>

<file path=ppt/tags/tag304.xml><?xml version="1.0" encoding="utf-8"?>
<p:tagLst xmlns:a="http://schemas.openxmlformats.org/drawingml/2006/main" xmlns:r="http://schemas.openxmlformats.org/officeDocument/2006/relationships" xmlns:p="http://schemas.openxmlformats.org/presentationml/2006/main">
  <p:tag name="NUM" val="38"/>
</p:tagLst>
</file>

<file path=ppt/tags/tag305.xml><?xml version="1.0" encoding="utf-8"?>
<p:tagLst xmlns:a="http://schemas.openxmlformats.org/drawingml/2006/main" xmlns:r="http://schemas.openxmlformats.org/officeDocument/2006/relationships" xmlns:p="http://schemas.openxmlformats.org/presentationml/2006/main">
  <p:tag name="NUM" val="39"/>
</p:tagLst>
</file>

<file path=ppt/tags/tag306.xml><?xml version="1.0" encoding="utf-8"?>
<p:tagLst xmlns:a="http://schemas.openxmlformats.org/drawingml/2006/main" xmlns:r="http://schemas.openxmlformats.org/officeDocument/2006/relationships" xmlns:p="http://schemas.openxmlformats.org/presentationml/2006/main">
  <p:tag name="NUM" val="40"/>
</p:tagLst>
</file>

<file path=ppt/tags/tag307.xml><?xml version="1.0" encoding="utf-8"?>
<p:tagLst xmlns:a="http://schemas.openxmlformats.org/drawingml/2006/main" xmlns:r="http://schemas.openxmlformats.org/officeDocument/2006/relationships" xmlns:p="http://schemas.openxmlformats.org/presentationml/2006/main">
  <p:tag name="NUM" val="41"/>
</p:tagLst>
</file>

<file path=ppt/tags/tag308.xml><?xml version="1.0" encoding="utf-8"?>
<p:tagLst xmlns:a="http://schemas.openxmlformats.org/drawingml/2006/main" xmlns:r="http://schemas.openxmlformats.org/officeDocument/2006/relationships" xmlns:p="http://schemas.openxmlformats.org/presentationml/2006/main">
  <p:tag name="NUM" val="42"/>
</p:tagLst>
</file>

<file path=ppt/tags/tag309.xml><?xml version="1.0" encoding="utf-8"?>
<p:tagLst xmlns:a="http://schemas.openxmlformats.org/drawingml/2006/main" xmlns:r="http://schemas.openxmlformats.org/officeDocument/2006/relationships" xmlns:p="http://schemas.openxmlformats.org/presentationml/2006/main">
  <p:tag name="NUM" val="43"/>
</p:tagLst>
</file>

<file path=ppt/tags/tag31.xml><?xml version="1.0" encoding="utf-8"?>
<p:tagLst xmlns:a="http://schemas.openxmlformats.org/drawingml/2006/main" xmlns:r="http://schemas.openxmlformats.org/officeDocument/2006/relationships" xmlns:p="http://schemas.openxmlformats.org/presentationml/2006/main">
  <p:tag name="NUM" val="9"/>
</p:tagLst>
</file>

<file path=ppt/tags/tag310.xml><?xml version="1.0" encoding="utf-8"?>
<p:tagLst xmlns:a="http://schemas.openxmlformats.org/drawingml/2006/main" xmlns:r="http://schemas.openxmlformats.org/officeDocument/2006/relationships" xmlns:p="http://schemas.openxmlformats.org/presentationml/2006/main">
  <p:tag name="NUM" val="44"/>
</p:tagLst>
</file>

<file path=ppt/tags/tag311.xml><?xml version="1.0" encoding="utf-8"?>
<p:tagLst xmlns:a="http://schemas.openxmlformats.org/drawingml/2006/main" xmlns:r="http://schemas.openxmlformats.org/officeDocument/2006/relationships" xmlns:p="http://schemas.openxmlformats.org/presentationml/2006/main">
  <p:tag name="NUM" val="45"/>
</p:tagLst>
</file>

<file path=ppt/tags/tag312.xml><?xml version="1.0" encoding="utf-8"?>
<p:tagLst xmlns:a="http://schemas.openxmlformats.org/drawingml/2006/main" xmlns:r="http://schemas.openxmlformats.org/officeDocument/2006/relationships" xmlns:p="http://schemas.openxmlformats.org/presentationml/2006/main">
  <p:tag name="NUM" val="46"/>
</p:tagLst>
</file>

<file path=ppt/tags/tag313.xml><?xml version="1.0" encoding="utf-8"?>
<p:tagLst xmlns:a="http://schemas.openxmlformats.org/drawingml/2006/main" xmlns:r="http://schemas.openxmlformats.org/officeDocument/2006/relationships" xmlns:p="http://schemas.openxmlformats.org/presentationml/2006/main">
  <p:tag name="NUM" val="47"/>
</p:tagLst>
</file>

<file path=ppt/tags/tag314.xml><?xml version="1.0" encoding="utf-8"?>
<p:tagLst xmlns:a="http://schemas.openxmlformats.org/drawingml/2006/main" xmlns:r="http://schemas.openxmlformats.org/officeDocument/2006/relationships" xmlns:p="http://schemas.openxmlformats.org/presentationml/2006/main">
  <p:tag name="NUM" val="48"/>
</p:tagLst>
</file>

<file path=ppt/tags/tag315.xml><?xml version="1.0" encoding="utf-8"?>
<p:tagLst xmlns:a="http://schemas.openxmlformats.org/drawingml/2006/main" xmlns:r="http://schemas.openxmlformats.org/officeDocument/2006/relationships" xmlns:p="http://schemas.openxmlformats.org/presentationml/2006/main">
  <p:tag name="NUM" val="49"/>
</p:tagLst>
</file>

<file path=ppt/tags/tag316.xml><?xml version="1.0" encoding="utf-8"?>
<p:tagLst xmlns:a="http://schemas.openxmlformats.org/drawingml/2006/main" xmlns:r="http://schemas.openxmlformats.org/officeDocument/2006/relationships" xmlns:p="http://schemas.openxmlformats.org/presentationml/2006/main">
  <p:tag name="NUM" val="50"/>
</p:tagLst>
</file>

<file path=ppt/tags/tag317.xml><?xml version="1.0" encoding="utf-8"?>
<p:tagLst xmlns:a="http://schemas.openxmlformats.org/drawingml/2006/main" xmlns:r="http://schemas.openxmlformats.org/officeDocument/2006/relationships" xmlns:p="http://schemas.openxmlformats.org/presentationml/2006/main">
  <p:tag name="NUM" val="51"/>
</p:tagLst>
</file>

<file path=ppt/tags/tag318.xml><?xml version="1.0" encoding="utf-8"?>
<p:tagLst xmlns:a="http://schemas.openxmlformats.org/drawingml/2006/main" xmlns:r="http://schemas.openxmlformats.org/officeDocument/2006/relationships" xmlns:p="http://schemas.openxmlformats.org/presentationml/2006/main">
  <p:tag name="NUM" val="52"/>
</p:tagLst>
</file>

<file path=ppt/tags/tag319.xml><?xml version="1.0" encoding="utf-8"?>
<p:tagLst xmlns:a="http://schemas.openxmlformats.org/drawingml/2006/main" xmlns:r="http://schemas.openxmlformats.org/officeDocument/2006/relationships" xmlns:p="http://schemas.openxmlformats.org/presentationml/2006/main">
  <p:tag name="NUM" val="53"/>
</p:tagLst>
</file>

<file path=ppt/tags/tag32.xml><?xml version="1.0" encoding="utf-8"?>
<p:tagLst xmlns:a="http://schemas.openxmlformats.org/drawingml/2006/main" xmlns:r="http://schemas.openxmlformats.org/officeDocument/2006/relationships" xmlns:p="http://schemas.openxmlformats.org/presentationml/2006/main">
  <p:tag name="NUM" val="10"/>
</p:tagLst>
</file>

<file path=ppt/tags/tag320.xml><?xml version="1.0" encoding="utf-8"?>
<p:tagLst xmlns:a="http://schemas.openxmlformats.org/drawingml/2006/main" xmlns:r="http://schemas.openxmlformats.org/officeDocument/2006/relationships" xmlns:p="http://schemas.openxmlformats.org/presentationml/2006/main">
  <p:tag name="NUM" val="54"/>
</p:tagLst>
</file>

<file path=ppt/tags/tag321.xml><?xml version="1.0" encoding="utf-8"?>
<p:tagLst xmlns:a="http://schemas.openxmlformats.org/drawingml/2006/main" xmlns:r="http://schemas.openxmlformats.org/officeDocument/2006/relationships" xmlns:p="http://schemas.openxmlformats.org/presentationml/2006/main">
  <p:tag name="NUM" val="1"/>
</p:tagLst>
</file>

<file path=ppt/tags/tag322.xml><?xml version="1.0" encoding="utf-8"?>
<p:tagLst xmlns:a="http://schemas.openxmlformats.org/drawingml/2006/main" xmlns:r="http://schemas.openxmlformats.org/officeDocument/2006/relationships" xmlns:p="http://schemas.openxmlformats.org/presentationml/2006/main">
  <p:tag name="NUM" val="2"/>
</p:tagLst>
</file>

<file path=ppt/tags/tag323.xml><?xml version="1.0" encoding="utf-8"?>
<p:tagLst xmlns:a="http://schemas.openxmlformats.org/drawingml/2006/main" xmlns:r="http://schemas.openxmlformats.org/officeDocument/2006/relationships" xmlns:p="http://schemas.openxmlformats.org/presentationml/2006/main">
  <p:tag name="NUM" val="3"/>
</p:tagLst>
</file>

<file path=ppt/tags/tag324.xml><?xml version="1.0" encoding="utf-8"?>
<p:tagLst xmlns:a="http://schemas.openxmlformats.org/drawingml/2006/main" xmlns:r="http://schemas.openxmlformats.org/officeDocument/2006/relationships" xmlns:p="http://schemas.openxmlformats.org/presentationml/2006/main">
  <p:tag name="NUM" val="4"/>
</p:tagLst>
</file>

<file path=ppt/tags/tag325.xml><?xml version="1.0" encoding="utf-8"?>
<p:tagLst xmlns:a="http://schemas.openxmlformats.org/drawingml/2006/main" xmlns:r="http://schemas.openxmlformats.org/officeDocument/2006/relationships" xmlns:p="http://schemas.openxmlformats.org/presentationml/2006/main">
  <p:tag name="NUM" val="5"/>
</p:tagLst>
</file>

<file path=ppt/tags/tag326.xml><?xml version="1.0" encoding="utf-8"?>
<p:tagLst xmlns:a="http://schemas.openxmlformats.org/drawingml/2006/main" xmlns:r="http://schemas.openxmlformats.org/officeDocument/2006/relationships" xmlns:p="http://schemas.openxmlformats.org/presentationml/2006/main">
  <p:tag name="NUM" val="6"/>
</p:tagLst>
</file>

<file path=ppt/tags/tag327.xml><?xml version="1.0" encoding="utf-8"?>
<p:tagLst xmlns:a="http://schemas.openxmlformats.org/drawingml/2006/main" xmlns:r="http://schemas.openxmlformats.org/officeDocument/2006/relationships" xmlns:p="http://schemas.openxmlformats.org/presentationml/2006/main">
  <p:tag name="NUM" val="7"/>
</p:tagLst>
</file>

<file path=ppt/tags/tag328.xml><?xml version="1.0" encoding="utf-8"?>
<p:tagLst xmlns:a="http://schemas.openxmlformats.org/drawingml/2006/main" xmlns:r="http://schemas.openxmlformats.org/officeDocument/2006/relationships" xmlns:p="http://schemas.openxmlformats.org/presentationml/2006/main">
  <p:tag name="NUM" val="8"/>
</p:tagLst>
</file>

<file path=ppt/tags/tag329.xml><?xml version="1.0" encoding="utf-8"?>
<p:tagLst xmlns:a="http://schemas.openxmlformats.org/drawingml/2006/main" xmlns:r="http://schemas.openxmlformats.org/officeDocument/2006/relationships" xmlns:p="http://schemas.openxmlformats.org/presentationml/2006/main">
  <p:tag name="NUM" val="9"/>
</p:tagLst>
</file>

<file path=ppt/tags/tag33.xml><?xml version="1.0" encoding="utf-8"?>
<p:tagLst xmlns:a="http://schemas.openxmlformats.org/drawingml/2006/main" xmlns:r="http://schemas.openxmlformats.org/officeDocument/2006/relationships" xmlns:p="http://schemas.openxmlformats.org/presentationml/2006/main">
  <p:tag name="NUM" val="11"/>
</p:tagLst>
</file>

<file path=ppt/tags/tag330.xml><?xml version="1.0" encoding="utf-8"?>
<p:tagLst xmlns:a="http://schemas.openxmlformats.org/drawingml/2006/main" xmlns:r="http://schemas.openxmlformats.org/officeDocument/2006/relationships" xmlns:p="http://schemas.openxmlformats.org/presentationml/2006/main">
  <p:tag name="NUM" val="10"/>
</p:tagLst>
</file>

<file path=ppt/tags/tag331.xml><?xml version="1.0" encoding="utf-8"?>
<p:tagLst xmlns:a="http://schemas.openxmlformats.org/drawingml/2006/main" xmlns:r="http://schemas.openxmlformats.org/officeDocument/2006/relationships" xmlns:p="http://schemas.openxmlformats.org/presentationml/2006/main">
  <p:tag name="NUM" val="11"/>
</p:tagLst>
</file>

<file path=ppt/tags/tag332.xml><?xml version="1.0" encoding="utf-8"?>
<p:tagLst xmlns:a="http://schemas.openxmlformats.org/drawingml/2006/main" xmlns:r="http://schemas.openxmlformats.org/officeDocument/2006/relationships" xmlns:p="http://schemas.openxmlformats.org/presentationml/2006/main">
  <p:tag name="NUM" val="12"/>
</p:tagLst>
</file>

<file path=ppt/tags/tag333.xml><?xml version="1.0" encoding="utf-8"?>
<p:tagLst xmlns:a="http://schemas.openxmlformats.org/drawingml/2006/main" xmlns:r="http://schemas.openxmlformats.org/officeDocument/2006/relationships" xmlns:p="http://schemas.openxmlformats.org/presentationml/2006/main">
  <p:tag name="NUM" val="13"/>
</p:tagLst>
</file>

<file path=ppt/tags/tag334.xml><?xml version="1.0" encoding="utf-8"?>
<p:tagLst xmlns:a="http://schemas.openxmlformats.org/drawingml/2006/main" xmlns:r="http://schemas.openxmlformats.org/officeDocument/2006/relationships" xmlns:p="http://schemas.openxmlformats.org/presentationml/2006/main">
  <p:tag name="NUM" val="14"/>
</p:tagLst>
</file>

<file path=ppt/tags/tag335.xml><?xml version="1.0" encoding="utf-8"?>
<p:tagLst xmlns:a="http://schemas.openxmlformats.org/drawingml/2006/main" xmlns:r="http://schemas.openxmlformats.org/officeDocument/2006/relationships" xmlns:p="http://schemas.openxmlformats.org/presentationml/2006/main">
  <p:tag name="NUM" val="15"/>
</p:tagLst>
</file>

<file path=ppt/tags/tag336.xml><?xml version="1.0" encoding="utf-8"?>
<p:tagLst xmlns:a="http://schemas.openxmlformats.org/drawingml/2006/main" xmlns:r="http://schemas.openxmlformats.org/officeDocument/2006/relationships" xmlns:p="http://schemas.openxmlformats.org/presentationml/2006/main">
  <p:tag name="NUM" val="24"/>
</p:tagLst>
</file>

<file path=ppt/tags/tag337.xml><?xml version="1.0" encoding="utf-8"?>
<p:tagLst xmlns:a="http://schemas.openxmlformats.org/drawingml/2006/main" xmlns:r="http://schemas.openxmlformats.org/officeDocument/2006/relationships" xmlns:p="http://schemas.openxmlformats.org/presentationml/2006/main">
  <p:tag name="NUM" val="17"/>
</p:tagLst>
</file>

<file path=ppt/tags/tag338.xml><?xml version="1.0" encoding="utf-8"?>
<p:tagLst xmlns:a="http://schemas.openxmlformats.org/drawingml/2006/main" xmlns:r="http://schemas.openxmlformats.org/officeDocument/2006/relationships" xmlns:p="http://schemas.openxmlformats.org/presentationml/2006/main">
  <p:tag name="NUM" val="19"/>
</p:tagLst>
</file>

<file path=ppt/tags/tag339.xml><?xml version="1.0" encoding="utf-8"?>
<p:tagLst xmlns:a="http://schemas.openxmlformats.org/drawingml/2006/main" xmlns:r="http://schemas.openxmlformats.org/officeDocument/2006/relationships" xmlns:p="http://schemas.openxmlformats.org/presentationml/2006/main">
  <p:tag name="NUM" val="20"/>
</p:tagLst>
</file>

<file path=ppt/tags/tag34.xml><?xml version="1.0" encoding="utf-8"?>
<p:tagLst xmlns:a="http://schemas.openxmlformats.org/drawingml/2006/main" xmlns:r="http://schemas.openxmlformats.org/officeDocument/2006/relationships" xmlns:p="http://schemas.openxmlformats.org/presentationml/2006/main">
  <p:tag name="NUM" val="17"/>
</p:tagLst>
</file>

<file path=ppt/tags/tag340.xml><?xml version="1.0" encoding="utf-8"?>
<p:tagLst xmlns:a="http://schemas.openxmlformats.org/drawingml/2006/main" xmlns:r="http://schemas.openxmlformats.org/officeDocument/2006/relationships" xmlns:p="http://schemas.openxmlformats.org/presentationml/2006/main">
  <p:tag name="NUM" val="21"/>
</p:tagLst>
</file>

<file path=ppt/tags/tag341.xml><?xml version="1.0" encoding="utf-8"?>
<p:tagLst xmlns:a="http://schemas.openxmlformats.org/drawingml/2006/main" xmlns:r="http://schemas.openxmlformats.org/officeDocument/2006/relationships" xmlns:p="http://schemas.openxmlformats.org/presentationml/2006/main">
  <p:tag name="NUM" val="23"/>
</p:tagLst>
</file>

<file path=ppt/tags/tag342.xml><?xml version="1.0" encoding="utf-8"?>
<p:tagLst xmlns:a="http://schemas.openxmlformats.org/drawingml/2006/main" xmlns:r="http://schemas.openxmlformats.org/officeDocument/2006/relationships" xmlns:p="http://schemas.openxmlformats.org/presentationml/2006/main">
  <p:tag name="NUM" val="35"/>
</p:tagLst>
</file>

<file path=ppt/tags/tag343.xml><?xml version="1.0" encoding="utf-8"?>
<p:tagLst xmlns:a="http://schemas.openxmlformats.org/drawingml/2006/main" xmlns:r="http://schemas.openxmlformats.org/officeDocument/2006/relationships" xmlns:p="http://schemas.openxmlformats.org/presentationml/2006/main">
  <p:tag name="NUM" val="1"/>
</p:tagLst>
</file>

<file path=ppt/tags/tag344.xml><?xml version="1.0" encoding="utf-8"?>
<p:tagLst xmlns:a="http://schemas.openxmlformats.org/drawingml/2006/main" xmlns:r="http://schemas.openxmlformats.org/officeDocument/2006/relationships" xmlns:p="http://schemas.openxmlformats.org/presentationml/2006/main">
  <p:tag name="NUM" val="2"/>
</p:tagLst>
</file>

<file path=ppt/tags/tag345.xml><?xml version="1.0" encoding="utf-8"?>
<p:tagLst xmlns:a="http://schemas.openxmlformats.org/drawingml/2006/main" xmlns:r="http://schemas.openxmlformats.org/officeDocument/2006/relationships" xmlns:p="http://schemas.openxmlformats.org/presentationml/2006/main">
  <p:tag name="NUM" val="3"/>
</p:tagLst>
</file>

<file path=ppt/tags/tag346.xml><?xml version="1.0" encoding="utf-8"?>
<p:tagLst xmlns:a="http://schemas.openxmlformats.org/drawingml/2006/main" xmlns:r="http://schemas.openxmlformats.org/officeDocument/2006/relationships" xmlns:p="http://schemas.openxmlformats.org/presentationml/2006/main">
  <p:tag name="NUM" val="4"/>
</p:tagLst>
</file>

<file path=ppt/tags/tag347.xml><?xml version="1.0" encoding="utf-8"?>
<p:tagLst xmlns:a="http://schemas.openxmlformats.org/drawingml/2006/main" xmlns:r="http://schemas.openxmlformats.org/officeDocument/2006/relationships" xmlns:p="http://schemas.openxmlformats.org/presentationml/2006/main">
  <p:tag name="NUM" val="5"/>
</p:tagLst>
</file>

<file path=ppt/tags/tag348.xml><?xml version="1.0" encoding="utf-8"?>
<p:tagLst xmlns:a="http://schemas.openxmlformats.org/drawingml/2006/main" xmlns:r="http://schemas.openxmlformats.org/officeDocument/2006/relationships" xmlns:p="http://schemas.openxmlformats.org/presentationml/2006/main">
  <p:tag name="NUM" val="6"/>
</p:tagLst>
</file>

<file path=ppt/tags/tag349.xml><?xml version="1.0" encoding="utf-8"?>
<p:tagLst xmlns:a="http://schemas.openxmlformats.org/drawingml/2006/main" xmlns:r="http://schemas.openxmlformats.org/officeDocument/2006/relationships" xmlns:p="http://schemas.openxmlformats.org/presentationml/2006/main">
  <p:tag name="NUM" val="7"/>
</p:tagLst>
</file>

<file path=ppt/tags/tag35.xml><?xml version="1.0" encoding="utf-8"?>
<p:tagLst xmlns:a="http://schemas.openxmlformats.org/drawingml/2006/main" xmlns:r="http://schemas.openxmlformats.org/officeDocument/2006/relationships" xmlns:p="http://schemas.openxmlformats.org/presentationml/2006/main">
  <p:tag name="NUM" val="20"/>
</p:tagLst>
</file>

<file path=ppt/tags/tag350.xml><?xml version="1.0" encoding="utf-8"?>
<p:tagLst xmlns:a="http://schemas.openxmlformats.org/drawingml/2006/main" xmlns:r="http://schemas.openxmlformats.org/officeDocument/2006/relationships" xmlns:p="http://schemas.openxmlformats.org/presentationml/2006/main">
  <p:tag name="NUM" val="8"/>
</p:tagLst>
</file>

<file path=ppt/tags/tag351.xml><?xml version="1.0" encoding="utf-8"?>
<p:tagLst xmlns:a="http://schemas.openxmlformats.org/drawingml/2006/main" xmlns:r="http://schemas.openxmlformats.org/officeDocument/2006/relationships" xmlns:p="http://schemas.openxmlformats.org/presentationml/2006/main">
  <p:tag name="NUM" val="9"/>
</p:tagLst>
</file>

<file path=ppt/tags/tag352.xml><?xml version="1.0" encoding="utf-8"?>
<p:tagLst xmlns:a="http://schemas.openxmlformats.org/drawingml/2006/main" xmlns:r="http://schemas.openxmlformats.org/officeDocument/2006/relationships" xmlns:p="http://schemas.openxmlformats.org/presentationml/2006/main">
  <p:tag name="NUM" val="11"/>
</p:tagLst>
</file>

<file path=ppt/tags/tag353.xml><?xml version="1.0" encoding="utf-8"?>
<p:tagLst xmlns:a="http://schemas.openxmlformats.org/drawingml/2006/main" xmlns:r="http://schemas.openxmlformats.org/officeDocument/2006/relationships" xmlns:p="http://schemas.openxmlformats.org/presentationml/2006/main">
  <p:tag name="NUM" val="12"/>
</p:tagLst>
</file>

<file path=ppt/tags/tag354.xml><?xml version="1.0" encoding="utf-8"?>
<p:tagLst xmlns:a="http://schemas.openxmlformats.org/drawingml/2006/main" xmlns:r="http://schemas.openxmlformats.org/officeDocument/2006/relationships" xmlns:p="http://schemas.openxmlformats.org/presentationml/2006/main">
  <p:tag name="NUM" val="13"/>
</p:tagLst>
</file>

<file path=ppt/tags/tag355.xml><?xml version="1.0" encoding="utf-8"?>
<p:tagLst xmlns:a="http://schemas.openxmlformats.org/drawingml/2006/main" xmlns:r="http://schemas.openxmlformats.org/officeDocument/2006/relationships" xmlns:p="http://schemas.openxmlformats.org/presentationml/2006/main">
  <p:tag name="NUM" val="14"/>
</p:tagLst>
</file>

<file path=ppt/tags/tag356.xml><?xml version="1.0" encoding="utf-8"?>
<p:tagLst xmlns:a="http://schemas.openxmlformats.org/drawingml/2006/main" xmlns:r="http://schemas.openxmlformats.org/officeDocument/2006/relationships" xmlns:p="http://schemas.openxmlformats.org/presentationml/2006/main">
  <p:tag name="NUM" val="16"/>
</p:tagLst>
</file>

<file path=ppt/tags/tag357.xml><?xml version="1.0" encoding="utf-8"?>
<p:tagLst xmlns:a="http://schemas.openxmlformats.org/drawingml/2006/main" xmlns:r="http://schemas.openxmlformats.org/officeDocument/2006/relationships" xmlns:p="http://schemas.openxmlformats.org/presentationml/2006/main">
  <p:tag name="NUM" val="40"/>
</p:tagLst>
</file>

<file path=ppt/tags/tag358.xml><?xml version="1.0" encoding="utf-8"?>
<p:tagLst xmlns:a="http://schemas.openxmlformats.org/drawingml/2006/main" xmlns:r="http://schemas.openxmlformats.org/officeDocument/2006/relationships" xmlns:p="http://schemas.openxmlformats.org/presentationml/2006/main">
  <p:tag name="NUM" val="42"/>
</p:tagLst>
</file>

<file path=ppt/tags/tag359.xml><?xml version="1.0" encoding="utf-8"?>
<p:tagLst xmlns:a="http://schemas.openxmlformats.org/drawingml/2006/main" xmlns:r="http://schemas.openxmlformats.org/officeDocument/2006/relationships" xmlns:p="http://schemas.openxmlformats.org/presentationml/2006/main">
  <p:tag name="NUM" val="15"/>
</p:tagLst>
</file>

<file path=ppt/tags/tag36.xml><?xml version="1.0" encoding="utf-8"?>
<p:tagLst xmlns:a="http://schemas.openxmlformats.org/drawingml/2006/main" xmlns:r="http://schemas.openxmlformats.org/officeDocument/2006/relationships" xmlns:p="http://schemas.openxmlformats.org/presentationml/2006/main">
  <p:tag name="NUM" val="11"/>
</p:tagLst>
</file>

<file path=ppt/tags/tag360.xml><?xml version="1.0" encoding="utf-8"?>
<p:tagLst xmlns:a="http://schemas.openxmlformats.org/drawingml/2006/main" xmlns:r="http://schemas.openxmlformats.org/officeDocument/2006/relationships" xmlns:p="http://schemas.openxmlformats.org/presentationml/2006/main">
  <p:tag name="NUM" val="41"/>
</p:tagLst>
</file>

<file path=ppt/tags/tag361.xml><?xml version="1.0" encoding="utf-8"?>
<p:tagLst xmlns:a="http://schemas.openxmlformats.org/drawingml/2006/main" xmlns:r="http://schemas.openxmlformats.org/officeDocument/2006/relationships" xmlns:p="http://schemas.openxmlformats.org/presentationml/2006/main">
  <p:tag name="NUM" val="43"/>
</p:tagLst>
</file>

<file path=ppt/tags/tag362.xml><?xml version="1.0" encoding="utf-8"?>
<p:tagLst xmlns:a="http://schemas.openxmlformats.org/drawingml/2006/main" xmlns:r="http://schemas.openxmlformats.org/officeDocument/2006/relationships" xmlns:p="http://schemas.openxmlformats.org/presentationml/2006/main">
  <p:tag name="NUM" val="17"/>
</p:tagLst>
</file>

<file path=ppt/tags/tag363.xml><?xml version="1.0" encoding="utf-8"?>
<p:tagLst xmlns:a="http://schemas.openxmlformats.org/drawingml/2006/main" xmlns:r="http://schemas.openxmlformats.org/officeDocument/2006/relationships" xmlns:p="http://schemas.openxmlformats.org/presentationml/2006/main">
  <p:tag name="NUM" val="46"/>
</p:tagLst>
</file>

<file path=ppt/tags/tag364.xml><?xml version="1.0" encoding="utf-8"?>
<p:tagLst xmlns:a="http://schemas.openxmlformats.org/drawingml/2006/main" xmlns:r="http://schemas.openxmlformats.org/officeDocument/2006/relationships" xmlns:p="http://schemas.openxmlformats.org/presentationml/2006/main">
  <p:tag name="NUM" val="45"/>
</p:tagLst>
</file>

<file path=ppt/tags/tag365.xml><?xml version="1.0" encoding="utf-8"?>
<p:tagLst xmlns:a="http://schemas.openxmlformats.org/drawingml/2006/main" xmlns:r="http://schemas.openxmlformats.org/officeDocument/2006/relationships" xmlns:p="http://schemas.openxmlformats.org/presentationml/2006/main">
  <p:tag name="NUM" val="18"/>
</p:tagLst>
</file>

<file path=ppt/tags/tag366.xml><?xml version="1.0" encoding="utf-8"?>
<p:tagLst xmlns:a="http://schemas.openxmlformats.org/drawingml/2006/main" xmlns:r="http://schemas.openxmlformats.org/officeDocument/2006/relationships" xmlns:p="http://schemas.openxmlformats.org/presentationml/2006/main">
  <p:tag name="NUM" val="47"/>
</p:tagLst>
</file>

<file path=ppt/tags/tag367.xml><?xml version="1.0" encoding="utf-8"?>
<p:tagLst xmlns:a="http://schemas.openxmlformats.org/drawingml/2006/main" xmlns:r="http://schemas.openxmlformats.org/officeDocument/2006/relationships" xmlns:p="http://schemas.openxmlformats.org/presentationml/2006/main">
  <p:tag name="NUM" val="44"/>
</p:tagLst>
</file>

<file path=ppt/tags/tag368.xml><?xml version="1.0" encoding="utf-8"?>
<p:tagLst xmlns:a="http://schemas.openxmlformats.org/drawingml/2006/main" xmlns:r="http://schemas.openxmlformats.org/officeDocument/2006/relationships" xmlns:p="http://schemas.openxmlformats.org/presentationml/2006/main">
  <p:tag name="NUM" val="19"/>
</p:tagLst>
</file>

<file path=ppt/tags/tag369.xml><?xml version="1.0" encoding="utf-8"?>
<p:tagLst xmlns:a="http://schemas.openxmlformats.org/drawingml/2006/main" xmlns:r="http://schemas.openxmlformats.org/officeDocument/2006/relationships" xmlns:p="http://schemas.openxmlformats.org/presentationml/2006/main">
  <p:tag name="NUM" val="48"/>
</p:tagLst>
</file>

<file path=ppt/tags/tag37.xml><?xml version="1.0" encoding="utf-8"?>
<p:tagLst xmlns:a="http://schemas.openxmlformats.org/drawingml/2006/main" xmlns:r="http://schemas.openxmlformats.org/officeDocument/2006/relationships" xmlns:p="http://schemas.openxmlformats.org/presentationml/2006/main">
  <p:tag name="NUM" val="164"/>
</p:tagLst>
</file>

<file path=ppt/tags/tag370.xml><?xml version="1.0" encoding="utf-8"?>
<p:tagLst xmlns:a="http://schemas.openxmlformats.org/drawingml/2006/main" xmlns:r="http://schemas.openxmlformats.org/officeDocument/2006/relationships" xmlns:p="http://schemas.openxmlformats.org/presentationml/2006/main">
  <p:tag name="NUM" val="49"/>
</p:tagLst>
</file>

<file path=ppt/tags/tag371.xml><?xml version="1.0" encoding="utf-8"?>
<p:tagLst xmlns:a="http://schemas.openxmlformats.org/drawingml/2006/main" xmlns:r="http://schemas.openxmlformats.org/officeDocument/2006/relationships" xmlns:p="http://schemas.openxmlformats.org/presentationml/2006/main">
  <p:tag name="NUM" val="20"/>
</p:tagLst>
</file>

<file path=ppt/tags/tag372.xml><?xml version="1.0" encoding="utf-8"?>
<p:tagLst xmlns:a="http://schemas.openxmlformats.org/drawingml/2006/main" xmlns:r="http://schemas.openxmlformats.org/officeDocument/2006/relationships" xmlns:p="http://schemas.openxmlformats.org/presentationml/2006/main">
  <p:tag name="NUM" val="21"/>
</p:tagLst>
</file>

<file path=ppt/tags/tag373.xml><?xml version="1.0" encoding="utf-8"?>
<p:tagLst xmlns:a="http://schemas.openxmlformats.org/drawingml/2006/main" xmlns:r="http://schemas.openxmlformats.org/officeDocument/2006/relationships" xmlns:p="http://schemas.openxmlformats.org/presentationml/2006/main">
  <p:tag name="NUM" val="22"/>
</p:tagLst>
</file>

<file path=ppt/tags/tag374.xml><?xml version="1.0" encoding="utf-8"?>
<p:tagLst xmlns:a="http://schemas.openxmlformats.org/drawingml/2006/main" xmlns:r="http://schemas.openxmlformats.org/officeDocument/2006/relationships" xmlns:p="http://schemas.openxmlformats.org/presentationml/2006/main">
  <p:tag name="NUM" val="23"/>
</p:tagLst>
</file>

<file path=ppt/tags/tag375.xml><?xml version="1.0" encoding="utf-8"?>
<p:tagLst xmlns:a="http://schemas.openxmlformats.org/drawingml/2006/main" xmlns:r="http://schemas.openxmlformats.org/officeDocument/2006/relationships" xmlns:p="http://schemas.openxmlformats.org/presentationml/2006/main">
  <p:tag name="NUM" val="24"/>
</p:tagLst>
</file>

<file path=ppt/tags/tag376.xml><?xml version="1.0" encoding="utf-8"?>
<p:tagLst xmlns:a="http://schemas.openxmlformats.org/drawingml/2006/main" xmlns:r="http://schemas.openxmlformats.org/officeDocument/2006/relationships" xmlns:p="http://schemas.openxmlformats.org/presentationml/2006/main">
  <p:tag name="NUM" val="25"/>
</p:tagLst>
</file>

<file path=ppt/tags/tag377.xml><?xml version="1.0" encoding="utf-8"?>
<p:tagLst xmlns:a="http://schemas.openxmlformats.org/drawingml/2006/main" xmlns:r="http://schemas.openxmlformats.org/officeDocument/2006/relationships" xmlns:p="http://schemas.openxmlformats.org/presentationml/2006/main">
  <p:tag name="NUM" val="26"/>
</p:tagLst>
</file>

<file path=ppt/tags/tag378.xml><?xml version="1.0" encoding="utf-8"?>
<p:tagLst xmlns:a="http://schemas.openxmlformats.org/drawingml/2006/main" xmlns:r="http://schemas.openxmlformats.org/officeDocument/2006/relationships" xmlns:p="http://schemas.openxmlformats.org/presentationml/2006/main">
  <p:tag name="NUM" val="27"/>
</p:tagLst>
</file>

<file path=ppt/tags/tag379.xml><?xml version="1.0" encoding="utf-8"?>
<p:tagLst xmlns:a="http://schemas.openxmlformats.org/drawingml/2006/main" xmlns:r="http://schemas.openxmlformats.org/officeDocument/2006/relationships" xmlns:p="http://schemas.openxmlformats.org/presentationml/2006/main">
  <p:tag name="NUM" val="28"/>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80.xml><?xml version="1.0" encoding="utf-8"?>
<p:tagLst xmlns:a="http://schemas.openxmlformats.org/drawingml/2006/main" xmlns:r="http://schemas.openxmlformats.org/officeDocument/2006/relationships" xmlns:p="http://schemas.openxmlformats.org/presentationml/2006/main">
  <p:tag name="NUM" val="29"/>
</p:tagLst>
</file>

<file path=ppt/tags/tag381.xml><?xml version="1.0" encoding="utf-8"?>
<p:tagLst xmlns:a="http://schemas.openxmlformats.org/drawingml/2006/main" xmlns:r="http://schemas.openxmlformats.org/officeDocument/2006/relationships" xmlns:p="http://schemas.openxmlformats.org/presentationml/2006/main">
  <p:tag name="NUM" val="30"/>
</p:tagLst>
</file>

<file path=ppt/tags/tag382.xml><?xml version="1.0" encoding="utf-8"?>
<p:tagLst xmlns:a="http://schemas.openxmlformats.org/drawingml/2006/main" xmlns:r="http://schemas.openxmlformats.org/officeDocument/2006/relationships" xmlns:p="http://schemas.openxmlformats.org/presentationml/2006/main">
  <p:tag name="NUM" val="31"/>
</p:tagLst>
</file>

<file path=ppt/tags/tag383.xml><?xml version="1.0" encoding="utf-8"?>
<p:tagLst xmlns:a="http://schemas.openxmlformats.org/drawingml/2006/main" xmlns:r="http://schemas.openxmlformats.org/officeDocument/2006/relationships" xmlns:p="http://schemas.openxmlformats.org/presentationml/2006/main">
  <p:tag name="NUM" val="32"/>
</p:tagLst>
</file>

<file path=ppt/tags/tag384.xml><?xml version="1.0" encoding="utf-8"?>
<p:tagLst xmlns:a="http://schemas.openxmlformats.org/drawingml/2006/main" xmlns:r="http://schemas.openxmlformats.org/officeDocument/2006/relationships" xmlns:p="http://schemas.openxmlformats.org/presentationml/2006/main">
  <p:tag name="NUM" val="33"/>
</p:tagLst>
</file>

<file path=ppt/tags/tag385.xml><?xml version="1.0" encoding="utf-8"?>
<p:tagLst xmlns:a="http://schemas.openxmlformats.org/drawingml/2006/main" xmlns:r="http://schemas.openxmlformats.org/officeDocument/2006/relationships" xmlns:p="http://schemas.openxmlformats.org/presentationml/2006/main">
  <p:tag name="NUM" val="34"/>
</p:tagLst>
</file>

<file path=ppt/tags/tag386.xml><?xml version="1.0" encoding="utf-8"?>
<p:tagLst xmlns:a="http://schemas.openxmlformats.org/drawingml/2006/main" xmlns:r="http://schemas.openxmlformats.org/officeDocument/2006/relationships" xmlns:p="http://schemas.openxmlformats.org/presentationml/2006/main">
  <p:tag name="NUM" val="35"/>
</p:tagLst>
</file>

<file path=ppt/tags/tag387.xml><?xml version="1.0" encoding="utf-8"?>
<p:tagLst xmlns:a="http://schemas.openxmlformats.org/drawingml/2006/main" xmlns:r="http://schemas.openxmlformats.org/officeDocument/2006/relationships" xmlns:p="http://schemas.openxmlformats.org/presentationml/2006/main">
  <p:tag name="NUM" val="36"/>
</p:tagLst>
</file>

<file path=ppt/tags/tag388.xml><?xml version="1.0" encoding="utf-8"?>
<p:tagLst xmlns:a="http://schemas.openxmlformats.org/drawingml/2006/main" xmlns:r="http://schemas.openxmlformats.org/officeDocument/2006/relationships" xmlns:p="http://schemas.openxmlformats.org/presentationml/2006/main">
  <p:tag name="NUM" val="37"/>
</p:tagLst>
</file>

<file path=ppt/tags/tag389.xml><?xml version="1.0" encoding="utf-8"?>
<p:tagLst xmlns:a="http://schemas.openxmlformats.org/drawingml/2006/main" xmlns:r="http://schemas.openxmlformats.org/officeDocument/2006/relationships" xmlns:p="http://schemas.openxmlformats.org/presentationml/2006/main">
  <p:tag name="NUM" val="38"/>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390.xml><?xml version="1.0" encoding="utf-8"?>
<p:tagLst xmlns:a="http://schemas.openxmlformats.org/drawingml/2006/main" xmlns:r="http://schemas.openxmlformats.org/officeDocument/2006/relationships" xmlns:p="http://schemas.openxmlformats.org/presentationml/2006/main">
  <p:tag name="NUM" val="39"/>
</p:tagLst>
</file>

<file path=ppt/tags/tag391.xml><?xml version="1.0" encoding="utf-8"?>
<p:tagLst xmlns:a="http://schemas.openxmlformats.org/drawingml/2006/main" xmlns:r="http://schemas.openxmlformats.org/officeDocument/2006/relationships" xmlns:p="http://schemas.openxmlformats.org/presentationml/2006/main">
  <p:tag name="NUM" val="1"/>
</p:tagLst>
</file>

<file path=ppt/tags/tag392.xml><?xml version="1.0" encoding="utf-8"?>
<p:tagLst xmlns:a="http://schemas.openxmlformats.org/drawingml/2006/main" xmlns:r="http://schemas.openxmlformats.org/officeDocument/2006/relationships" xmlns:p="http://schemas.openxmlformats.org/presentationml/2006/main">
  <p:tag name="NUM" val="2"/>
</p:tagLst>
</file>

<file path=ppt/tags/tag393.xml><?xml version="1.0" encoding="utf-8"?>
<p:tagLst xmlns:a="http://schemas.openxmlformats.org/drawingml/2006/main" xmlns:r="http://schemas.openxmlformats.org/officeDocument/2006/relationships" xmlns:p="http://schemas.openxmlformats.org/presentationml/2006/main">
  <p:tag name="NUM" val="3"/>
</p:tagLst>
</file>

<file path=ppt/tags/tag394.xml><?xml version="1.0" encoding="utf-8"?>
<p:tagLst xmlns:a="http://schemas.openxmlformats.org/drawingml/2006/main" xmlns:r="http://schemas.openxmlformats.org/officeDocument/2006/relationships" xmlns:p="http://schemas.openxmlformats.org/presentationml/2006/main">
  <p:tag name="NUM" val="4"/>
</p:tagLst>
</file>

<file path=ppt/tags/tag395.xml><?xml version="1.0" encoding="utf-8"?>
<p:tagLst xmlns:a="http://schemas.openxmlformats.org/drawingml/2006/main" xmlns:r="http://schemas.openxmlformats.org/officeDocument/2006/relationships" xmlns:p="http://schemas.openxmlformats.org/presentationml/2006/main">
  <p:tag name="NUM" val="5"/>
</p:tagLst>
</file>

<file path=ppt/tags/tag396.xml><?xml version="1.0" encoding="utf-8"?>
<p:tagLst xmlns:a="http://schemas.openxmlformats.org/drawingml/2006/main" xmlns:r="http://schemas.openxmlformats.org/officeDocument/2006/relationships" xmlns:p="http://schemas.openxmlformats.org/presentationml/2006/main">
  <p:tag name="NUM" val="6"/>
</p:tagLst>
</file>

<file path=ppt/tags/tag397.xml><?xml version="1.0" encoding="utf-8"?>
<p:tagLst xmlns:a="http://schemas.openxmlformats.org/drawingml/2006/main" xmlns:r="http://schemas.openxmlformats.org/officeDocument/2006/relationships" xmlns:p="http://schemas.openxmlformats.org/presentationml/2006/main">
  <p:tag name="NUM" val="7"/>
</p:tagLst>
</file>

<file path=ppt/tags/tag398.xml><?xml version="1.0" encoding="utf-8"?>
<p:tagLst xmlns:a="http://schemas.openxmlformats.org/drawingml/2006/main" xmlns:r="http://schemas.openxmlformats.org/officeDocument/2006/relationships" xmlns:p="http://schemas.openxmlformats.org/presentationml/2006/main">
  <p:tag name="NUM" val="8"/>
</p:tagLst>
</file>

<file path=ppt/tags/tag399.xml><?xml version="1.0" encoding="utf-8"?>
<p:tagLst xmlns:a="http://schemas.openxmlformats.org/drawingml/2006/main" xmlns:r="http://schemas.openxmlformats.org/officeDocument/2006/relationships" xmlns:p="http://schemas.openxmlformats.org/presentationml/2006/main">
  <p:tag name="NUM" val="9"/>
</p:tagLst>
</file>

<file path=ppt/tags/tag4.xml><?xml version="1.0" encoding="utf-8"?>
<p:tagLst xmlns:a="http://schemas.openxmlformats.org/drawingml/2006/main" xmlns:r="http://schemas.openxmlformats.org/officeDocument/2006/relationships" xmlns:p="http://schemas.openxmlformats.org/presentationml/2006/main">
  <p:tag name="NUM" val="5"/>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00.xml><?xml version="1.0" encoding="utf-8"?>
<p:tagLst xmlns:a="http://schemas.openxmlformats.org/drawingml/2006/main" xmlns:r="http://schemas.openxmlformats.org/officeDocument/2006/relationships" xmlns:p="http://schemas.openxmlformats.org/presentationml/2006/main">
  <p:tag name="NUM" val="10"/>
</p:tagLst>
</file>

<file path=ppt/tags/tag401.xml><?xml version="1.0" encoding="utf-8"?>
<p:tagLst xmlns:a="http://schemas.openxmlformats.org/drawingml/2006/main" xmlns:r="http://schemas.openxmlformats.org/officeDocument/2006/relationships" xmlns:p="http://schemas.openxmlformats.org/presentationml/2006/main">
  <p:tag name="NUM" val="11"/>
</p:tagLst>
</file>

<file path=ppt/tags/tag402.xml><?xml version="1.0" encoding="utf-8"?>
<p:tagLst xmlns:a="http://schemas.openxmlformats.org/drawingml/2006/main" xmlns:r="http://schemas.openxmlformats.org/officeDocument/2006/relationships" xmlns:p="http://schemas.openxmlformats.org/presentationml/2006/main">
  <p:tag name="NUM" val="12"/>
</p:tagLst>
</file>

<file path=ppt/tags/tag403.xml><?xml version="1.0" encoding="utf-8"?>
<p:tagLst xmlns:a="http://schemas.openxmlformats.org/drawingml/2006/main" xmlns:r="http://schemas.openxmlformats.org/officeDocument/2006/relationships" xmlns:p="http://schemas.openxmlformats.org/presentationml/2006/main">
  <p:tag name="NUM" val="13"/>
</p:tagLst>
</file>

<file path=ppt/tags/tag404.xml><?xml version="1.0" encoding="utf-8"?>
<p:tagLst xmlns:a="http://schemas.openxmlformats.org/drawingml/2006/main" xmlns:r="http://schemas.openxmlformats.org/officeDocument/2006/relationships" xmlns:p="http://schemas.openxmlformats.org/presentationml/2006/main">
  <p:tag name="NUM" val="14"/>
</p:tagLst>
</file>

<file path=ppt/tags/tag405.xml><?xml version="1.0" encoding="utf-8"?>
<p:tagLst xmlns:a="http://schemas.openxmlformats.org/drawingml/2006/main" xmlns:r="http://schemas.openxmlformats.org/officeDocument/2006/relationships" xmlns:p="http://schemas.openxmlformats.org/presentationml/2006/main">
  <p:tag name="NUM" val="15"/>
</p:tagLst>
</file>

<file path=ppt/tags/tag406.xml><?xml version="1.0" encoding="utf-8"?>
<p:tagLst xmlns:a="http://schemas.openxmlformats.org/drawingml/2006/main" xmlns:r="http://schemas.openxmlformats.org/officeDocument/2006/relationships" xmlns:p="http://schemas.openxmlformats.org/presentationml/2006/main">
  <p:tag name="NUM" val="16"/>
</p:tagLst>
</file>

<file path=ppt/tags/tag407.xml><?xml version="1.0" encoding="utf-8"?>
<p:tagLst xmlns:a="http://schemas.openxmlformats.org/drawingml/2006/main" xmlns:r="http://schemas.openxmlformats.org/officeDocument/2006/relationships" xmlns:p="http://schemas.openxmlformats.org/presentationml/2006/main">
  <p:tag name="NUM" val="17"/>
</p:tagLst>
</file>

<file path=ppt/tags/tag408.xml><?xml version="1.0" encoding="utf-8"?>
<p:tagLst xmlns:a="http://schemas.openxmlformats.org/drawingml/2006/main" xmlns:r="http://schemas.openxmlformats.org/officeDocument/2006/relationships" xmlns:p="http://schemas.openxmlformats.org/presentationml/2006/main">
  <p:tag name="NUM" val="18"/>
</p:tagLst>
</file>

<file path=ppt/tags/tag409.xml><?xml version="1.0" encoding="utf-8"?>
<p:tagLst xmlns:a="http://schemas.openxmlformats.org/drawingml/2006/main" xmlns:r="http://schemas.openxmlformats.org/officeDocument/2006/relationships" xmlns:p="http://schemas.openxmlformats.org/presentationml/2006/main">
  <p:tag name="NUM" val="19"/>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10.xml><?xml version="1.0" encoding="utf-8"?>
<p:tagLst xmlns:a="http://schemas.openxmlformats.org/drawingml/2006/main" xmlns:r="http://schemas.openxmlformats.org/officeDocument/2006/relationships" xmlns:p="http://schemas.openxmlformats.org/presentationml/2006/main">
  <p:tag name="NUM" val="20"/>
</p:tagLst>
</file>

<file path=ppt/tags/tag411.xml><?xml version="1.0" encoding="utf-8"?>
<p:tagLst xmlns:a="http://schemas.openxmlformats.org/drawingml/2006/main" xmlns:r="http://schemas.openxmlformats.org/officeDocument/2006/relationships" xmlns:p="http://schemas.openxmlformats.org/presentationml/2006/main">
  <p:tag name="NUM" val="20"/>
</p:tagLst>
</file>

<file path=ppt/tags/tag412.xml><?xml version="1.0" encoding="utf-8"?>
<p:tagLst xmlns:a="http://schemas.openxmlformats.org/drawingml/2006/main" xmlns:r="http://schemas.openxmlformats.org/officeDocument/2006/relationships" xmlns:p="http://schemas.openxmlformats.org/presentationml/2006/main">
  <p:tag name="NUM" val="2"/>
</p:tagLst>
</file>

<file path=ppt/tags/tag413.xml><?xml version="1.0" encoding="utf-8"?>
<p:tagLst xmlns:a="http://schemas.openxmlformats.org/drawingml/2006/main" xmlns:r="http://schemas.openxmlformats.org/officeDocument/2006/relationships" xmlns:p="http://schemas.openxmlformats.org/presentationml/2006/main">
  <p:tag name="NUM" val="20"/>
</p:tagLst>
</file>

<file path=ppt/tags/tag414.xml><?xml version="1.0" encoding="utf-8"?>
<p:tagLst xmlns:a="http://schemas.openxmlformats.org/drawingml/2006/main" xmlns:r="http://schemas.openxmlformats.org/officeDocument/2006/relationships" xmlns:p="http://schemas.openxmlformats.org/presentationml/2006/main">
  <p:tag name="NUM" val="5"/>
</p:tagLst>
</file>

<file path=ppt/tags/tag415.xml><?xml version="1.0" encoding="utf-8"?>
<p:tagLst xmlns:a="http://schemas.openxmlformats.org/drawingml/2006/main" xmlns:r="http://schemas.openxmlformats.org/officeDocument/2006/relationships" xmlns:p="http://schemas.openxmlformats.org/presentationml/2006/main">
  <p:tag name="NUM" val="1"/>
</p:tagLst>
</file>

<file path=ppt/tags/tag416.xml><?xml version="1.0" encoding="utf-8"?>
<p:tagLst xmlns:a="http://schemas.openxmlformats.org/drawingml/2006/main" xmlns:r="http://schemas.openxmlformats.org/officeDocument/2006/relationships" xmlns:p="http://schemas.openxmlformats.org/presentationml/2006/main">
  <p:tag name="NUM" val="7"/>
</p:tagLst>
</file>

<file path=ppt/tags/tag417.xml><?xml version="1.0" encoding="utf-8"?>
<p:tagLst xmlns:a="http://schemas.openxmlformats.org/drawingml/2006/main" xmlns:r="http://schemas.openxmlformats.org/officeDocument/2006/relationships" xmlns:p="http://schemas.openxmlformats.org/presentationml/2006/main">
  <p:tag name="NUM" val="3"/>
</p:tagLst>
</file>

<file path=ppt/tags/tag418.xml><?xml version="1.0" encoding="utf-8"?>
<p:tagLst xmlns:a="http://schemas.openxmlformats.org/drawingml/2006/main" xmlns:r="http://schemas.openxmlformats.org/officeDocument/2006/relationships" xmlns:p="http://schemas.openxmlformats.org/presentationml/2006/main">
  <p:tag name="NUM" val="4"/>
</p:tagLst>
</file>

<file path=ppt/tags/tag419.xml><?xml version="1.0" encoding="utf-8"?>
<p:tagLst xmlns:a="http://schemas.openxmlformats.org/drawingml/2006/main" xmlns:r="http://schemas.openxmlformats.org/officeDocument/2006/relationships" xmlns:p="http://schemas.openxmlformats.org/presentationml/2006/main">
  <p:tag name="NUM" val="6"/>
</p:tagLst>
</file>

<file path=ppt/tags/tag42.xml><?xml version="1.0" encoding="utf-8"?>
<p:tagLst xmlns:a="http://schemas.openxmlformats.org/drawingml/2006/main" xmlns:r="http://schemas.openxmlformats.org/officeDocument/2006/relationships" xmlns:p="http://schemas.openxmlformats.org/presentationml/2006/main">
  <p:tag name="NUM" val="5"/>
</p:tagLst>
</file>

<file path=ppt/tags/tag420.xml><?xml version="1.0" encoding="utf-8"?>
<p:tagLst xmlns:a="http://schemas.openxmlformats.org/drawingml/2006/main" xmlns:r="http://schemas.openxmlformats.org/officeDocument/2006/relationships" xmlns:p="http://schemas.openxmlformats.org/presentationml/2006/main">
  <p:tag name="NUM" val="8"/>
</p:tagLst>
</file>

<file path=ppt/tags/tag421.xml><?xml version="1.0" encoding="utf-8"?>
<p:tagLst xmlns:a="http://schemas.openxmlformats.org/drawingml/2006/main" xmlns:r="http://schemas.openxmlformats.org/officeDocument/2006/relationships" xmlns:p="http://schemas.openxmlformats.org/presentationml/2006/main">
  <p:tag name="NUM" val="9"/>
</p:tagLst>
</file>

<file path=ppt/tags/tag422.xml><?xml version="1.0" encoding="utf-8"?>
<p:tagLst xmlns:a="http://schemas.openxmlformats.org/drawingml/2006/main" xmlns:r="http://schemas.openxmlformats.org/officeDocument/2006/relationships" xmlns:p="http://schemas.openxmlformats.org/presentationml/2006/main">
  <p:tag name="NUM" val="10"/>
</p:tagLst>
</file>

<file path=ppt/tags/tag423.xml><?xml version="1.0" encoding="utf-8"?>
<p:tagLst xmlns:a="http://schemas.openxmlformats.org/drawingml/2006/main" xmlns:r="http://schemas.openxmlformats.org/officeDocument/2006/relationships" xmlns:p="http://schemas.openxmlformats.org/presentationml/2006/main">
  <p:tag name="NUM" val="11"/>
</p:tagLst>
</file>

<file path=ppt/tags/tag424.xml><?xml version="1.0" encoding="utf-8"?>
<p:tagLst xmlns:a="http://schemas.openxmlformats.org/drawingml/2006/main" xmlns:r="http://schemas.openxmlformats.org/officeDocument/2006/relationships" xmlns:p="http://schemas.openxmlformats.org/presentationml/2006/main">
  <p:tag name="NUM" val="12"/>
</p:tagLst>
</file>

<file path=ppt/tags/tag425.xml><?xml version="1.0" encoding="utf-8"?>
<p:tagLst xmlns:a="http://schemas.openxmlformats.org/drawingml/2006/main" xmlns:r="http://schemas.openxmlformats.org/officeDocument/2006/relationships" xmlns:p="http://schemas.openxmlformats.org/presentationml/2006/main">
  <p:tag name="NUM" val="14"/>
</p:tagLst>
</file>

<file path=ppt/tags/tag426.xml><?xml version="1.0" encoding="utf-8"?>
<p:tagLst xmlns:a="http://schemas.openxmlformats.org/drawingml/2006/main" xmlns:r="http://schemas.openxmlformats.org/officeDocument/2006/relationships" xmlns:p="http://schemas.openxmlformats.org/presentationml/2006/main">
  <p:tag name="NUM" val="13"/>
</p:tagLst>
</file>

<file path=ppt/tags/tag427.xml><?xml version="1.0" encoding="utf-8"?>
<p:tagLst xmlns:a="http://schemas.openxmlformats.org/drawingml/2006/main" xmlns:r="http://schemas.openxmlformats.org/officeDocument/2006/relationships" xmlns:p="http://schemas.openxmlformats.org/presentationml/2006/main">
  <p:tag name="NUM" val="16"/>
</p:tagLst>
</file>

<file path=ppt/tags/tag428.xml><?xml version="1.0" encoding="utf-8"?>
<p:tagLst xmlns:a="http://schemas.openxmlformats.org/drawingml/2006/main" xmlns:r="http://schemas.openxmlformats.org/officeDocument/2006/relationships" xmlns:p="http://schemas.openxmlformats.org/presentationml/2006/main">
  <p:tag name="NUM" val="15"/>
</p:tagLst>
</file>

<file path=ppt/tags/tag429.xml><?xml version="1.0" encoding="utf-8"?>
<p:tagLst xmlns:a="http://schemas.openxmlformats.org/drawingml/2006/main" xmlns:r="http://schemas.openxmlformats.org/officeDocument/2006/relationships" xmlns:p="http://schemas.openxmlformats.org/presentationml/2006/main">
  <p:tag name="NUM" val="17"/>
</p:tagLst>
</file>

<file path=ppt/tags/tag43.xml><?xml version="1.0" encoding="utf-8"?>
<p:tagLst xmlns:a="http://schemas.openxmlformats.org/drawingml/2006/main" xmlns:r="http://schemas.openxmlformats.org/officeDocument/2006/relationships" xmlns:p="http://schemas.openxmlformats.org/presentationml/2006/main">
  <p:tag name="NUM" val="6"/>
</p:tagLst>
</file>

<file path=ppt/tags/tag430.xml><?xml version="1.0" encoding="utf-8"?>
<p:tagLst xmlns:a="http://schemas.openxmlformats.org/drawingml/2006/main" xmlns:r="http://schemas.openxmlformats.org/officeDocument/2006/relationships" xmlns:p="http://schemas.openxmlformats.org/presentationml/2006/main">
  <p:tag name="NUM" val="18"/>
</p:tagLst>
</file>

<file path=ppt/tags/tag431.xml><?xml version="1.0" encoding="utf-8"?>
<p:tagLst xmlns:a="http://schemas.openxmlformats.org/drawingml/2006/main" xmlns:r="http://schemas.openxmlformats.org/officeDocument/2006/relationships" xmlns:p="http://schemas.openxmlformats.org/presentationml/2006/main">
  <p:tag name="NUM" val="19"/>
</p:tagLst>
</file>

<file path=ppt/tags/tag432.xml><?xml version="1.0" encoding="utf-8"?>
<p:tagLst xmlns:a="http://schemas.openxmlformats.org/drawingml/2006/main" xmlns:r="http://schemas.openxmlformats.org/officeDocument/2006/relationships" xmlns:p="http://schemas.openxmlformats.org/presentationml/2006/main">
  <p:tag name="NUM" val="20"/>
</p:tagLst>
</file>

<file path=ppt/tags/tag433.xml><?xml version="1.0" encoding="utf-8"?>
<p:tagLst xmlns:a="http://schemas.openxmlformats.org/drawingml/2006/main" xmlns:r="http://schemas.openxmlformats.org/officeDocument/2006/relationships" xmlns:p="http://schemas.openxmlformats.org/presentationml/2006/main">
  <p:tag name="NUM" val="20"/>
</p:tagLst>
</file>

<file path=ppt/tags/tag434.xml><?xml version="1.0" encoding="utf-8"?>
<p:tagLst xmlns:a="http://schemas.openxmlformats.org/drawingml/2006/main" xmlns:r="http://schemas.openxmlformats.org/officeDocument/2006/relationships" xmlns:p="http://schemas.openxmlformats.org/presentationml/2006/main">
  <p:tag name="NUM" val="20"/>
</p:tagLst>
</file>

<file path=ppt/tags/tag435.xml><?xml version="1.0" encoding="utf-8"?>
<p:tagLst xmlns:a="http://schemas.openxmlformats.org/drawingml/2006/main" xmlns:r="http://schemas.openxmlformats.org/officeDocument/2006/relationships" xmlns:p="http://schemas.openxmlformats.org/presentationml/2006/main">
  <p:tag name="NUM" val="11"/>
</p:tagLst>
</file>

<file path=ppt/tags/tag44.xml><?xml version="1.0" encoding="utf-8"?>
<p:tagLst xmlns:a="http://schemas.openxmlformats.org/drawingml/2006/main" xmlns:r="http://schemas.openxmlformats.org/officeDocument/2006/relationships" xmlns:p="http://schemas.openxmlformats.org/presentationml/2006/main">
  <p:tag name="NUM" val="7"/>
</p:tagLst>
</file>

<file path=ppt/tags/tag45.xml><?xml version="1.0" encoding="utf-8"?>
<p:tagLst xmlns:a="http://schemas.openxmlformats.org/drawingml/2006/main" xmlns:r="http://schemas.openxmlformats.org/officeDocument/2006/relationships" xmlns:p="http://schemas.openxmlformats.org/presentationml/2006/main">
  <p:tag name="NUM" val="8"/>
</p:tagLst>
</file>

<file path=ppt/tags/tag46.xml><?xml version="1.0" encoding="utf-8"?>
<p:tagLst xmlns:a="http://schemas.openxmlformats.org/drawingml/2006/main" xmlns:r="http://schemas.openxmlformats.org/officeDocument/2006/relationships" xmlns:p="http://schemas.openxmlformats.org/presentationml/2006/main">
  <p:tag name="NUM" val="9"/>
</p:tagLst>
</file>

<file path=ppt/tags/tag47.xml><?xml version="1.0" encoding="utf-8"?>
<p:tagLst xmlns:a="http://schemas.openxmlformats.org/drawingml/2006/main" xmlns:r="http://schemas.openxmlformats.org/officeDocument/2006/relationships" xmlns:p="http://schemas.openxmlformats.org/presentationml/2006/main">
  <p:tag name="NUM" val="10"/>
</p:tagLst>
</file>

<file path=ppt/tags/tag48.xml><?xml version="1.0" encoding="utf-8"?>
<p:tagLst xmlns:a="http://schemas.openxmlformats.org/drawingml/2006/main" xmlns:r="http://schemas.openxmlformats.org/officeDocument/2006/relationships" xmlns:p="http://schemas.openxmlformats.org/presentationml/2006/main">
  <p:tag name="NUM" val="12"/>
</p:tagLst>
</file>

<file path=ppt/tags/tag49.xml><?xml version="1.0" encoding="utf-8"?>
<p:tagLst xmlns:a="http://schemas.openxmlformats.org/drawingml/2006/main" xmlns:r="http://schemas.openxmlformats.org/officeDocument/2006/relationships" xmlns:p="http://schemas.openxmlformats.org/presentationml/2006/main">
  <p:tag name="NUM" val="13"/>
</p:tagLst>
</file>

<file path=ppt/tags/tag5.xml><?xml version="1.0" encoding="utf-8"?>
<p:tagLst xmlns:a="http://schemas.openxmlformats.org/drawingml/2006/main" xmlns:r="http://schemas.openxmlformats.org/officeDocument/2006/relationships" xmlns:p="http://schemas.openxmlformats.org/presentationml/2006/main">
  <p:tag name="NUM" val="7"/>
</p:tagLst>
</file>

<file path=ppt/tags/tag50.xml><?xml version="1.0" encoding="utf-8"?>
<p:tagLst xmlns:a="http://schemas.openxmlformats.org/drawingml/2006/main" xmlns:r="http://schemas.openxmlformats.org/officeDocument/2006/relationships" xmlns:p="http://schemas.openxmlformats.org/presentationml/2006/main">
  <p:tag name="NUM" val="14"/>
</p:tagLst>
</file>

<file path=ppt/tags/tag51.xml><?xml version="1.0" encoding="utf-8"?>
<p:tagLst xmlns:a="http://schemas.openxmlformats.org/drawingml/2006/main" xmlns:r="http://schemas.openxmlformats.org/officeDocument/2006/relationships" xmlns:p="http://schemas.openxmlformats.org/presentationml/2006/main">
  <p:tag name="NUM" val="11"/>
</p:tagLst>
</file>

<file path=ppt/tags/tag52.xml><?xml version="1.0" encoding="utf-8"?>
<p:tagLst xmlns:a="http://schemas.openxmlformats.org/drawingml/2006/main" xmlns:r="http://schemas.openxmlformats.org/officeDocument/2006/relationships" xmlns:p="http://schemas.openxmlformats.org/presentationml/2006/main">
  <p:tag name="NUM" val="15"/>
</p:tagLst>
</file>

<file path=ppt/tags/tag53.xml><?xml version="1.0" encoding="utf-8"?>
<p:tagLst xmlns:a="http://schemas.openxmlformats.org/drawingml/2006/main" xmlns:r="http://schemas.openxmlformats.org/officeDocument/2006/relationships" xmlns:p="http://schemas.openxmlformats.org/presentationml/2006/main">
  <p:tag name="NUM" val="16"/>
</p:tagLst>
</file>

<file path=ppt/tags/tag54.xml><?xml version="1.0" encoding="utf-8"?>
<p:tagLst xmlns:a="http://schemas.openxmlformats.org/drawingml/2006/main" xmlns:r="http://schemas.openxmlformats.org/officeDocument/2006/relationships" xmlns:p="http://schemas.openxmlformats.org/presentationml/2006/main">
  <p:tag name="NUM" val="17"/>
</p:tagLst>
</file>

<file path=ppt/tags/tag55.xml><?xml version="1.0" encoding="utf-8"?>
<p:tagLst xmlns:a="http://schemas.openxmlformats.org/drawingml/2006/main" xmlns:r="http://schemas.openxmlformats.org/officeDocument/2006/relationships" xmlns:p="http://schemas.openxmlformats.org/presentationml/2006/main">
  <p:tag name="NUM" val="18"/>
</p:tagLst>
</file>

<file path=ppt/tags/tag56.xml><?xml version="1.0" encoding="utf-8"?>
<p:tagLst xmlns:a="http://schemas.openxmlformats.org/drawingml/2006/main" xmlns:r="http://schemas.openxmlformats.org/officeDocument/2006/relationships" xmlns:p="http://schemas.openxmlformats.org/presentationml/2006/main">
  <p:tag name="NUM" val="19"/>
</p:tagLst>
</file>

<file path=ppt/tags/tag57.xml><?xml version="1.0" encoding="utf-8"?>
<p:tagLst xmlns:a="http://schemas.openxmlformats.org/drawingml/2006/main" xmlns:r="http://schemas.openxmlformats.org/officeDocument/2006/relationships" xmlns:p="http://schemas.openxmlformats.org/presentationml/2006/main">
  <p:tag name="NUM" val="20"/>
</p:tagLst>
</file>

<file path=ppt/tags/tag58.xml><?xml version="1.0" encoding="utf-8"?>
<p:tagLst xmlns:a="http://schemas.openxmlformats.org/drawingml/2006/main" xmlns:r="http://schemas.openxmlformats.org/officeDocument/2006/relationships" xmlns:p="http://schemas.openxmlformats.org/presentationml/2006/main">
  <p:tag name="NUM" val="21"/>
</p:tagLst>
</file>

<file path=ppt/tags/tag59.xml><?xml version="1.0" encoding="utf-8"?>
<p:tagLst xmlns:a="http://schemas.openxmlformats.org/drawingml/2006/main" xmlns:r="http://schemas.openxmlformats.org/officeDocument/2006/relationships" xmlns:p="http://schemas.openxmlformats.org/presentationml/2006/main">
  <p:tag name="NUM" val="22"/>
</p:tagLst>
</file>

<file path=ppt/tags/tag6.xml><?xml version="1.0" encoding="utf-8"?>
<p:tagLst xmlns:a="http://schemas.openxmlformats.org/drawingml/2006/main" xmlns:r="http://schemas.openxmlformats.org/officeDocument/2006/relationships" xmlns:p="http://schemas.openxmlformats.org/presentationml/2006/main">
  <p:tag name="NUM" val="8"/>
</p:tagLst>
</file>

<file path=ppt/tags/tag60.xml><?xml version="1.0" encoding="utf-8"?>
<p:tagLst xmlns:a="http://schemas.openxmlformats.org/drawingml/2006/main" xmlns:r="http://schemas.openxmlformats.org/officeDocument/2006/relationships" xmlns:p="http://schemas.openxmlformats.org/presentationml/2006/main">
  <p:tag name="NUM" val="23"/>
</p:tagLst>
</file>

<file path=ppt/tags/tag61.xml><?xml version="1.0" encoding="utf-8"?>
<p:tagLst xmlns:a="http://schemas.openxmlformats.org/drawingml/2006/main" xmlns:r="http://schemas.openxmlformats.org/officeDocument/2006/relationships" xmlns:p="http://schemas.openxmlformats.org/presentationml/2006/main">
  <p:tag name="NUM" val="24"/>
</p:tagLst>
</file>

<file path=ppt/tags/tag62.xml><?xml version="1.0" encoding="utf-8"?>
<p:tagLst xmlns:a="http://schemas.openxmlformats.org/drawingml/2006/main" xmlns:r="http://schemas.openxmlformats.org/officeDocument/2006/relationships" xmlns:p="http://schemas.openxmlformats.org/presentationml/2006/main">
  <p:tag name="NUM" val="25"/>
</p:tagLst>
</file>

<file path=ppt/tags/tag63.xml><?xml version="1.0" encoding="utf-8"?>
<p:tagLst xmlns:a="http://schemas.openxmlformats.org/drawingml/2006/main" xmlns:r="http://schemas.openxmlformats.org/officeDocument/2006/relationships" xmlns:p="http://schemas.openxmlformats.org/presentationml/2006/main">
  <p:tag name="NUM" val="26"/>
</p:tagLst>
</file>

<file path=ppt/tags/tag64.xml><?xml version="1.0" encoding="utf-8"?>
<p:tagLst xmlns:a="http://schemas.openxmlformats.org/drawingml/2006/main" xmlns:r="http://schemas.openxmlformats.org/officeDocument/2006/relationships" xmlns:p="http://schemas.openxmlformats.org/presentationml/2006/main">
  <p:tag name="NUM" val="27"/>
</p:tagLst>
</file>

<file path=ppt/tags/tag65.xml><?xml version="1.0" encoding="utf-8"?>
<p:tagLst xmlns:a="http://schemas.openxmlformats.org/drawingml/2006/main" xmlns:r="http://schemas.openxmlformats.org/officeDocument/2006/relationships" xmlns:p="http://schemas.openxmlformats.org/presentationml/2006/main">
  <p:tag name="NUM" val="28"/>
</p:tagLst>
</file>

<file path=ppt/tags/tag66.xml><?xml version="1.0" encoding="utf-8"?>
<p:tagLst xmlns:a="http://schemas.openxmlformats.org/drawingml/2006/main" xmlns:r="http://schemas.openxmlformats.org/officeDocument/2006/relationships" xmlns:p="http://schemas.openxmlformats.org/presentationml/2006/main">
  <p:tag name="NUM" val="29"/>
</p:tagLst>
</file>

<file path=ppt/tags/tag67.xml><?xml version="1.0" encoding="utf-8"?>
<p:tagLst xmlns:a="http://schemas.openxmlformats.org/drawingml/2006/main" xmlns:r="http://schemas.openxmlformats.org/officeDocument/2006/relationships" xmlns:p="http://schemas.openxmlformats.org/presentationml/2006/main">
  <p:tag name="NUM" val="30"/>
</p:tagLst>
</file>

<file path=ppt/tags/tag68.xml><?xml version="1.0" encoding="utf-8"?>
<p:tagLst xmlns:a="http://schemas.openxmlformats.org/drawingml/2006/main" xmlns:r="http://schemas.openxmlformats.org/officeDocument/2006/relationships" xmlns:p="http://schemas.openxmlformats.org/presentationml/2006/main">
  <p:tag name="NUM" val="31"/>
</p:tagLst>
</file>

<file path=ppt/tags/tag69.xml><?xml version="1.0" encoding="utf-8"?>
<p:tagLst xmlns:a="http://schemas.openxmlformats.org/drawingml/2006/main" xmlns:r="http://schemas.openxmlformats.org/officeDocument/2006/relationships" xmlns:p="http://schemas.openxmlformats.org/presentationml/2006/main">
  <p:tag name="NUM" val="32"/>
</p:tagLst>
</file>

<file path=ppt/tags/tag7.xml><?xml version="1.0" encoding="utf-8"?>
<p:tagLst xmlns:a="http://schemas.openxmlformats.org/drawingml/2006/main" xmlns:r="http://schemas.openxmlformats.org/officeDocument/2006/relationships" xmlns:p="http://schemas.openxmlformats.org/presentationml/2006/main">
  <p:tag name="NUM" val="9"/>
</p:tagLst>
</file>

<file path=ppt/tags/tag70.xml><?xml version="1.0" encoding="utf-8"?>
<p:tagLst xmlns:a="http://schemas.openxmlformats.org/drawingml/2006/main" xmlns:r="http://schemas.openxmlformats.org/officeDocument/2006/relationships" xmlns:p="http://schemas.openxmlformats.org/presentationml/2006/main">
  <p:tag name="NUM" val="33"/>
</p:tagLst>
</file>

<file path=ppt/tags/tag71.xml><?xml version="1.0" encoding="utf-8"?>
<p:tagLst xmlns:a="http://schemas.openxmlformats.org/drawingml/2006/main" xmlns:r="http://schemas.openxmlformats.org/officeDocument/2006/relationships" xmlns:p="http://schemas.openxmlformats.org/presentationml/2006/main">
  <p:tag name="NUM" val="34"/>
</p:tagLst>
</file>

<file path=ppt/tags/tag72.xml><?xml version="1.0" encoding="utf-8"?>
<p:tagLst xmlns:a="http://schemas.openxmlformats.org/drawingml/2006/main" xmlns:r="http://schemas.openxmlformats.org/officeDocument/2006/relationships" xmlns:p="http://schemas.openxmlformats.org/presentationml/2006/main">
  <p:tag name="NUM" val="35"/>
</p:tagLst>
</file>

<file path=ppt/tags/tag73.xml><?xml version="1.0" encoding="utf-8"?>
<p:tagLst xmlns:a="http://schemas.openxmlformats.org/drawingml/2006/main" xmlns:r="http://schemas.openxmlformats.org/officeDocument/2006/relationships" xmlns:p="http://schemas.openxmlformats.org/presentationml/2006/main">
  <p:tag name="NUM" val="36"/>
</p:tagLst>
</file>

<file path=ppt/tags/tag74.xml><?xml version="1.0" encoding="utf-8"?>
<p:tagLst xmlns:a="http://schemas.openxmlformats.org/drawingml/2006/main" xmlns:r="http://schemas.openxmlformats.org/officeDocument/2006/relationships" xmlns:p="http://schemas.openxmlformats.org/presentationml/2006/main">
  <p:tag name="NUM" val="37"/>
</p:tagLst>
</file>

<file path=ppt/tags/tag75.xml><?xml version="1.0" encoding="utf-8"?>
<p:tagLst xmlns:a="http://schemas.openxmlformats.org/drawingml/2006/main" xmlns:r="http://schemas.openxmlformats.org/officeDocument/2006/relationships" xmlns:p="http://schemas.openxmlformats.org/presentationml/2006/main">
  <p:tag name="NUM" val="38"/>
</p:tagLst>
</file>

<file path=ppt/tags/tag76.xml><?xml version="1.0" encoding="utf-8"?>
<p:tagLst xmlns:a="http://schemas.openxmlformats.org/drawingml/2006/main" xmlns:r="http://schemas.openxmlformats.org/officeDocument/2006/relationships" xmlns:p="http://schemas.openxmlformats.org/presentationml/2006/main">
  <p:tag name="NUM" val="39"/>
</p:tagLst>
</file>

<file path=ppt/tags/tag77.xml><?xml version="1.0" encoding="utf-8"?>
<p:tagLst xmlns:a="http://schemas.openxmlformats.org/drawingml/2006/main" xmlns:r="http://schemas.openxmlformats.org/officeDocument/2006/relationships" xmlns:p="http://schemas.openxmlformats.org/presentationml/2006/main">
  <p:tag name="NUM" val="40"/>
</p:tagLst>
</file>

<file path=ppt/tags/tag78.xml><?xml version="1.0" encoding="utf-8"?>
<p:tagLst xmlns:a="http://schemas.openxmlformats.org/drawingml/2006/main" xmlns:r="http://schemas.openxmlformats.org/officeDocument/2006/relationships" xmlns:p="http://schemas.openxmlformats.org/presentationml/2006/main">
  <p:tag name="NUM" val="41"/>
</p:tagLst>
</file>

<file path=ppt/tags/tag79.xml><?xml version="1.0" encoding="utf-8"?>
<p:tagLst xmlns:a="http://schemas.openxmlformats.org/drawingml/2006/main" xmlns:r="http://schemas.openxmlformats.org/officeDocument/2006/relationships" xmlns:p="http://schemas.openxmlformats.org/presentationml/2006/main">
  <p:tag name="NUM" val="42"/>
</p:tagLst>
</file>

<file path=ppt/tags/tag8.xml><?xml version="1.0" encoding="utf-8"?>
<p:tagLst xmlns:a="http://schemas.openxmlformats.org/drawingml/2006/main" xmlns:r="http://schemas.openxmlformats.org/officeDocument/2006/relationships" xmlns:p="http://schemas.openxmlformats.org/presentationml/2006/main">
  <p:tag name="NUM" val="10"/>
</p:tagLst>
</file>

<file path=ppt/tags/tag80.xml><?xml version="1.0" encoding="utf-8"?>
<p:tagLst xmlns:a="http://schemas.openxmlformats.org/drawingml/2006/main" xmlns:r="http://schemas.openxmlformats.org/officeDocument/2006/relationships" xmlns:p="http://schemas.openxmlformats.org/presentationml/2006/main">
  <p:tag name="NUM" val="43"/>
</p:tagLst>
</file>

<file path=ppt/tags/tag81.xml><?xml version="1.0" encoding="utf-8"?>
<p:tagLst xmlns:a="http://schemas.openxmlformats.org/drawingml/2006/main" xmlns:r="http://schemas.openxmlformats.org/officeDocument/2006/relationships" xmlns:p="http://schemas.openxmlformats.org/presentationml/2006/main">
  <p:tag name="NUM" val="44"/>
</p:tagLst>
</file>

<file path=ppt/tags/tag82.xml><?xml version="1.0" encoding="utf-8"?>
<p:tagLst xmlns:a="http://schemas.openxmlformats.org/drawingml/2006/main" xmlns:r="http://schemas.openxmlformats.org/officeDocument/2006/relationships" xmlns:p="http://schemas.openxmlformats.org/presentationml/2006/main">
  <p:tag name="NUM" val="45"/>
</p:tagLst>
</file>

<file path=ppt/tags/tag83.xml><?xml version="1.0" encoding="utf-8"?>
<p:tagLst xmlns:a="http://schemas.openxmlformats.org/drawingml/2006/main" xmlns:r="http://schemas.openxmlformats.org/officeDocument/2006/relationships" xmlns:p="http://schemas.openxmlformats.org/presentationml/2006/main">
  <p:tag name="NUM" val="46"/>
</p:tagLst>
</file>

<file path=ppt/tags/tag84.xml><?xml version="1.0" encoding="utf-8"?>
<p:tagLst xmlns:a="http://schemas.openxmlformats.org/drawingml/2006/main" xmlns:r="http://schemas.openxmlformats.org/officeDocument/2006/relationships" xmlns:p="http://schemas.openxmlformats.org/presentationml/2006/main">
  <p:tag name="NUM" val="47"/>
</p:tagLst>
</file>

<file path=ppt/tags/tag85.xml><?xml version="1.0" encoding="utf-8"?>
<p:tagLst xmlns:a="http://schemas.openxmlformats.org/drawingml/2006/main" xmlns:r="http://schemas.openxmlformats.org/officeDocument/2006/relationships" xmlns:p="http://schemas.openxmlformats.org/presentationml/2006/main">
  <p:tag name="NUM" val="48"/>
</p:tagLst>
</file>

<file path=ppt/tags/tag86.xml><?xml version="1.0" encoding="utf-8"?>
<p:tagLst xmlns:a="http://schemas.openxmlformats.org/drawingml/2006/main" xmlns:r="http://schemas.openxmlformats.org/officeDocument/2006/relationships" xmlns:p="http://schemas.openxmlformats.org/presentationml/2006/main">
  <p:tag name="NUM" val="49"/>
</p:tagLst>
</file>

<file path=ppt/tags/tag87.xml><?xml version="1.0" encoding="utf-8"?>
<p:tagLst xmlns:a="http://schemas.openxmlformats.org/drawingml/2006/main" xmlns:r="http://schemas.openxmlformats.org/officeDocument/2006/relationships" xmlns:p="http://schemas.openxmlformats.org/presentationml/2006/main">
  <p:tag name="NUM" val="50"/>
</p:tagLst>
</file>

<file path=ppt/tags/tag88.xml><?xml version="1.0" encoding="utf-8"?>
<p:tagLst xmlns:a="http://schemas.openxmlformats.org/drawingml/2006/main" xmlns:r="http://schemas.openxmlformats.org/officeDocument/2006/relationships" xmlns:p="http://schemas.openxmlformats.org/presentationml/2006/main">
  <p:tag name="NUM" val="51"/>
</p:tagLst>
</file>

<file path=ppt/tags/tag89.xml><?xml version="1.0" encoding="utf-8"?>
<p:tagLst xmlns:a="http://schemas.openxmlformats.org/drawingml/2006/main" xmlns:r="http://schemas.openxmlformats.org/officeDocument/2006/relationships" xmlns:p="http://schemas.openxmlformats.org/presentationml/2006/main">
  <p:tag name="NUM" val="52"/>
</p:tagLst>
</file>

<file path=ppt/tags/tag9.xml><?xml version="1.0" encoding="utf-8"?>
<p:tagLst xmlns:a="http://schemas.openxmlformats.org/drawingml/2006/main" xmlns:r="http://schemas.openxmlformats.org/officeDocument/2006/relationships" xmlns:p="http://schemas.openxmlformats.org/presentationml/2006/main">
  <p:tag name="NUM" val="11"/>
</p:tagLst>
</file>

<file path=ppt/tags/tag90.xml><?xml version="1.0" encoding="utf-8"?>
<p:tagLst xmlns:a="http://schemas.openxmlformats.org/drawingml/2006/main" xmlns:r="http://schemas.openxmlformats.org/officeDocument/2006/relationships" xmlns:p="http://schemas.openxmlformats.org/presentationml/2006/main">
  <p:tag name="NUM" val="53"/>
</p:tagLst>
</file>

<file path=ppt/tags/tag91.xml><?xml version="1.0" encoding="utf-8"?>
<p:tagLst xmlns:a="http://schemas.openxmlformats.org/drawingml/2006/main" xmlns:r="http://schemas.openxmlformats.org/officeDocument/2006/relationships" xmlns:p="http://schemas.openxmlformats.org/presentationml/2006/main">
  <p:tag name="NUM" val="54"/>
</p:tagLst>
</file>

<file path=ppt/tags/tag92.xml><?xml version="1.0" encoding="utf-8"?>
<p:tagLst xmlns:a="http://schemas.openxmlformats.org/drawingml/2006/main" xmlns:r="http://schemas.openxmlformats.org/officeDocument/2006/relationships" xmlns:p="http://schemas.openxmlformats.org/presentationml/2006/main">
  <p:tag name="NUM" val="55"/>
</p:tagLst>
</file>

<file path=ppt/tags/tag93.xml><?xml version="1.0" encoding="utf-8"?>
<p:tagLst xmlns:a="http://schemas.openxmlformats.org/drawingml/2006/main" xmlns:r="http://schemas.openxmlformats.org/officeDocument/2006/relationships" xmlns:p="http://schemas.openxmlformats.org/presentationml/2006/main">
  <p:tag name="NUM" val="56"/>
</p:tagLst>
</file>

<file path=ppt/tags/tag94.xml><?xml version="1.0" encoding="utf-8"?>
<p:tagLst xmlns:a="http://schemas.openxmlformats.org/drawingml/2006/main" xmlns:r="http://schemas.openxmlformats.org/officeDocument/2006/relationships" xmlns:p="http://schemas.openxmlformats.org/presentationml/2006/main">
  <p:tag name="NUM" val="57"/>
</p:tagLst>
</file>

<file path=ppt/tags/tag95.xml><?xml version="1.0" encoding="utf-8"?>
<p:tagLst xmlns:a="http://schemas.openxmlformats.org/drawingml/2006/main" xmlns:r="http://schemas.openxmlformats.org/officeDocument/2006/relationships" xmlns:p="http://schemas.openxmlformats.org/presentationml/2006/main">
  <p:tag name="NUM" val="58"/>
</p:tagLst>
</file>

<file path=ppt/tags/tag96.xml><?xml version="1.0" encoding="utf-8"?>
<p:tagLst xmlns:a="http://schemas.openxmlformats.org/drawingml/2006/main" xmlns:r="http://schemas.openxmlformats.org/officeDocument/2006/relationships" xmlns:p="http://schemas.openxmlformats.org/presentationml/2006/main">
  <p:tag name="NUM" val="59"/>
</p:tagLst>
</file>

<file path=ppt/tags/tag97.xml><?xml version="1.0" encoding="utf-8"?>
<p:tagLst xmlns:a="http://schemas.openxmlformats.org/drawingml/2006/main" xmlns:r="http://schemas.openxmlformats.org/officeDocument/2006/relationships" xmlns:p="http://schemas.openxmlformats.org/presentationml/2006/main">
  <p:tag name="NUM" val="60"/>
</p:tagLst>
</file>

<file path=ppt/tags/tag98.xml><?xml version="1.0" encoding="utf-8"?>
<p:tagLst xmlns:a="http://schemas.openxmlformats.org/drawingml/2006/main" xmlns:r="http://schemas.openxmlformats.org/officeDocument/2006/relationships" xmlns:p="http://schemas.openxmlformats.org/presentationml/2006/main">
  <p:tag name="NUM" val="61"/>
</p:tagLst>
</file>

<file path=ppt/tags/tag99.xml><?xml version="1.0" encoding="utf-8"?>
<p:tagLst xmlns:a="http://schemas.openxmlformats.org/drawingml/2006/main" xmlns:r="http://schemas.openxmlformats.org/officeDocument/2006/relationships" xmlns:p="http://schemas.openxmlformats.org/presentationml/2006/main">
  <p:tag name="NUM" val="62"/>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TotalTime>
  <Words>1353</Words>
  <Application>Microsoft Office PowerPoint</Application>
  <PresentationFormat>Grand écran</PresentationFormat>
  <Paragraphs>172</Paragraphs>
  <Slides>22</Slides>
  <Notes>22</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22</vt:i4>
      </vt:variant>
    </vt:vector>
  </HeadingPairs>
  <TitlesOfParts>
    <vt:vector size="34" baseType="lpstr">
      <vt:lpstr>Abadi</vt:lpstr>
      <vt:lpstr>ADLaM Display</vt:lpstr>
      <vt:lpstr>-apple-system</vt:lpstr>
      <vt:lpstr>Aptos</vt:lpstr>
      <vt:lpstr>Aptos Display</vt:lpstr>
      <vt:lpstr>Arial</vt:lpstr>
      <vt:lpstr>Avenir Next LT Pro Light</vt:lpstr>
      <vt:lpstr>Calibri</vt:lpstr>
      <vt:lpstr>Cavolini</vt:lpstr>
      <vt:lpstr>Montserrat</vt:lpstr>
      <vt:lpstr>Times New Roman</vt:lpstr>
      <vt:lpstr>Thème Office</vt:lpstr>
      <vt:lpstr>Présentation PowerPoint</vt:lpstr>
      <vt:lpstr>La philosophie de l’Open</vt:lpstr>
      <vt:lpstr>La philosophie de l’Open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Où chercher des Open Educational Ressources – Des moyens pour enrichir ses cours </vt:lpstr>
      <vt:lpstr>Focus sur les licences libres « Creative commons »</vt:lpstr>
      <vt:lpstr>Idées reçues autour de la réutilisation de contenu à des fins pédagogiques</vt:lpstr>
      <vt:lpstr>Présentation PowerPoint</vt:lpstr>
      <vt:lpstr>Présentation PowerPoint</vt:lpstr>
      <vt:lpstr>Comprendre les sigles des licences Creative Commons</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Clara Depommier</dc:creator>
  <cp:lastModifiedBy>Sophie Depoterre</cp:lastModifiedBy>
  <cp:revision>6</cp:revision>
  <dcterms:created xsi:type="dcterms:W3CDTF">2024-10-28T15:20:55Z</dcterms:created>
  <dcterms:modified xsi:type="dcterms:W3CDTF">2024-12-03T08:52:03Z</dcterms:modified>
</cp:coreProperties>
</file>