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4"/>
  </p:notesMasterIdLst>
  <p:sldIdLst>
    <p:sldId id="267" r:id="rId5"/>
    <p:sldId id="269" r:id="rId6"/>
    <p:sldId id="274" r:id="rId7"/>
    <p:sldId id="278" r:id="rId8"/>
    <p:sldId id="270" r:id="rId9"/>
    <p:sldId id="273" r:id="rId10"/>
    <p:sldId id="283" r:id="rId11"/>
    <p:sldId id="282" r:id="rId12"/>
    <p:sldId id="285" r:id="rId13"/>
    <p:sldId id="288" r:id="rId14"/>
    <p:sldId id="284" r:id="rId15"/>
    <p:sldId id="290" r:id="rId16"/>
    <p:sldId id="287" r:id="rId17"/>
    <p:sldId id="286" r:id="rId18"/>
    <p:sldId id="281" r:id="rId19"/>
    <p:sldId id="289" r:id="rId20"/>
    <p:sldId id="277" r:id="rId21"/>
    <p:sldId id="279" r:id="rId22"/>
    <p:sldId id="271" r:id="rId23"/>
  </p:sldIdLst>
  <p:sldSz cx="11520488" cy="6480175"/>
  <p:notesSz cx="6797675" cy="9926638"/>
  <p:defaultTextStyle>
    <a:defPPr>
      <a:defRPr lang="fr-FR"/>
    </a:defPPr>
    <a:lvl1pPr marL="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45B"/>
    <a:srgbClr val="103355"/>
    <a:srgbClr val="F4B81E"/>
    <a:srgbClr val="668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C07D41-AAFD-4FDA-A059-9FFC994305B2}" v="3" dt="2024-05-24T16:09:31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91"/>
    <p:restoredTop sz="94213"/>
  </p:normalViewPr>
  <p:slideViewPr>
    <p:cSldViewPr snapToGrid="0">
      <p:cViewPr varScale="1">
        <p:scale>
          <a:sx n="95" d="100"/>
          <a:sy n="95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éline Polain" userId="5972f309-4d6a-448b-9e27-90181ec8b249" providerId="ADAL" clId="{98C07D41-AAFD-4FDA-A059-9FFC994305B2}"/>
    <pc:docChg chg="custSel addSld modSld">
      <pc:chgData name="Céline Polain" userId="5972f309-4d6a-448b-9e27-90181ec8b249" providerId="ADAL" clId="{98C07D41-AAFD-4FDA-A059-9FFC994305B2}" dt="2024-05-24T16:10:28.916" v="9" actId="1076"/>
      <pc:docMkLst>
        <pc:docMk/>
      </pc:docMkLst>
      <pc:sldChg chg="addSp delSp modSp mod delAnim modAnim">
        <pc:chgData name="Céline Polain" userId="5972f309-4d6a-448b-9e27-90181ec8b249" providerId="ADAL" clId="{98C07D41-AAFD-4FDA-A059-9FFC994305B2}" dt="2024-05-24T16:09:35.110" v="5" actId="478"/>
        <pc:sldMkLst>
          <pc:docMk/>
          <pc:sldMk cId="815024863" sldId="284"/>
        </pc:sldMkLst>
        <pc:picChg chg="add del mod">
          <ac:chgData name="Céline Polain" userId="5972f309-4d6a-448b-9e27-90181ec8b249" providerId="ADAL" clId="{98C07D41-AAFD-4FDA-A059-9FFC994305B2}" dt="2024-05-24T16:09:35.110" v="5" actId="478"/>
          <ac:picMkLst>
            <pc:docMk/>
            <pc:sldMk cId="815024863" sldId="284"/>
            <ac:picMk id="6" creationId="{673A64BE-403D-9C75-7091-ED3D69BA319D}"/>
          </ac:picMkLst>
        </pc:picChg>
      </pc:sldChg>
      <pc:sldChg chg="addSp delSp modSp add mod">
        <pc:chgData name="Céline Polain" userId="5972f309-4d6a-448b-9e27-90181ec8b249" providerId="ADAL" clId="{98C07D41-AAFD-4FDA-A059-9FFC994305B2}" dt="2024-05-24T16:10:28.916" v="9" actId="1076"/>
        <pc:sldMkLst>
          <pc:docMk/>
          <pc:sldMk cId="2303776671" sldId="290"/>
        </pc:sldMkLst>
        <pc:spChg chg="add del mod">
          <ac:chgData name="Céline Polain" userId="5972f309-4d6a-448b-9e27-90181ec8b249" providerId="ADAL" clId="{98C07D41-AAFD-4FDA-A059-9FFC994305B2}" dt="2024-05-24T16:10:22.445" v="8" actId="478"/>
          <ac:spMkLst>
            <pc:docMk/>
            <pc:sldMk cId="2303776671" sldId="290"/>
            <ac:spMk id="4" creationId="{D353995E-A6B2-55A9-699E-73C8791BBD12}"/>
          </ac:spMkLst>
        </pc:spChg>
        <pc:picChg chg="del">
          <ac:chgData name="Céline Polain" userId="5972f309-4d6a-448b-9e27-90181ec8b249" providerId="ADAL" clId="{98C07D41-AAFD-4FDA-A059-9FFC994305B2}" dt="2024-05-24T16:10:16.054" v="7" actId="478"/>
          <ac:picMkLst>
            <pc:docMk/>
            <pc:sldMk cId="2303776671" sldId="290"/>
            <ac:picMk id="5" creationId="{6B6FA879-F655-1AA5-D3D8-4E0341A2B1F2}"/>
          </ac:picMkLst>
        </pc:picChg>
        <pc:picChg chg="mod">
          <ac:chgData name="Céline Polain" userId="5972f309-4d6a-448b-9e27-90181ec8b249" providerId="ADAL" clId="{98C07D41-AAFD-4FDA-A059-9FFC994305B2}" dt="2024-05-24T16:10:28.916" v="9" actId="1076"/>
          <ac:picMkLst>
            <pc:docMk/>
            <pc:sldMk cId="2303776671" sldId="290"/>
            <ac:picMk id="6" creationId="{673A64BE-403D-9C75-7091-ED3D69BA319D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884EE0-1460-4E3F-9DAA-AB650EF975E4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43DFBD3A-839F-42AC-9E5B-DC652FF5C829}">
      <dgm:prSet phldrT="[Texte]"/>
      <dgm:spPr/>
      <dgm:t>
        <a:bodyPr/>
        <a:lstStyle/>
        <a:p>
          <a:r>
            <a:rPr lang="fr-FR" dirty="0">
              <a:solidFill>
                <a:srgbClr val="103355"/>
              </a:solidFill>
            </a:rPr>
            <a:t>Formation Punch</a:t>
          </a:r>
          <a:endParaRPr lang="fr-BE" dirty="0">
            <a:solidFill>
              <a:srgbClr val="103355"/>
            </a:solidFill>
          </a:endParaRPr>
        </a:p>
      </dgm:t>
    </dgm:pt>
    <dgm:pt modelId="{1AA17EB8-096D-4F3A-8684-A756CA37F04B}" type="parTrans" cxnId="{0245D3D1-952D-4F84-A2A3-337CD390C66D}">
      <dgm:prSet/>
      <dgm:spPr/>
      <dgm:t>
        <a:bodyPr/>
        <a:lstStyle/>
        <a:p>
          <a:endParaRPr lang="fr-BE"/>
        </a:p>
      </dgm:t>
    </dgm:pt>
    <dgm:pt modelId="{4B64B4BA-53B4-4D65-A49D-BD1CDAE60D76}" type="sibTrans" cxnId="{0245D3D1-952D-4F84-A2A3-337CD390C66D}">
      <dgm:prSet/>
      <dgm:spPr/>
      <dgm:t>
        <a:bodyPr/>
        <a:lstStyle/>
        <a:p>
          <a:endParaRPr lang="fr-BE"/>
        </a:p>
      </dgm:t>
    </dgm:pt>
    <dgm:pt modelId="{15E47F64-2766-47BF-B092-3C3CC43AAB17}">
      <dgm:prSet phldrT="[Texte]"/>
      <dgm:spPr/>
      <dgm:t>
        <a:bodyPr/>
        <a:lstStyle/>
        <a:p>
          <a:r>
            <a:rPr lang="fr-FR" dirty="0">
              <a:solidFill>
                <a:srgbClr val="103355"/>
              </a:solidFill>
            </a:rPr>
            <a:t>Auto-évaluation Colada</a:t>
          </a:r>
          <a:endParaRPr lang="fr-BE" dirty="0">
            <a:solidFill>
              <a:srgbClr val="103355"/>
            </a:solidFill>
          </a:endParaRPr>
        </a:p>
      </dgm:t>
    </dgm:pt>
    <dgm:pt modelId="{A5DB6F6A-EB5F-4277-B7F4-89DEC501AED4}" type="parTrans" cxnId="{27A2D5BD-E094-4011-A435-7CE74BF09467}">
      <dgm:prSet/>
      <dgm:spPr/>
      <dgm:t>
        <a:bodyPr/>
        <a:lstStyle/>
        <a:p>
          <a:endParaRPr lang="fr-BE"/>
        </a:p>
      </dgm:t>
    </dgm:pt>
    <dgm:pt modelId="{0F19C65C-95EA-429A-9768-00FA7AE196A5}" type="sibTrans" cxnId="{27A2D5BD-E094-4011-A435-7CE74BF09467}">
      <dgm:prSet/>
      <dgm:spPr/>
      <dgm:t>
        <a:bodyPr/>
        <a:lstStyle/>
        <a:p>
          <a:endParaRPr lang="fr-BE"/>
        </a:p>
      </dgm:t>
    </dgm:pt>
    <dgm:pt modelId="{49CF5F55-E3BD-4C00-B7A4-B003F0ED2782}">
      <dgm:prSet phldrT="[Texte]"/>
      <dgm:spPr/>
      <dgm:t>
        <a:bodyPr/>
        <a:lstStyle/>
        <a:p>
          <a:r>
            <a:rPr lang="fr-FR" dirty="0">
              <a:solidFill>
                <a:srgbClr val="103355"/>
              </a:solidFill>
            </a:rPr>
            <a:t>Accompagnement Tonic</a:t>
          </a:r>
          <a:endParaRPr lang="fr-BE" dirty="0">
            <a:solidFill>
              <a:srgbClr val="103355"/>
            </a:solidFill>
          </a:endParaRPr>
        </a:p>
      </dgm:t>
    </dgm:pt>
    <dgm:pt modelId="{E60DA181-89AC-4B98-99F2-DD8D711927E1}" type="parTrans" cxnId="{2BB381D4-7A6F-403C-8E14-C9D14FD04FDB}">
      <dgm:prSet/>
      <dgm:spPr/>
      <dgm:t>
        <a:bodyPr/>
        <a:lstStyle/>
        <a:p>
          <a:endParaRPr lang="fr-BE"/>
        </a:p>
      </dgm:t>
    </dgm:pt>
    <dgm:pt modelId="{043CB5BC-09C8-408D-A048-F2386C80073D}" type="sibTrans" cxnId="{2BB381D4-7A6F-403C-8E14-C9D14FD04FDB}">
      <dgm:prSet/>
      <dgm:spPr/>
      <dgm:t>
        <a:bodyPr/>
        <a:lstStyle/>
        <a:p>
          <a:endParaRPr lang="fr-BE"/>
        </a:p>
      </dgm:t>
    </dgm:pt>
    <dgm:pt modelId="{50F6BCAE-E3E2-4560-A7F0-E7C7F6D63155}">
      <dgm:prSet phldrT="[Texte]"/>
      <dgm:spPr/>
      <dgm:t>
        <a:bodyPr/>
        <a:lstStyle/>
        <a:p>
          <a:r>
            <a:rPr lang="fr-FR" dirty="0">
              <a:solidFill>
                <a:srgbClr val="103355"/>
              </a:solidFill>
            </a:rPr>
            <a:t>Template on the Beach</a:t>
          </a:r>
          <a:endParaRPr lang="fr-BE" dirty="0">
            <a:solidFill>
              <a:srgbClr val="103355"/>
            </a:solidFill>
          </a:endParaRPr>
        </a:p>
      </dgm:t>
    </dgm:pt>
    <dgm:pt modelId="{439E483C-520B-4FFD-929E-983C63C1F2CF}" type="parTrans" cxnId="{B0083AC3-B1DB-45C3-9C19-72BF65F91FEE}">
      <dgm:prSet/>
      <dgm:spPr/>
      <dgm:t>
        <a:bodyPr/>
        <a:lstStyle/>
        <a:p>
          <a:endParaRPr lang="fr-BE"/>
        </a:p>
      </dgm:t>
    </dgm:pt>
    <dgm:pt modelId="{694872F1-1AE5-4EDF-95C3-C6D3A275B66D}" type="sibTrans" cxnId="{B0083AC3-B1DB-45C3-9C19-72BF65F91FEE}">
      <dgm:prSet/>
      <dgm:spPr/>
      <dgm:t>
        <a:bodyPr/>
        <a:lstStyle/>
        <a:p>
          <a:endParaRPr lang="fr-BE"/>
        </a:p>
      </dgm:t>
    </dgm:pt>
    <dgm:pt modelId="{741E84BF-CC68-4DA0-BA40-7D07C796421D}">
      <dgm:prSet phldrT="[Texte]"/>
      <dgm:spPr/>
      <dgm:t>
        <a:bodyPr/>
        <a:lstStyle/>
        <a:p>
          <a:r>
            <a:rPr lang="fr-FR" dirty="0">
              <a:solidFill>
                <a:srgbClr val="103355"/>
              </a:solidFill>
            </a:rPr>
            <a:t>Escape Game </a:t>
          </a:r>
          <a:r>
            <a:rPr lang="fr-FR" dirty="0" err="1">
              <a:solidFill>
                <a:srgbClr val="103355"/>
              </a:solidFill>
            </a:rPr>
            <a:t>Fizz</a:t>
          </a:r>
          <a:endParaRPr lang="fr-BE" dirty="0">
            <a:solidFill>
              <a:srgbClr val="103355"/>
            </a:solidFill>
          </a:endParaRPr>
        </a:p>
      </dgm:t>
    </dgm:pt>
    <dgm:pt modelId="{DB137233-E7EB-4875-8174-E6BA88BB59F7}" type="parTrans" cxnId="{3F935087-B105-4B2D-B694-209471651E30}">
      <dgm:prSet/>
      <dgm:spPr/>
      <dgm:t>
        <a:bodyPr/>
        <a:lstStyle/>
        <a:p>
          <a:endParaRPr lang="fr-BE"/>
        </a:p>
      </dgm:t>
    </dgm:pt>
    <dgm:pt modelId="{B5568648-1CA6-4B1D-996A-D3F7976A7F11}" type="sibTrans" cxnId="{3F935087-B105-4B2D-B694-209471651E30}">
      <dgm:prSet/>
      <dgm:spPr/>
      <dgm:t>
        <a:bodyPr/>
        <a:lstStyle/>
        <a:p>
          <a:endParaRPr lang="fr-BE"/>
        </a:p>
      </dgm:t>
    </dgm:pt>
    <dgm:pt modelId="{DA9A8F23-E785-4247-8171-6AA6EBE7E69B}">
      <dgm:prSet phldrT="[Texte]"/>
      <dgm:spPr/>
      <dgm:t>
        <a:bodyPr/>
        <a:lstStyle/>
        <a:p>
          <a:r>
            <a:rPr lang="fr-FR" dirty="0">
              <a:solidFill>
                <a:srgbClr val="103355"/>
              </a:solidFill>
            </a:rPr>
            <a:t>Augmenté Martini</a:t>
          </a:r>
          <a:endParaRPr lang="fr-BE" dirty="0">
            <a:solidFill>
              <a:srgbClr val="103355"/>
            </a:solidFill>
          </a:endParaRPr>
        </a:p>
      </dgm:t>
    </dgm:pt>
    <dgm:pt modelId="{17613024-DB74-4018-A949-C65B8EF10783}" type="parTrans" cxnId="{7C9694FD-5051-4EBA-BD77-934FAACB9F37}">
      <dgm:prSet/>
      <dgm:spPr/>
      <dgm:t>
        <a:bodyPr/>
        <a:lstStyle/>
        <a:p>
          <a:endParaRPr lang="fr-BE"/>
        </a:p>
      </dgm:t>
    </dgm:pt>
    <dgm:pt modelId="{B88DF28B-7042-44CF-AE8F-050403BEAB0D}" type="sibTrans" cxnId="{7C9694FD-5051-4EBA-BD77-934FAACB9F37}">
      <dgm:prSet/>
      <dgm:spPr/>
      <dgm:t>
        <a:bodyPr/>
        <a:lstStyle/>
        <a:p>
          <a:endParaRPr lang="fr-BE"/>
        </a:p>
      </dgm:t>
    </dgm:pt>
    <dgm:pt modelId="{33490730-7138-452F-AF36-967C4333D79E}">
      <dgm:prSet phldrT="[Texte]"/>
      <dgm:spPr/>
      <dgm:t>
        <a:bodyPr/>
        <a:lstStyle/>
        <a:p>
          <a:r>
            <a:rPr lang="fr-FR" dirty="0" err="1">
              <a:solidFill>
                <a:srgbClr val="103355"/>
              </a:solidFill>
            </a:rPr>
            <a:t>Mooc</a:t>
          </a:r>
          <a:r>
            <a:rPr lang="fr-FR" dirty="0">
              <a:solidFill>
                <a:srgbClr val="103355"/>
              </a:solidFill>
            </a:rPr>
            <a:t> Lagoon</a:t>
          </a:r>
          <a:endParaRPr lang="fr-BE" dirty="0">
            <a:solidFill>
              <a:srgbClr val="103355"/>
            </a:solidFill>
          </a:endParaRPr>
        </a:p>
      </dgm:t>
    </dgm:pt>
    <dgm:pt modelId="{2EFE0E53-DAE8-4B27-AD12-CE84A8DDED85}" type="parTrans" cxnId="{F5459836-D116-4884-ABD2-9F1A10F046E2}">
      <dgm:prSet/>
      <dgm:spPr/>
      <dgm:t>
        <a:bodyPr/>
        <a:lstStyle/>
        <a:p>
          <a:endParaRPr lang="fr-BE"/>
        </a:p>
      </dgm:t>
    </dgm:pt>
    <dgm:pt modelId="{9FB49600-A929-4FA4-8FF1-2653259F3CEB}" type="sibTrans" cxnId="{F5459836-D116-4884-ABD2-9F1A10F046E2}">
      <dgm:prSet/>
      <dgm:spPr/>
      <dgm:t>
        <a:bodyPr/>
        <a:lstStyle/>
        <a:p>
          <a:endParaRPr lang="fr-BE"/>
        </a:p>
      </dgm:t>
    </dgm:pt>
    <dgm:pt modelId="{8A5C5AA5-A9EC-40C9-8102-97DA1206658C}">
      <dgm:prSet phldrT="[Texte]"/>
      <dgm:spPr/>
      <dgm:t>
        <a:bodyPr/>
        <a:lstStyle/>
        <a:p>
          <a:r>
            <a:rPr lang="fr-FR" dirty="0">
              <a:solidFill>
                <a:srgbClr val="103355"/>
              </a:solidFill>
            </a:rPr>
            <a:t>Événement Blossom</a:t>
          </a:r>
          <a:endParaRPr lang="fr-BE" dirty="0">
            <a:solidFill>
              <a:srgbClr val="103355"/>
            </a:solidFill>
          </a:endParaRPr>
        </a:p>
      </dgm:t>
    </dgm:pt>
    <dgm:pt modelId="{3A6B8822-EE2E-4D91-B135-CA9F1F2D3E99}" type="parTrans" cxnId="{561D0970-D574-473A-BAA5-16121D53CAA1}">
      <dgm:prSet/>
      <dgm:spPr/>
      <dgm:t>
        <a:bodyPr/>
        <a:lstStyle/>
        <a:p>
          <a:endParaRPr lang="fr-BE"/>
        </a:p>
      </dgm:t>
    </dgm:pt>
    <dgm:pt modelId="{F10238C3-680D-4A5C-87B7-6291060AECE3}" type="sibTrans" cxnId="{561D0970-D574-473A-BAA5-16121D53CAA1}">
      <dgm:prSet/>
      <dgm:spPr/>
      <dgm:t>
        <a:bodyPr/>
        <a:lstStyle/>
        <a:p>
          <a:endParaRPr lang="fr-BE"/>
        </a:p>
      </dgm:t>
    </dgm:pt>
    <dgm:pt modelId="{BEC9D441-604F-48D2-8B91-5F78886CDC4B}" type="pres">
      <dgm:prSet presAssocID="{F2884EE0-1460-4E3F-9DAA-AB650EF975E4}" presName="Name0" presStyleCnt="0">
        <dgm:presLayoutVars>
          <dgm:dir/>
          <dgm:resizeHandles val="exact"/>
        </dgm:presLayoutVars>
      </dgm:prSet>
      <dgm:spPr/>
    </dgm:pt>
    <dgm:pt modelId="{2FCE7631-4CE3-4BFE-AB11-5E91A7F6A984}" type="pres">
      <dgm:prSet presAssocID="{43DFBD3A-839F-42AC-9E5B-DC652FF5C829}" presName="composite" presStyleCnt="0"/>
      <dgm:spPr/>
    </dgm:pt>
    <dgm:pt modelId="{7CF92DA1-1082-4B3F-9C28-863439DCCC31}" type="pres">
      <dgm:prSet presAssocID="{43DFBD3A-839F-42AC-9E5B-DC652FF5C829}" presName="rect1" presStyleLbl="trAlignAcc1" presStyleIdx="0" presStyleCnt="8">
        <dgm:presLayoutVars>
          <dgm:bulletEnabled val="1"/>
        </dgm:presLayoutVars>
      </dgm:prSet>
      <dgm:spPr/>
    </dgm:pt>
    <dgm:pt modelId="{13156770-77BF-4832-92BC-C2258D3704F6}" type="pres">
      <dgm:prSet presAssocID="{43DFBD3A-839F-42AC-9E5B-DC652FF5C829}" presName="rect2" presStyleLbl="fgImgPlace1" presStyleIdx="0" presStyleCnt="8" custLinFactNeighborX="-501"/>
      <dgm:spPr>
        <a:blipFill rotWithShape="1">
          <a:blip xmlns:r="http://schemas.openxmlformats.org/officeDocument/2006/relationships" r:embed="rId1"/>
          <a:srcRect/>
          <a:stretch>
            <a:fillRect l="-83000" r="-83000"/>
          </a:stretch>
        </a:blipFill>
      </dgm:spPr>
    </dgm:pt>
    <dgm:pt modelId="{2C9B637F-FB92-44D8-81DA-C785937BE2BA}" type="pres">
      <dgm:prSet presAssocID="{4B64B4BA-53B4-4D65-A49D-BD1CDAE60D76}" presName="sibTrans" presStyleCnt="0"/>
      <dgm:spPr/>
    </dgm:pt>
    <dgm:pt modelId="{57E63EF5-80D2-4496-8AB3-BF7A1E198A69}" type="pres">
      <dgm:prSet presAssocID="{15E47F64-2766-47BF-B092-3C3CC43AAB17}" presName="composite" presStyleCnt="0"/>
      <dgm:spPr/>
    </dgm:pt>
    <dgm:pt modelId="{33BE5CA8-B8C8-4AAC-8C7A-3ECD5BC9789A}" type="pres">
      <dgm:prSet presAssocID="{15E47F64-2766-47BF-B092-3C3CC43AAB17}" presName="rect1" presStyleLbl="trAlignAcc1" presStyleIdx="1" presStyleCnt="8">
        <dgm:presLayoutVars>
          <dgm:bulletEnabled val="1"/>
        </dgm:presLayoutVars>
      </dgm:prSet>
      <dgm:spPr/>
    </dgm:pt>
    <dgm:pt modelId="{D090BF0F-162B-410C-89C7-12F28020CD1D}" type="pres">
      <dgm:prSet presAssocID="{15E47F64-2766-47BF-B092-3C3CC43AAB17}" presName="rect2" presStyleLbl="fgImgPlace1" presStyleIdx="1" presStyleCnt="8"/>
      <dgm:spPr>
        <a:blipFill rotWithShape="1">
          <a:blip xmlns:r="http://schemas.openxmlformats.org/officeDocument/2006/relationships" r:embed="rId2"/>
          <a:srcRect/>
          <a:stretch>
            <a:fillRect l="-83000" r="-83000"/>
          </a:stretch>
        </a:blipFill>
      </dgm:spPr>
    </dgm:pt>
    <dgm:pt modelId="{C30508DD-9687-4B2E-BD91-E90E753AA0D9}" type="pres">
      <dgm:prSet presAssocID="{0F19C65C-95EA-429A-9768-00FA7AE196A5}" presName="sibTrans" presStyleCnt="0"/>
      <dgm:spPr/>
    </dgm:pt>
    <dgm:pt modelId="{55678297-E2AB-41AC-B0AF-EDB46E5F1588}" type="pres">
      <dgm:prSet presAssocID="{49CF5F55-E3BD-4C00-B7A4-B003F0ED2782}" presName="composite" presStyleCnt="0"/>
      <dgm:spPr/>
    </dgm:pt>
    <dgm:pt modelId="{D85E53B0-8D29-4A4D-9042-F172EE47DCF4}" type="pres">
      <dgm:prSet presAssocID="{49CF5F55-E3BD-4C00-B7A4-B003F0ED2782}" presName="rect1" presStyleLbl="trAlignAcc1" presStyleIdx="2" presStyleCnt="8">
        <dgm:presLayoutVars>
          <dgm:bulletEnabled val="1"/>
        </dgm:presLayoutVars>
      </dgm:prSet>
      <dgm:spPr/>
    </dgm:pt>
    <dgm:pt modelId="{D6C4A615-E735-4375-90B4-BA8B61C2F4CF}" type="pres">
      <dgm:prSet presAssocID="{49CF5F55-E3BD-4C00-B7A4-B003F0ED2782}" presName="rect2" presStyleLbl="fgImgPlace1" presStyleIdx="2" presStyleCnt="8"/>
      <dgm:spPr>
        <a:blipFill rotWithShape="1">
          <a:blip xmlns:r="http://schemas.openxmlformats.org/officeDocument/2006/relationships" r:embed="rId3"/>
          <a:srcRect/>
          <a:stretch>
            <a:fillRect l="-83000" r="-83000"/>
          </a:stretch>
        </a:blipFill>
      </dgm:spPr>
    </dgm:pt>
    <dgm:pt modelId="{C7D1FF50-07F0-4D30-9479-3F0233C49469}" type="pres">
      <dgm:prSet presAssocID="{043CB5BC-09C8-408D-A048-F2386C80073D}" presName="sibTrans" presStyleCnt="0"/>
      <dgm:spPr/>
    </dgm:pt>
    <dgm:pt modelId="{15B9A2B4-B5F9-4D29-8EFD-B5F0E3D22B80}" type="pres">
      <dgm:prSet presAssocID="{50F6BCAE-E3E2-4560-A7F0-E7C7F6D63155}" presName="composite" presStyleCnt="0"/>
      <dgm:spPr/>
    </dgm:pt>
    <dgm:pt modelId="{E095F886-74F2-4CD5-BCF2-0D46088DF3BA}" type="pres">
      <dgm:prSet presAssocID="{50F6BCAE-E3E2-4560-A7F0-E7C7F6D63155}" presName="rect1" presStyleLbl="trAlignAcc1" presStyleIdx="3" presStyleCnt="8">
        <dgm:presLayoutVars>
          <dgm:bulletEnabled val="1"/>
        </dgm:presLayoutVars>
      </dgm:prSet>
      <dgm:spPr/>
    </dgm:pt>
    <dgm:pt modelId="{812A062F-3B74-4925-AACE-ABAA45557644}" type="pres">
      <dgm:prSet presAssocID="{50F6BCAE-E3E2-4560-A7F0-E7C7F6D63155}" presName="rect2" presStyleLbl="fgImgPlace1" presStyleIdx="3" presStyleCnt="8"/>
      <dgm:spPr>
        <a:blipFill rotWithShape="1">
          <a:blip xmlns:r="http://schemas.openxmlformats.org/officeDocument/2006/relationships" r:embed="rId4"/>
          <a:srcRect/>
          <a:stretch>
            <a:fillRect l="-83000" r="-83000"/>
          </a:stretch>
        </a:blipFill>
      </dgm:spPr>
    </dgm:pt>
    <dgm:pt modelId="{69D95F5E-F151-4B1C-899F-863CCABC4AA8}" type="pres">
      <dgm:prSet presAssocID="{694872F1-1AE5-4EDF-95C3-C6D3A275B66D}" presName="sibTrans" presStyleCnt="0"/>
      <dgm:spPr/>
    </dgm:pt>
    <dgm:pt modelId="{80EB1B20-F15C-4FC7-954A-9368CC2DCC53}" type="pres">
      <dgm:prSet presAssocID="{741E84BF-CC68-4DA0-BA40-7D07C796421D}" presName="composite" presStyleCnt="0"/>
      <dgm:spPr/>
    </dgm:pt>
    <dgm:pt modelId="{66D6A86C-27A3-42A7-A055-CF10766C7DA7}" type="pres">
      <dgm:prSet presAssocID="{741E84BF-CC68-4DA0-BA40-7D07C796421D}" presName="rect1" presStyleLbl="trAlignAcc1" presStyleIdx="4" presStyleCnt="8">
        <dgm:presLayoutVars>
          <dgm:bulletEnabled val="1"/>
        </dgm:presLayoutVars>
      </dgm:prSet>
      <dgm:spPr/>
    </dgm:pt>
    <dgm:pt modelId="{6F180F7E-A447-4B47-BC89-CBED536C468A}" type="pres">
      <dgm:prSet presAssocID="{741E84BF-CC68-4DA0-BA40-7D07C796421D}" presName="rect2" presStyleLbl="fgImgPlace1" presStyleIdx="4" presStyleCnt="8"/>
      <dgm:spPr>
        <a:blipFill rotWithShape="1">
          <a:blip xmlns:r="http://schemas.openxmlformats.org/officeDocument/2006/relationships" r:embed="rId5"/>
          <a:srcRect/>
          <a:stretch>
            <a:fillRect l="-83000" r="-83000"/>
          </a:stretch>
        </a:blipFill>
      </dgm:spPr>
    </dgm:pt>
    <dgm:pt modelId="{24F5E674-B52E-41EC-877A-7A283F9E3D44}" type="pres">
      <dgm:prSet presAssocID="{B5568648-1CA6-4B1D-996A-D3F7976A7F11}" presName="sibTrans" presStyleCnt="0"/>
      <dgm:spPr/>
    </dgm:pt>
    <dgm:pt modelId="{0F002744-1670-4DF0-AA7C-12AEC40BEA8F}" type="pres">
      <dgm:prSet presAssocID="{DA9A8F23-E785-4247-8171-6AA6EBE7E69B}" presName="composite" presStyleCnt="0"/>
      <dgm:spPr/>
    </dgm:pt>
    <dgm:pt modelId="{5D1B8DF6-170C-489A-8234-0349C2FE3AEE}" type="pres">
      <dgm:prSet presAssocID="{DA9A8F23-E785-4247-8171-6AA6EBE7E69B}" presName="rect1" presStyleLbl="trAlignAcc1" presStyleIdx="5" presStyleCnt="8">
        <dgm:presLayoutVars>
          <dgm:bulletEnabled val="1"/>
        </dgm:presLayoutVars>
      </dgm:prSet>
      <dgm:spPr/>
    </dgm:pt>
    <dgm:pt modelId="{C11B7930-4C43-46A5-AC79-A9447DB62B1E}" type="pres">
      <dgm:prSet presAssocID="{DA9A8F23-E785-4247-8171-6AA6EBE7E69B}" presName="rect2" presStyleLbl="fgImgPlace1" presStyleIdx="5" presStyleCnt="8"/>
      <dgm:spPr>
        <a:blipFill rotWithShape="1">
          <a:blip xmlns:r="http://schemas.openxmlformats.org/officeDocument/2006/relationships" r:embed="rId6"/>
          <a:srcRect/>
          <a:stretch>
            <a:fillRect l="-83000" r="-83000"/>
          </a:stretch>
        </a:blipFill>
      </dgm:spPr>
    </dgm:pt>
    <dgm:pt modelId="{8AE81524-5827-47EE-B4BB-415A54CC41FB}" type="pres">
      <dgm:prSet presAssocID="{B88DF28B-7042-44CF-AE8F-050403BEAB0D}" presName="sibTrans" presStyleCnt="0"/>
      <dgm:spPr/>
    </dgm:pt>
    <dgm:pt modelId="{3DAB379C-F7BA-4FBB-88C6-1120E2D183EC}" type="pres">
      <dgm:prSet presAssocID="{33490730-7138-452F-AF36-967C4333D79E}" presName="composite" presStyleCnt="0"/>
      <dgm:spPr/>
    </dgm:pt>
    <dgm:pt modelId="{9D9F72A9-0778-4630-A2BB-F1A44BB47F91}" type="pres">
      <dgm:prSet presAssocID="{33490730-7138-452F-AF36-967C4333D79E}" presName="rect1" presStyleLbl="trAlignAcc1" presStyleIdx="6" presStyleCnt="8">
        <dgm:presLayoutVars>
          <dgm:bulletEnabled val="1"/>
        </dgm:presLayoutVars>
      </dgm:prSet>
      <dgm:spPr/>
    </dgm:pt>
    <dgm:pt modelId="{19DC07D4-2B50-4320-8769-B15688B85EF5}" type="pres">
      <dgm:prSet presAssocID="{33490730-7138-452F-AF36-967C4333D79E}" presName="rect2" presStyleLbl="fgImgPlace1" presStyleIdx="6" presStyleCnt="8"/>
      <dgm:spPr>
        <a:blipFill rotWithShape="1">
          <a:blip xmlns:r="http://schemas.openxmlformats.org/officeDocument/2006/relationships" r:embed="rId7"/>
          <a:srcRect/>
          <a:stretch>
            <a:fillRect l="-83000" r="-83000"/>
          </a:stretch>
        </a:blipFill>
      </dgm:spPr>
    </dgm:pt>
    <dgm:pt modelId="{878650DA-264E-4CC2-A9F2-07F74C7B7944}" type="pres">
      <dgm:prSet presAssocID="{9FB49600-A929-4FA4-8FF1-2653259F3CEB}" presName="sibTrans" presStyleCnt="0"/>
      <dgm:spPr/>
    </dgm:pt>
    <dgm:pt modelId="{02F049F8-A5CE-46A7-BCEE-59B0B42005D5}" type="pres">
      <dgm:prSet presAssocID="{8A5C5AA5-A9EC-40C9-8102-97DA1206658C}" presName="composite" presStyleCnt="0"/>
      <dgm:spPr/>
    </dgm:pt>
    <dgm:pt modelId="{4849F099-6492-4531-BF6F-74DF2DBE4278}" type="pres">
      <dgm:prSet presAssocID="{8A5C5AA5-A9EC-40C9-8102-97DA1206658C}" presName="rect1" presStyleLbl="trAlignAcc1" presStyleIdx="7" presStyleCnt="8">
        <dgm:presLayoutVars>
          <dgm:bulletEnabled val="1"/>
        </dgm:presLayoutVars>
      </dgm:prSet>
      <dgm:spPr/>
    </dgm:pt>
    <dgm:pt modelId="{9BFB60A5-A2F0-4903-A9CF-30088278278D}" type="pres">
      <dgm:prSet presAssocID="{8A5C5AA5-A9EC-40C9-8102-97DA1206658C}" presName="rect2" presStyleLbl="fgImgPlace1" presStyleIdx="7" presStyleCnt="8"/>
      <dgm:spPr>
        <a:blipFill rotWithShape="1">
          <a:blip xmlns:r="http://schemas.openxmlformats.org/officeDocument/2006/relationships" r:embed="rId8"/>
          <a:srcRect/>
          <a:stretch>
            <a:fillRect l="-83000" r="-83000"/>
          </a:stretch>
        </a:blipFill>
      </dgm:spPr>
    </dgm:pt>
  </dgm:ptLst>
  <dgm:cxnLst>
    <dgm:cxn modelId="{7F595C01-F989-4C04-A529-E17B923664BE}" type="presOf" srcId="{741E84BF-CC68-4DA0-BA40-7D07C796421D}" destId="{66D6A86C-27A3-42A7-A055-CF10766C7DA7}" srcOrd="0" destOrd="0" presId="urn:microsoft.com/office/officeart/2008/layout/PictureStrips"/>
    <dgm:cxn modelId="{90AAD90F-55DA-4A81-A5A4-E733FA46BD16}" type="presOf" srcId="{50F6BCAE-E3E2-4560-A7F0-E7C7F6D63155}" destId="{E095F886-74F2-4CD5-BCF2-0D46088DF3BA}" srcOrd="0" destOrd="0" presId="urn:microsoft.com/office/officeart/2008/layout/PictureStrips"/>
    <dgm:cxn modelId="{F5459836-D116-4884-ABD2-9F1A10F046E2}" srcId="{F2884EE0-1460-4E3F-9DAA-AB650EF975E4}" destId="{33490730-7138-452F-AF36-967C4333D79E}" srcOrd="6" destOrd="0" parTransId="{2EFE0E53-DAE8-4B27-AD12-CE84A8DDED85}" sibTransId="{9FB49600-A929-4FA4-8FF1-2653259F3CEB}"/>
    <dgm:cxn modelId="{DB484037-E9C6-4777-8653-09F0A94E793A}" type="presOf" srcId="{15E47F64-2766-47BF-B092-3C3CC43AAB17}" destId="{33BE5CA8-B8C8-4AAC-8C7A-3ECD5BC9789A}" srcOrd="0" destOrd="0" presId="urn:microsoft.com/office/officeart/2008/layout/PictureStrips"/>
    <dgm:cxn modelId="{1494C167-CCA1-4B7A-A65C-B70010713FB4}" type="presOf" srcId="{43DFBD3A-839F-42AC-9E5B-DC652FF5C829}" destId="{7CF92DA1-1082-4B3F-9C28-863439DCCC31}" srcOrd="0" destOrd="0" presId="urn:microsoft.com/office/officeart/2008/layout/PictureStrips"/>
    <dgm:cxn modelId="{561D0970-D574-473A-BAA5-16121D53CAA1}" srcId="{F2884EE0-1460-4E3F-9DAA-AB650EF975E4}" destId="{8A5C5AA5-A9EC-40C9-8102-97DA1206658C}" srcOrd="7" destOrd="0" parTransId="{3A6B8822-EE2E-4D91-B135-CA9F1F2D3E99}" sibTransId="{F10238C3-680D-4A5C-87B7-6291060AECE3}"/>
    <dgm:cxn modelId="{C7998885-1123-410F-81D0-F026F8D1480A}" type="presOf" srcId="{8A5C5AA5-A9EC-40C9-8102-97DA1206658C}" destId="{4849F099-6492-4531-BF6F-74DF2DBE4278}" srcOrd="0" destOrd="0" presId="urn:microsoft.com/office/officeart/2008/layout/PictureStrips"/>
    <dgm:cxn modelId="{3F935087-B105-4B2D-B694-209471651E30}" srcId="{F2884EE0-1460-4E3F-9DAA-AB650EF975E4}" destId="{741E84BF-CC68-4DA0-BA40-7D07C796421D}" srcOrd="4" destOrd="0" parTransId="{DB137233-E7EB-4875-8174-E6BA88BB59F7}" sibTransId="{B5568648-1CA6-4B1D-996A-D3F7976A7F11}"/>
    <dgm:cxn modelId="{2689DB9B-3E5B-47B0-9AE9-C2852273E549}" type="presOf" srcId="{F2884EE0-1460-4E3F-9DAA-AB650EF975E4}" destId="{BEC9D441-604F-48D2-8B91-5F78886CDC4B}" srcOrd="0" destOrd="0" presId="urn:microsoft.com/office/officeart/2008/layout/PictureStrips"/>
    <dgm:cxn modelId="{4A6E05A8-572A-46C2-B3CB-C7E105E7863B}" type="presOf" srcId="{DA9A8F23-E785-4247-8171-6AA6EBE7E69B}" destId="{5D1B8DF6-170C-489A-8234-0349C2FE3AEE}" srcOrd="0" destOrd="0" presId="urn:microsoft.com/office/officeart/2008/layout/PictureStrips"/>
    <dgm:cxn modelId="{27A2D5BD-E094-4011-A435-7CE74BF09467}" srcId="{F2884EE0-1460-4E3F-9DAA-AB650EF975E4}" destId="{15E47F64-2766-47BF-B092-3C3CC43AAB17}" srcOrd="1" destOrd="0" parTransId="{A5DB6F6A-EB5F-4277-B7F4-89DEC501AED4}" sibTransId="{0F19C65C-95EA-429A-9768-00FA7AE196A5}"/>
    <dgm:cxn modelId="{B0083AC3-B1DB-45C3-9C19-72BF65F91FEE}" srcId="{F2884EE0-1460-4E3F-9DAA-AB650EF975E4}" destId="{50F6BCAE-E3E2-4560-A7F0-E7C7F6D63155}" srcOrd="3" destOrd="0" parTransId="{439E483C-520B-4FFD-929E-983C63C1F2CF}" sibTransId="{694872F1-1AE5-4EDF-95C3-C6D3A275B66D}"/>
    <dgm:cxn modelId="{0245D3D1-952D-4F84-A2A3-337CD390C66D}" srcId="{F2884EE0-1460-4E3F-9DAA-AB650EF975E4}" destId="{43DFBD3A-839F-42AC-9E5B-DC652FF5C829}" srcOrd="0" destOrd="0" parTransId="{1AA17EB8-096D-4F3A-8684-A756CA37F04B}" sibTransId="{4B64B4BA-53B4-4D65-A49D-BD1CDAE60D76}"/>
    <dgm:cxn modelId="{8F925DD4-4B20-4497-B667-E6B32353C9D9}" type="presOf" srcId="{49CF5F55-E3BD-4C00-B7A4-B003F0ED2782}" destId="{D85E53B0-8D29-4A4D-9042-F172EE47DCF4}" srcOrd="0" destOrd="0" presId="urn:microsoft.com/office/officeart/2008/layout/PictureStrips"/>
    <dgm:cxn modelId="{2BB381D4-7A6F-403C-8E14-C9D14FD04FDB}" srcId="{F2884EE0-1460-4E3F-9DAA-AB650EF975E4}" destId="{49CF5F55-E3BD-4C00-B7A4-B003F0ED2782}" srcOrd="2" destOrd="0" parTransId="{E60DA181-89AC-4B98-99F2-DD8D711927E1}" sibTransId="{043CB5BC-09C8-408D-A048-F2386C80073D}"/>
    <dgm:cxn modelId="{88C6B5ED-56F5-4170-BF1F-82FE0F55FDAA}" type="presOf" srcId="{33490730-7138-452F-AF36-967C4333D79E}" destId="{9D9F72A9-0778-4630-A2BB-F1A44BB47F91}" srcOrd="0" destOrd="0" presId="urn:microsoft.com/office/officeart/2008/layout/PictureStrips"/>
    <dgm:cxn modelId="{7C9694FD-5051-4EBA-BD77-934FAACB9F37}" srcId="{F2884EE0-1460-4E3F-9DAA-AB650EF975E4}" destId="{DA9A8F23-E785-4247-8171-6AA6EBE7E69B}" srcOrd="5" destOrd="0" parTransId="{17613024-DB74-4018-A949-C65B8EF10783}" sibTransId="{B88DF28B-7042-44CF-AE8F-050403BEAB0D}"/>
    <dgm:cxn modelId="{97B73F14-CB2A-4AF9-BB52-FE5A2BEC8A47}" type="presParOf" srcId="{BEC9D441-604F-48D2-8B91-5F78886CDC4B}" destId="{2FCE7631-4CE3-4BFE-AB11-5E91A7F6A984}" srcOrd="0" destOrd="0" presId="urn:microsoft.com/office/officeart/2008/layout/PictureStrips"/>
    <dgm:cxn modelId="{E5963C6B-058F-4146-8B69-5DAC3FE03FE7}" type="presParOf" srcId="{2FCE7631-4CE3-4BFE-AB11-5E91A7F6A984}" destId="{7CF92DA1-1082-4B3F-9C28-863439DCCC31}" srcOrd="0" destOrd="0" presId="urn:microsoft.com/office/officeart/2008/layout/PictureStrips"/>
    <dgm:cxn modelId="{C6A8230A-4C2E-4930-AACC-101E4E51F35E}" type="presParOf" srcId="{2FCE7631-4CE3-4BFE-AB11-5E91A7F6A984}" destId="{13156770-77BF-4832-92BC-C2258D3704F6}" srcOrd="1" destOrd="0" presId="urn:microsoft.com/office/officeart/2008/layout/PictureStrips"/>
    <dgm:cxn modelId="{A24478D7-26EB-410D-9278-6B4FFCF77A5C}" type="presParOf" srcId="{BEC9D441-604F-48D2-8B91-5F78886CDC4B}" destId="{2C9B637F-FB92-44D8-81DA-C785937BE2BA}" srcOrd="1" destOrd="0" presId="urn:microsoft.com/office/officeart/2008/layout/PictureStrips"/>
    <dgm:cxn modelId="{D5F32CD1-7F3F-48AC-9EEA-194D569999AF}" type="presParOf" srcId="{BEC9D441-604F-48D2-8B91-5F78886CDC4B}" destId="{57E63EF5-80D2-4496-8AB3-BF7A1E198A69}" srcOrd="2" destOrd="0" presId="urn:microsoft.com/office/officeart/2008/layout/PictureStrips"/>
    <dgm:cxn modelId="{D855548E-940A-47C7-800E-673A34313BC7}" type="presParOf" srcId="{57E63EF5-80D2-4496-8AB3-BF7A1E198A69}" destId="{33BE5CA8-B8C8-4AAC-8C7A-3ECD5BC9789A}" srcOrd="0" destOrd="0" presId="urn:microsoft.com/office/officeart/2008/layout/PictureStrips"/>
    <dgm:cxn modelId="{17D54693-4E19-408C-BE12-581F3B013B0B}" type="presParOf" srcId="{57E63EF5-80D2-4496-8AB3-BF7A1E198A69}" destId="{D090BF0F-162B-410C-89C7-12F28020CD1D}" srcOrd="1" destOrd="0" presId="urn:microsoft.com/office/officeart/2008/layout/PictureStrips"/>
    <dgm:cxn modelId="{FF6701A5-5F61-4377-8399-A13171A5BBD8}" type="presParOf" srcId="{BEC9D441-604F-48D2-8B91-5F78886CDC4B}" destId="{C30508DD-9687-4B2E-BD91-E90E753AA0D9}" srcOrd="3" destOrd="0" presId="urn:microsoft.com/office/officeart/2008/layout/PictureStrips"/>
    <dgm:cxn modelId="{85AB4D7F-DA46-40F1-9782-A5B701C76839}" type="presParOf" srcId="{BEC9D441-604F-48D2-8B91-5F78886CDC4B}" destId="{55678297-E2AB-41AC-B0AF-EDB46E5F1588}" srcOrd="4" destOrd="0" presId="urn:microsoft.com/office/officeart/2008/layout/PictureStrips"/>
    <dgm:cxn modelId="{25CE9727-9558-4D58-84B7-5D395237622D}" type="presParOf" srcId="{55678297-E2AB-41AC-B0AF-EDB46E5F1588}" destId="{D85E53B0-8D29-4A4D-9042-F172EE47DCF4}" srcOrd="0" destOrd="0" presId="urn:microsoft.com/office/officeart/2008/layout/PictureStrips"/>
    <dgm:cxn modelId="{9F146A0C-937C-4A34-9B6C-3E8C2EB81621}" type="presParOf" srcId="{55678297-E2AB-41AC-B0AF-EDB46E5F1588}" destId="{D6C4A615-E735-4375-90B4-BA8B61C2F4CF}" srcOrd="1" destOrd="0" presId="urn:microsoft.com/office/officeart/2008/layout/PictureStrips"/>
    <dgm:cxn modelId="{7ACEC19D-138B-4E55-A9EA-0E1473848368}" type="presParOf" srcId="{BEC9D441-604F-48D2-8B91-5F78886CDC4B}" destId="{C7D1FF50-07F0-4D30-9479-3F0233C49469}" srcOrd="5" destOrd="0" presId="urn:microsoft.com/office/officeart/2008/layout/PictureStrips"/>
    <dgm:cxn modelId="{3CF08D45-D8D8-4466-B2B8-82978E823910}" type="presParOf" srcId="{BEC9D441-604F-48D2-8B91-5F78886CDC4B}" destId="{15B9A2B4-B5F9-4D29-8EFD-B5F0E3D22B80}" srcOrd="6" destOrd="0" presId="urn:microsoft.com/office/officeart/2008/layout/PictureStrips"/>
    <dgm:cxn modelId="{23222A1E-4086-4DDB-B0A8-897B3C6FCF99}" type="presParOf" srcId="{15B9A2B4-B5F9-4D29-8EFD-B5F0E3D22B80}" destId="{E095F886-74F2-4CD5-BCF2-0D46088DF3BA}" srcOrd="0" destOrd="0" presId="urn:microsoft.com/office/officeart/2008/layout/PictureStrips"/>
    <dgm:cxn modelId="{2C3F3718-00EB-4B34-A13D-D4F8D3BE3382}" type="presParOf" srcId="{15B9A2B4-B5F9-4D29-8EFD-B5F0E3D22B80}" destId="{812A062F-3B74-4925-AACE-ABAA45557644}" srcOrd="1" destOrd="0" presId="urn:microsoft.com/office/officeart/2008/layout/PictureStrips"/>
    <dgm:cxn modelId="{D6FD93EA-E398-409E-85FB-8E22D3FEC5BD}" type="presParOf" srcId="{BEC9D441-604F-48D2-8B91-5F78886CDC4B}" destId="{69D95F5E-F151-4B1C-899F-863CCABC4AA8}" srcOrd="7" destOrd="0" presId="urn:microsoft.com/office/officeart/2008/layout/PictureStrips"/>
    <dgm:cxn modelId="{C683B240-D757-4DBE-A505-A6FABBFFBF63}" type="presParOf" srcId="{BEC9D441-604F-48D2-8B91-5F78886CDC4B}" destId="{80EB1B20-F15C-4FC7-954A-9368CC2DCC53}" srcOrd="8" destOrd="0" presId="urn:microsoft.com/office/officeart/2008/layout/PictureStrips"/>
    <dgm:cxn modelId="{715EFD8F-BCF4-498E-9E94-20F242BEEE0F}" type="presParOf" srcId="{80EB1B20-F15C-4FC7-954A-9368CC2DCC53}" destId="{66D6A86C-27A3-42A7-A055-CF10766C7DA7}" srcOrd="0" destOrd="0" presId="urn:microsoft.com/office/officeart/2008/layout/PictureStrips"/>
    <dgm:cxn modelId="{3BB776E6-0EBA-4B9B-95DC-C4CA84D1952D}" type="presParOf" srcId="{80EB1B20-F15C-4FC7-954A-9368CC2DCC53}" destId="{6F180F7E-A447-4B47-BC89-CBED536C468A}" srcOrd="1" destOrd="0" presId="urn:microsoft.com/office/officeart/2008/layout/PictureStrips"/>
    <dgm:cxn modelId="{7F0EAB11-8B50-46A0-A8B6-24EA4DDDD6AC}" type="presParOf" srcId="{BEC9D441-604F-48D2-8B91-5F78886CDC4B}" destId="{24F5E674-B52E-41EC-877A-7A283F9E3D44}" srcOrd="9" destOrd="0" presId="urn:microsoft.com/office/officeart/2008/layout/PictureStrips"/>
    <dgm:cxn modelId="{65180CF9-0D6C-46C4-957A-2E1B33C790A1}" type="presParOf" srcId="{BEC9D441-604F-48D2-8B91-5F78886CDC4B}" destId="{0F002744-1670-4DF0-AA7C-12AEC40BEA8F}" srcOrd="10" destOrd="0" presId="urn:microsoft.com/office/officeart/2008/layout/PictureStrips"/>
    <dgm:cxn modelId="{BDA9190C-B5A7-45BC-8508-8D7F0890E886}" type="presParOf" srcId="{0F002744-1670-4DF0-AA7C-12AEC40BEA8F}" destId="{5D1B8DF6-170C-489A-8234-0349C2FE3AEE}" srcOrd="0" destOrd="0" presId="urn:microsoft.com/office/officeart/2008/layout/PictureStrips"/>
    <dgm:cxn modelId="{8D21D314-E7FE-459A-8BDF-873C198C81F1}" type="presParOf" srcId="{0F002744-1670-4DF0-AA7C-12AEC40BEA8F}" destId="{C11B7930-4C43-46A5-AC79-A9447DB62B1E}" srcOrd="1" destOrd="0" presId="urn:microsoft.com/office/officeart/2008/layout/PictureStrips"/>
    <dgm:cxn modelId="{48A676AF-2752-4122-9FEC-F4DE4669708A}" type="presParOf" srcId="{BEC9D441-604F-48D2-8B91-5F78886CDC4B}" destId="{8AE81524-5827-47EE-B4BB-415A54CC41FB}" srcOrd="11" destOrd="0" presId="urn:microsoft.com/office/officeart/2008/layout/PictureStrips"/>
    <dgm:cxn modelId="{78150C2C-8D4C-4B27-A26C-82D1A6CBA557}" type="presParOf" srcId="{BEC9D441-604F-48D2-8B91-5F78886CDC4B}" destId="{3DAB379C-F7BA-4FBB-88C6-1120E2D183EC}" srcOrd="12" destOrd="0" presId="urn:microsoft.com/office/officeart/2008/layout/PictureStrips"/>
    <dgm:cxn modelId="{814A6E88-E31D-4074-B510-8CD661039685}" type="presParOf" srcId="{3DAB379C-F7BA-4FBB-88C6-1120E2D183EC}" destId="{9D9F72A9-0778-4630-A2BB-F1A44BB47F91}" srcOrd="0" destOrd="0" presId="urn:microsoft.com/office/officeart/2008/layout/PictureStrips"/>
    <dgm:cxn modelId="{AB07618C-5884-4B8E-9422-47F8F62A00FD}" type="presParOf" srcId="{3DAB379C-F7BA-4FBB-88C6-1120E2D183EC}" destId="{19DC07D4-2B50-4320-8769-B15688B85EF5}" srcOrd="1" destOrd="0" presId="urn:microsoft.com/office/officeart/2008/layout/PictureStrips"/>
    <dgm:cxn modelId="{D409F71D-A48B-4583-8888-E0EDB3D44445}" type="presParOf" srcId="{BEC9D441-604F-48D2-8B91-5F78886CDC4B}" destId="{878650DA-264E-4CC2-A9F2-07F74C7B7944}" srcOrd="13" destOrd="0" presId="urn:microsoft.com/office/officeart/2008/layout/PictureStrips"/>
    <dgm:cxn modelId="{8AB388FB-9326-416D-9243-C003FE24B39F}" type="presParOf" srcId="{BEC9D441-604F-48D2-8B91-5F78886CDC4B}" destId="{02F049F8-A5CE-46A7-BCEE-59B0B42005D5}" srcOrd="14" destOrd="0" presId="urn:microsoft.com/office/officeart/2008/layout/PictureStrips"/>
    <dgm:cxn modelId="{4BBAB1BD-F486-46D0-BAD3-E427E716A1D4}" type="presParOf" srcId="{02F049F8-A5CE-46A7-BCEE-59B0B42005D5}" destId="{4849F099-6492-4531-BF6F-74DF2DBE4278}" srcOrd="0" destOrd="0" presId="urn:microsoft.com/office/officeart/2008/layout/PictureStrips"/>
    <dgm:cxn modelId="{FD578A40-D609-467B-9493-649C8E55BED8}" type="presParOf" srcId="{02F049F8-A5CE-46A7-BCEE-59B0B42005D5}" destId="{9BFB60A5-A2F0-4903-A9CF-30088278278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884EE0-1460-4E3F-9DAA-AB650EF975E4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43DFBD3A-839F-42AC-9E5B-DC652FF5C829}">
      <dgm:prSet phldrT="[Texte]"/>
      <dgm:spPr/>
      <dgm:t>
        <a:bodyPr/>
        <a:lstStyle/>
        <a:p>
          <a:r>
            <a:rPr lang="fr-FR" dirty="0">
              <a:solidFill>
                <a:srgbClr val="103355"/>
              </a:solidFill>
            </a:rPr>
            <a:t>Formation Punch</a:t>
          </a:r>
          <a:endParaRPr lang="fr-BE" dirty="0">
            <a:solidFill>
              <a:srgbClr val="103355"/>
            </a:solidFill>
          </a:endParaRPr>
        </a:p>
      </dgm:t>
    </dgm:pt>
    <dgm:pt modelId="{1AA17EB8-096D-4F3A-8684-A756CA37F04B}" type="parTrans" cxnId="{0245D3D1-952D-4F84-A2A3-337CD390C66D}">
      <dgm:prSet/>
      <dgm:spPr/>
      <dgm:t>
        <a:bodyPr/>
        <a:lstStyle/>
        <a:p>
          <a:endParaRPr lang="fr-BE"/>
        </a:p>
      </dgm:t>
    </dgm:pt>
    <dgm:pt modelId="{4B64B4BA-53B4-4D65-A49D-BD1CDAE60D76}" type="sibTrans" cxnId="{0245D3D1-952D-4F84-A2A3-337CD390C66D}">
      <dgm:prSet/>
      <dgm:spPr/>
      <dgm:t>
        <a:bodyPr/>
        <a:lstStyle/>
        <a:p>
          <a:endParaRPr lang="fr-BE"/>
        </a:p>
      </dgm:t>
    </dgm:pt>
    <dgm:pt modelId="{15E47F64-2766-47BF-B092-3C3CC43AAB17}">
      <dgm:prSet phldrT="[Texte]"/>
      <dgm:spPr/>
      <dgm:t>
        <a:bodyPr/>
        <a:lstStyle/>
        <a:p>
          <a:r>
            <a:rPr lang="fr-FR" dirty="0">
              <a:solidFill>
                <a:srgbClr val="103355"/>
              </a:solidFill>
            </a:rPr>
            <a:t>Auto-évaluation Colada</a:t>
          </a:r>
          <a:endParaRPr lang="fr-BE" dirty="0">
            <a:solidFill>
              <a:srgbClr val="103355"/>
            </a:solidFill>
          </a:endParaRPr>
        </a:p>
      </dgm:t>
    </dgm:pt>
    <dgm:pt modelId="{A5DB6F6A-EB5F-4277-B7F4-89DEC501AED4}" type="parTrans" cxnId="{27A2D5BD-E094-4011-A435-7CE74BF09467}">
      <dgm:prSet/>
      <dgm:spPr/>
      <dgm:t>
        <a:bodyPr/>
        <a:lstStyle/>
        <a:p>
          <a:endParaRPr lang="fr-BE"/>
        </a:p>
      </dgm:t>
    </dgm:pt>
    <dgm:pt modelId="{0F19C65C-95EA-429A-9768-00FA7AE196A5}" type="sibTrans" cxnId="{27A2D5BD-E094-4011-A435-7CE74BF09467}">
      <dgm:prSet/>
      <dgm:spPr/>
      <dgm:t>
        <a:bodyPr/>
        <a:lstStyle/>
        <a:p>
          <a:endParaRPr lang="fr-BE"/>
        </a:p>
      </dgm:t>
    </dgm:pt>
    <dgm:pt modelId="{49CF5F55-E3BD-4C00-B7A4-B003F0ED2782}">
      <dgm:prSet phldrT="[Texte]"/>
      <dgm:spPr/>
      <dgm:t>
        <a:bodyPr/>
        <a:lstStyle/>
        <a:p>
          <a:r>
            <a:rPr lang="fr-FR" dirty="0">
              <a:solidFill>
                <a:srgbClr val="103355"/>
              </a:solidFill>
            </a:rPr>
            <a:t>Accompagnement Tonic</a:t>
          </a:r>
          <a:endParaRPr lang="fr-BE" dirty="0">
            <a:solidFill>
              <a:srgbClr val="103355"/>
            </a:solidFill>
          </a:endParaRPr>
        </a:p>
      </dgm:t>
    </dgm:pt>
    <dgm:pt modelId="{E60DA181-89AC-4B98-99F2-DD8D711927E1}" type="parTrans" cxnId="{2BB381D4-7A6F-403C-8E14-C9D14FD04FDB}">
      <dgm:prSet/>
      <dgm:spPr/>
      <dgm:t>
        <a:bodyPr/>
        <a:lstStyle/>
        <a:p>
          <a:endParaRPr lang="fr-BE"/>
        </a:p>
      </dgm:t>
    </dgm:pt>
    <dgm:pt modelId="{043CB5BC-09C8-408D-A048-F2386C80073D}" type="sibTrans" cxnId="{2BB381D4-7A6F-403C-8E14-C9D14FD04FDB}">
      <dgm:prSet/>
      <dgm:spPr/>
      <dgm:t>
        <a:bodyPr/>
        <a:lstStyle/>
        <a:p>
          <a:endParaRPr lang="fr-BE"/>
        </a:p>
      </dgm:t>
    </dgm:pt>
    <dgm:pt modelId="{50F6BCAE-E3E2-4560-A7F0-E7C7F6D63155}">
      <dgm:prSet phldrT="[Texte]"/>
      <dgm:spPr/>
      <dgm:t>
        <a:bodyPr/>
        <a:lstStyle/>
        <a:p>
          <a:r>
            <a:rPr lang="fr-FR" dirty="0">
              <a:solidFill>
                <a:srgbClr val="103355"/>
              </a:solidFill>
            </a:rPr>
            <a:t>Template on the Beach</a:t>
          </a:r>
          <a:endParaRPr lang="fr-BE" dirty="0">
            <a:solidFill>
              <a:srgbClr val="103355"/>
            </a:solidFill>
          </a:endParaRPr>
        </a:p>
      </dgm:t>
    </dgm:pt>
    <dgm:pt modelId="{439E483C-520B-4FFD-929E-983C63C1F2CF}" type="parTrans" cxnId="{B0083AC3-B1DB-45C3-9C19-72BF65F91FEE}">
      <dgm:prSet/>
      <dgm:spPr/>
      <dgm:t>
        <a:bodyPr/>
        <a:lstStyle/>
        <a:p>
          <a:endParaRPr lang="fr-BE"/>
        </a:p>
      </dgm:t>
    </dgm:pt>
    <dgm:pt modelId="{694872F1-1AE5-4EDF-95C3-C6D3A275B66D}" type="sibTrans" cxnId="{B0083AC3-B1DB-45C3-9C19-72BF65F91FEE}">
      <dgm:prSet/>
      <dgm:spPr/>
      <dgm:t>
        <a:bodyPr/>
        <a:lstStyle/>
        <a:p>
          <a:endParaRPr lang="fr-BE"/>
        </a:p>
      </dgm:t>
    </dgm:pt>
    <dgm:pt modelId="{741E84BF-CC68-4DA0-BA40-7D07C796421D}">
      <dgm:prSet phldrT="[Texte]"/>
      <dgm:spPr/>
      <dgm:t>
        <a:bodyPr/>
        <a:lstStyle/>
        <a:p>
          <a:r>
            <a:rPr lang="fr-FR" dirty="0">
              <a:solidFill>
                <a:srgbClr val="103355"/>
              </a:solidFill>
            </a:rPr>
            <a:t>Escape Game </a:t>
          </a:r>
          <a:r>
            <a:rPr lang="fr-FR" dirty="0" err="1">
              <a:solidFill>
                <a:srgbClr val="103355"/>
              </a:solidFill>
            </a:rPr>
            <a:t>Fizz</a:t>
          </a:r>
          <a:endParaRPr lang="fr-BE" dirty="0">
            <a:solidFill>
              <a:srgbClr val="103355"/>
            </a:solidFill>
          </a:endParaRPr>
        </a:p>
      </dgm:t>
    </dgm:pt>
    <dgm:pt modelId="{DB137233-E7EB-4875-8174-E6BA88BB59F7}" type="parTrans" cxnId="{3F935087-B105-4B2D-B694-209471651E30}">
      <dgm:prSet/>
      <dgm:spPr/>
      <dgm:t>
        <a:bodyPr/>
        <a:lstStyle/>
        <a:p>
          <a:endParaRPr lang="fr-BE"/>
        </a:p>
      </dgm:t>
    </dgm:pt>
    <dgm:pt modelId="{B5568648-1CA6-4B1D-996A-D3F7976A7F11}" type="sibTrans" cxnId="{3F935087-B105-4B2D-B694-209471651E30}">
      <dgm:prSet/>
      <dgm:spPr/>
      <dgm:t>
        <a:bodyPr/>
        <a:lstStyle/>
        <a:p>
          <a:endParaRPr lang="fr-BE"/>
        </a:p>
      </dgm:t>
    </dgm:pt>
    <dgm:pt modelId="{DA9A8F23-E785-4247-8171-6AA6EBE7E69B}">
      <dgm:prSet phldrT="[Texte]"/>
      <dgm:spPr/>
      <dgm:t>
        <a:bodyPr/>
        <a:lstStyle/>
        <a:p>
          <a:r>
            <a:rPr lang="fr-FR" dirty="0">
              <a:solidFill>
                <a:srgbClr val="103355"/>
              </a:solidFill>
            </a:rPr>
            <a:t>Augmenté Martini</a:t>
          </a:r>
          <a:endParaRPr lang="fr-BE" dirty="0">
            <a:solidFill>
              <a:srgbClr val="103355"/>
            </a:solidFill>
          </a:endParaRPr>
        </a:p>
      </dgm:t>
    </dgm:pt>
    <dgm:pt modelId="{17613024-DB74-4018-A949-C65B8EF10783}" type="parTrans" cxnId="{7C9694FD-5051-4EBA-BD77-934FAACB9F37}">
      <dgm:prSet/>
      <dgm:spPr/>
      <dgm:t>
        <a:bodyPr/>
        <a:lstStyle/>
        <a:p>
          <a:endParaRPr lang="fr-BE"/>
        </a:p>
      </dgm:t>
    </dgm:pt>
    <dgm:pt modelId="{B88DF28B-7042-44CF-AE8F-050403BEAB0D}" type="sibTrans" cxnId="{7C9694FD-5051-4EBA-BD77-934FAACB9F37}">
      <dgm:prSet/>
      <dgm:spPr/>
      <dgm:t>
        <a:bodyPr/>
        <a:lstStyle/>
        <a:p>
          <a:endParaRPr lang="fr-BE"/>
        </a:p>
      </dgm:t>
    </dgm:pt>
    <dgm:pt modelId="{33490730-7138-452F-AF36-967C4333D79E}">
      <dgm:prSet phldrT="[Texte]"/>
      <dgm:spPr/>
      <dgm:t>
        <a:bodyPr/>
        <a:lstStyle/>
        <a:p>
          <a:r>
            <a:rPr lang="fr-FR" dirty="0" err="1">
              <a:solidFill>
                <a:srgbClr val="103355"/>
              </a:solidFill>
            </a:rPr>
            <a:t>Mooc</a:t>
          </a:r>
          <a:r>
            <a:rPr lang="fr-FR" dirty="0">
              <a:solidFill>
                <a:srgbClr val="103355"/>
              </a:solidFill>
            </a:rPr>
            <a:t> Lagoon</a:t>
          </a:r>
          <a:endParaRPr lang="fr-BE" dirty="0">
            <a:solidFill>
              <a:srgbClr val="103355"/>
            </a:solidFill>
          </a:endParaRPr>
        </a:p>
      </dgm:t>
    </dgm:pt>
    <dgm:pt modelId="{2EFE0E53-DAE8-4B27-AD12-CE84A8DDED85}" type="parTrans" cxnId="{F5459836-D116-4884-ABD2-9F1A10F046E2}">
      <dgm:prSet/>
      <dgm:spPr/>
      <dgm:t>
        <a:bodyPr/>
        <a:lstStyle/>
        <a:p>
          <a:endParaRPr lang="fr-BE"/>
        </a:p>
      </dgm:t>
    </dgm:pt>
    <dgm:pt modelId="{9FB49600-A929-4FA4-8FF1-2653259F3CEB}" type="sibTrans" cxnId="{F5459836-D116-4884-ABD2-9F1A10F046E2}">
      <dgm:prSet/>
      <dgm:spPr/>
      <dgm:t>
        <a:bodyPr/>
        <a:lstStyle/>
        <a:p>
          <a:endParaRPr lang="fr-BE"/>
        </a:p>
      </dgm:t>
    </dgm:pt>
    <dgm:pt modelId="{8A5C5AA5-A9EC-40C9-8102-97DA1206658C}">
      <dgm:prSet phldrT="[Texte]"/>
      <dgm:spPr/>
      <dgm:t>
        <a:bodyPr/>
        <a:lstStyle/>
        <a:p>
          <a:r>
            <a:rPr lang="fr-FR" dirty="0">
              <a:solidFill>
                <a:srgbClr val="103355"/>
              </a:solidFill>
            </a:rPr>
            <a:t>Événement Blossom</a:t>
          </a:r>
          <a:endParaRPr lang="fr-BE" dirty="0">
            <a:solidFill>
              <a:srgbClr val="103355"/>
            </a:solidFill>
          </a:endParaRPr>
        </a:p>
      </dgm:t>
    </dgm:pt>
    <dgm:pt modelId="{3A6B8822-EE2E-4D91-B135-CA9F1F2D3E99}" type="parTrans" cxnId="{561D0970-D574-473A-BAA5-16121D53CAA1}">
      <dgm:prSet/>
      <dgm:spPr/>
      <dgm:t>
        <a:bodyPr/>
        <a:lstStyle/>
        <a:p>
          <a:endParaRPr lang="fr-BE"/>
        </a:p>
      </dgm:t>
    </dgm:pt>
    <dgm:pt modelId="{F10238C3-680D-4A5C-87B7-6291060AECE3}" type="sibTrans" cxnId="{561D0970-D574-473A-BAA5-16121D53CAA1}">
      <dgm:prSet/>
      <dgm:spPr/>
      <dgm:t>
        <a:bodyPr/>
        <a:lstStyle/>
        <a:p>
          <a:endParaRPr lang="fr-BE"/>
        </a:p>
      </dgm:t>
    </dgm:pt>
    <dgm:pt modelId="{DA1EDD2C-6EF1-48EE-BBC1-60FEB577CEA8}">
      <dgm:prSet phldrT="[Texte]"/>
      <dgm:spPr/>
      <dgm:t>
        <a:bodyPr/>
        <a:lstStyle/>
        <a:p>
          <a:r>
            <a:rPr lang="fr-FR" dirty="0">
              <a:solidFill>
                <a:srgbClr val="103355"/>
              </a:solidFill>
            </a:rPr>
            <a:t>Création originale</a:t>
          </a:r>
          <a:endParaRPr lang="fr-BE" dirty="0">
            <a:solidFill>
              <a:srgbClr val="103355"/>
            </a:solidFill>
          </a:endParaRPr>
        </a:p>
      </dgm:t>
    </dgm:pt>
    <dgm:pt modelId="{C8909857-ADB6-4BB0-8516-6D31CB247DC3}" type="parTrans" cxnId="{21257D90-3211-4AD0-931C-036397A998B8}">
      <dgm:prSet/>
      <dgm:spPr/>
      <dgm:t>
        <a:bodyPr/>
        <a:lstStyle/>
        <a:p>
          <a:endParaRPr lang="fr-BE"/>
        </a:p>
      </dgm:t>
    </dgm:pt>
    <dgm:pt modelId="{84882712-5647-434B-9813-8EC0D2E03E6C}" type="sibTrans" cxnId="{21257D90-3211-4AD0-931C-036397A998B8}">
      <dgm:prSet/>
      <dgm:spPr/>
      <dgm:t>
        <a:bodyPr/>
        <a:lstStyle/>
        <a:p>
          <a:endParaRPr lang="fr-BE"/>
        </a:p>
      </dgm:t>
    </dgm:pt>
    <dgm:pt modelId="{BEC9D441-604F-48D2-8B91-5F78886CDC4B}" type="pres">
      <dgm:prSet presAssocID="{F2884EE0-1460-4E3F-9DAA-AB650EF975E4}" presName="Name0" presStyleCnt="0">
        <dgm:presLayoutVars>
          <dgm:dir/>
          <dgm:resizeHandles val="exact"/>
        </dgm:presLayoutVars>
      </dgm:prSet>
      <dgm:spPr/>
    </dgm:pt>
    <dgm:pt modelId="{2FCE7631-4CE3-4BFE-AB11-5E91A7F6A984}" type="pres">
      <dgm:prSet presAssocID="{43DFBD3A-839F-42AC-9E5B-DC652FF5C829}" presName="composite" presStyleCnt="0"/>
      <dgm:spPr/>
    </dgm:pt>
    <dgm:pt modelId="{7CF92DA1-1082-4B3F-9C28-863439DCCC31}" type="pres">
      <dgm:prSet presAssocID="{43DFBD3A-839F-42AC-9E5B-DC652FF5C829}" presName="rect1" presStyleLbl="trAlignAcc1" presStyleIdx="0" presStyleCnt="9">
        <dgm:presLayoutVars>
          <dgm:bulletEnabled val="1"/>
        </dgm:presLayoutVars>
      </dgm:prSet>
      <dgm:spPr/>
    </dgm:pt>
    <dgm:pt modelId="{13156770-77BF-4832-92BC-C2258D3704F6}" type="pres">
      <dgm:prSet presAssocID="{43DFBD3A-839F-42AC-9E5B-DC652FF5C829}" presName="rect2" presStyleLbl="fgImgPlace1" presStyleIdx="0" presStyleCnt="9" custLinFactNeighborX="-501"/>
      <dgm:spPr>
        <a:blipFill rotWithShape="1">
          <a:blip xmlns:r="http://schemas.openxmlformats.org/officeDocument/2006/relationships" r:embed="rId1"/>
          <a:srcRect/>
          <a:stretch>
            <a:fillRect l="-83000" r="-83000"/>
          </a:stretch>
        </a:blipFill>
      </dgm:spPr>
    </dgm:pt>
    <dgm:pt modelId="{2C9B637F-FB92-44D8-81DA-C785937BE2BA}" type="pres">
      <dgm:prSet presAssocID="{4B64B4BA-53B4-4D65-A49D-BD1CDAE60D76}" presName="sibTrans" presStyleCnt="0"/>
      <dgm:spPr/>
    </dgm:pt>
    <dgm:pt modelId="{57E63EF5-80D2-4496-8AB3-BF7A1E198A69}" type="pres">
      <dgm:prSet presAssocID="{15E47F64-2766-47BF-B092-3C3CC43AAB17}" presName="composite" presStyleCnt="0"/>
      <dgm:spPr/>
    </dgm:pt>
    <dgm:pt modelId="{33BE5CA8-B8C8-4AAC-8C7A-3ECD5BC9789A}" type="pres">
      <dgm:prSet presAssocID="{15E47F64-2766-47BF-B092-3C3CC43AAB17}" presName="rect1" presStyleLbl="trAlignAcc1" presStyleIdx="1" presStyleCnt="9">
        <dgm:presLayoutVars>
          <dgm:bulletEnabled val="1"/>
        </dgm:presLayoutVars>
      </dgm:prSet>
      <dgm:spPr/>
    </dgm:pt>
    <dgm:pt modelId="{D090BF0F-162B-410C-89C7-12F28020CD1D}" type="pres">
      <dgm:prSet presAssocID="{15E47F64-2766-47BF-B092-3C3CC43AAB17}" presName="rect2" presStyleLbl="fgImgPlace1" presStyleIdx="1" presStyleCnt="9"/>
      <dgm:spPr>
        <a:blipFill rotWithShape="1">
          <a:blip xmlns:r="http://schemas.openxmlformats.org/officeDocument/2006/relationships" r:embed="rId2"/>
          <a:srcRect/>
          <a:stretch>
            <a:fillRect l="-83000" r="-83000"/>
          </a:stretch>
        </a:blipFill>
      </dgm:spPr>
    </dgm:pt>
    <dgm:pt modelId="{C30508DD-9687-4B2E-BD91-E90E753AA0D9}" type="pres">
      <dgm:prSet presAssocID="{0F19C65C-95EA-429A-9768-00FA7AE196A5}" presName="sibTrans" presStyleCnt="0"/>
      <dgm:spPr/>
    </dgm:pt>
    <dgm:pt modelId="{55678297-E2AB-41AC-B0AF-EDB46E5F1588}" type="pres">
      <dgm:prSet presAssocID="{49CF5F55-E3BD-4C00-B7A4-B003F0ED2782}" presName="composite" presStyleCnt="0"/>
      <dgm:spPr/>
    </dgm:pt>
    <dgm:pt modelId="{D85E53B0-8D29-4A4D-9042-F172EE47DCF4}" type="pres">
      <dgm:prSet presAssocID="{49CF5F55-E3BD-4C00-B7A4-B003F0ED2782}" presName="rect1" presStyleLbl="trAlignAcc1" presStyleIdx="2" presStyleCnt="9">
        <dgm:presLayoutVars>
          <dgm:bulletEnabled val="1"/>
        </dgm:presLayoutVars>
      </dgm:prSet>
      <dgm:spPr/>
    </dgm:pt>
    <dgm:pt modelId="{D6C4A615-E735-4375-90B4-BA8B61C2F4CF}" type="pres">
      <dgm:prSet presAssocID="{49CF5F55-E3BD-4C00-B7A4-B003F0ED2782}" presName="rect2" presStyleLbl="fgImgPlace1" presStyleIdx="2" presStyleCnt="9"/>
      <dgm:spPr>
        <a:blipFill rotWithShape="1">
          <a:blip xmlns:r="http://schemas.openxmlformats.org/officeDocument/2006/relationships" r:embed="rId3"/>
          <a:srcRect/>
          <a:stretch>
            <a:fillRect l="-83000" r="-83000"/>
          </a:stretch>
        </a:blipFill>
      </dgm:spPr>
    </dgm:pt>
    <dgm:pt modelId="{C7D1FF50-07F0-4D30-9479-3F0233C49469}" type="pres">
      <dgm:prSet presAssocID="{043CB5BC-09C8-408D-A048-F2386C80073D}" presName="sibTrans" presStyleCnt="0"/>
      <dgm:spPr/>
    </dgm:pt>
    <dgm:pt modelId="{15B9A2B4-B5F9-4D29-8EFD-B5F0E3D22B80}" type="pres">
      <dgm:prSet presAssocID="{50F6BCAE-E3E2-4560-A7F0-E7C7F6D63155}" presName="composite" presStyleCnt="0"/>
      <dgm:spPr/>
    </dgm:pt>
    <dgm:pt modelId="{E095F886-74F2-4CD5-BCF2-0D46088DF3BA}" type="pres">
      <dgm:prSet presAssocID="{50F6BCAE-E3E2-4560-A7F0-E7C7F6D63155}" presName="rect1" presStyleLbl="trAlignAcc1" presStyleIdx="3" presStyleCnt="9">
        <dgm:presLayoutVars>
          <dgm:bulletEnabled val="1"/>
        </dgm:presLayoutVars>
      </dgm:prSet>
      <dgm:spPr/>
    </dgm:pt>
    <dgm:pt modelId="{812A062F-3B74-4925-AACE-ABAA45557644}" type="pres">
      <dgm:prSet presAssocID="{50F6BCAE-E3E2-4560-A7F0-E7C7F6D63155}" presName="rect2" presStyleLbl="fgImgPlace1" presStyleIdx="3" presStyleCnt="9"/>
      <dgm:spPr>
        <a:blipFill rotWithShape="1">
          <a:blip xmlns:r="http://schemas.openxmlformats.org/officeDocument/2006/relationships" r:embed="rId4"/>
          <a:srcRect/>
          <a:stretch>
            <a:fillRect l="-83000" r="-83000"/>
          </a:stretch>
        </a:blipFill>
      </dgm:spPr>
    </dgm:pt>
    <dgm:pt modelId="{69D95F5E-F151-4B1C-899F-863CCABC4AA8}" type="pres">
      <dgm:prSet presAssocID="{694872F1-1AE5-4EDF-95C3-C6D3A275B66D}" presName="sibTrans" presStyleCnt="0"/>
      <dgm:spPr/>
    </dgm:pt>
    <dgm:pt modelId="{80EB1B20-F15C-4FC7-954A-9368CC2DCC53}" type="pres">
      <dgm:prSet presAssocID="{741E84BF-CC68-4DA0-BA40-7D07C796421D}" presName="composite" presStyleCnt="0"/>
      <dgm:spPr/>
    </dgm:pt>
    <dgm:pt modelId="{66D6A86C-27A3-42A7-A055-CF10766C7DA7}" type="pres">
      <dgm:prSet presAssocID="{741E84BF-CC68-4DA0-BA40-7D07C796421D}" presName="rect1" presStyleLbl="trAlignAcc1" presStyleIdx="4" presStyleCnt="9">
        <dgm:presLayoutVars>
          <dgm:bulletEnabled val="1"/>
        </dgm:presLayoutVars>
      </dgm:prSet>
      <dgm:spPr/>
    </dgm:pt>
    <dgm:pt modelId="{6F180F7E-A447-4B47-BC89-CBED536C468A}" type="pres">
      <dgm:prSet presAssocID="{741E84BF-CC68-4DA0-BA40-7D07C796421D}" presName="rect2" presStyleLbl="fgImgPlace1" presStyleIdx="4" presStyleCnt="9"/>
      <dgm:spPr>
        <a:blipFill rotWithShape="1">
          <a:blip xmlns:r="http://schemas.openxmlformats.org/officeDocument/2006/relationships" r:embed="rId5"/>
          <a:srcRect/>
          <a:stretch>
            <a:fillRect l="-83000" r="-83000"/>
          </a:stretch>
        </a:blipFill>
      </dgm:spPr>
    </dgm:pt>
    <dgm:pt modelId="{24F5E674-B52E-41EC-877A-7A283F9E3D44}" type="pres">
      <dgm:prSet presAssocID="{B5568648-1CA6-4B1D-996A-D3F7976A7F11}" presName="sibTrans" presStyleCnt="0"/>
      <dgm:spPr/>
    </dgm:pt>
    <dgm:pt modelId="{0F002744-1670-4DF0-AA7C-12AEC40BEA8F}" type="pres">
      <dgm:prSet presAssocID="{DA9A8F23-E785-4247-8171-6AA6EBE7E69B}" presName="composite" presStyleCnt="0"/>
      <dgm:spPr/>
    </dgm:pt>
    <dgm:pt modelId="{5D1B8DF6-170C-489A-8234-0349C2FE3AEE}" type="pres">
      <dgm:prSet presAssocID="{DA9A8F23-E785-4247-8171-6AA6EBE7E69B}" presName="rect1" presStyleLbl="trAlignAcc1" presStyleIdx="5" presStyleCnt="9">
        <dgm:presLayoutVars>
          <dgm:bulletEnabled val="1"/>
        </dgm:presLayoutVars>
      </dgm:prSet>
      <dgm:spPr/>
    </dgm:pt>
    <dgm:pt modelId="{C11B7930-4C43-46A5-AC79-A9447DB62B1E}" type="pres">
      <dgm:prSet presAssocID="{DA9A8F23-E785-4247-8171-6AA6EBE7E69B}" presName="rect2" presStyleLbl="fgImgPlace1" presStyleIdx="5" presStyleCnt="9"/>
      <dgm:spPr>
        <a:blipFill rotWithShape="1">
          <a:blip xmlns:r="http://schemas.openxmlformats.org/officeDocument/2006/relationships" r:embed="rId6"/>
          <a:srcRect/>
          <a:stretch>
            <a:fillRect l="-83000" r="-83000"/>
          </a:stretch>
        </a:blipFill>
      </dgm:spPr>
    </dgm:pt>
    <dgm:pt modelId="{8AE81524-5827-47EE-B4BB-415A54CC41FB}" type="pres">
      <dgm:prSet presAssocID="{B88DF28B-7042-44CF-AE8F-050403BEAB0D}" presName="sibTrans" presStyleCnt="0"/>
      <dgm:spPr/>
    </dgm:pt>
    <dgm:pt modelId="{3DAB379C-F7BA-4FBB-88C6-1120E2D183EC}" type="pres">
      <dgm:prSet presAssocID="{33490730-7138-452F-AF36-967C4333D79E}" presName="composite" presStyleCnt="0"/>
      <dgm:spPr/>
    </dgm:pt>
    <dgm:pt modelId="{9D9F72A9-0778-4630-A2BB-F1A44BB47F91}" type="pres">
      <dgm:prSet presAssocID="{33490730-7138-452F-AF36-967C4333D79E}" presName="rect1" presStyleLbl="trAlignAcc1" presStyleIdx="6" presStyleCnt="9">
        <dgm:presLayoutVars>
          <dgm:bulletEnabled val="1"/>
        </dgm:presLayoutVars>
      </dgm:prSet>
      <dgm:spPr/>
    </dgm:pt>
    <dgm:pt modelId="{19DC07D4-2B50-4320-8769-B15688B85EF5}" type="pres">
      <dgm:prSet presAssocID="{33490730-7138-452F-AF36-967C4333D79E}" presName="rect2" presStyleLbl="fgImgPlace1" presStyleIdx="6" presStyleCnt="9"/>
      <dgm:spPr>
        <a:blipFill rotWithShape="1">
          <a:blip xmlns:r="http://schemas.openxmlformats.org/officeDocument/2006/relationships" r:embed="rId7"/>
          <a:srcRect/>
          <a:stretch>
            <a:fillRect l="-83000" r="-83000"/>
          </a:stretch>
        </a:blipFill>
      </dgm:spPr>
    </dgm:pt>
    <dgm:pt modelId="{878650DA-264E-4CC2-A9F2-07F74C7B7944}" type="pres">
      <dgm:prSet presAssocID="{9FB49600-A929-4FA4-8FF1-2653259F3CEB}" presName="sibTrans" presStyleCnt="0"/>
      <dgm:spPr/>
    </dgm:pt>
    <dgm:pt modelId="{02F049F8-A5CE-46A7-BCEE-59B0B42005D5}" type="pres">
      <dgm:prSet presAssocID="{8A5C5AA5-A9EC-40C9-8102-97DA1206658C}" presName="composite" presStyleCnt="0"/>
      <dgm:spPr/>
    </dgm:pt>
    <dgm:pt modelId="{4849F099-6492-4531-BF6F-74DF2DBE4278}" type="pres">
      <dgm:prSet presAssocID="{8A5C5AA5-A9EC-40C9-8102-97DA1206658C}" presName="rect1" presStyleLbl="trAlignAcc1" presStyleIdx="7" presStyleCnt="9">
        <dgm:presLayoutVars>
          <dgm:bulletEnabled val="1"/>
        </dgm:presLayoutVars>
      </dgm:prSet>
      <dgm:spPr/>
    </dgm:pt>
    <dgm:pt modelId="{9BFB60A5-A2F0-4903-A9CF-30088278278D}" type="pres">
      <dgm:prSet presAssocID="{8A5C5AA5-A9EC-40C9-8102-97DA1206658C}" presName="rect2" presStyleLbl="fgImgPlace1" presStyleIdx="7" presStyleCnt="9"/>
      <dgm:spPr>
        <a:blipFill rotWithShape="1">
          <a:blip xmlns:r="http://schemas.openxmlformats.org/officeDocument/2006/relationships" r:embed="rId8"/>
          <a:srcRect/>
          <a:stretch>
            <a:fillRect l="-83000" r="-83000"/>
          </a:stretch>
        </a:blipFill>
      </dgm:spPr>
    </dgm:pt>
    <dgm:pt modelId="{E90A4C40-0D49-4802-851C-A63DDD9C4DE7}" type="pres">
      <dgm:prSet presAssocID="{F10238C3-680D-4A5C-87B7-6291060AECE3}" presName="sibTrans" presStyleCnt="0"/>
      <dgm:spPr/>
    </dgm:pt>
    <dgm:pt modelId="{8BD67E81-08B3-41FD-A514-00D641276F57}" type="pres">
      <dgm:prSet presAssocID="{DA1EDD2C-6EF1-48EE-BBC1-60FEB577CEA8}" presName="composite" presStyleCnt="0"/>
      <dgm:spPr/>
    </dgm:pt>
    <dgm:pt modelId="{4773C387-C9F7-4936-93F7-03FFBC5058FC}" type="pres">
      <dgm:prSet presAssocID="{DA1EDD2C-6EF1-48EE-BBC1-60FEB577CEA8}" presName="rect1" presStyleLbl="trAlignAcc1" presStyleIdx="8" presStyleCnt="9">
        <dgm:presLayoutVars>
          <dgm:bulletEnabled val="1"/>
        </dgm:presLayoutVars>
      </dgm:prSet>
      <dgm:spPr/>
    </dgm:pt>
    <dgm:pt modelId="{4FCEF224-5728-4EA3-B896-EA98A3343A2E}" type="pres">
      <dgm:prSet presAssocID="{DA1EDD2C-6EF1-48EE-BBC1-60FEB577CEA8}" presName="rect2" presStyleLbl="fgImgPlace1" presStyleIdx="8" presStyleCnt="9"/>
      <dgm:spPr>
        <a:blipFill rotWithShape="1">
          <a:blip xmlns:r="http://schemas.openxmlformats.org/officeDocument/2006/relationships" r:embed="rId9"/>
          <a:srcRect/>
          <a:stretch>
            <a:fillRect l="-83000" r="-83000"/>
          </a:stretch>
        </a:blipFill>
      </dgm:spPr>
    </dgm:pt>
  </dgm:ptLst>
  <dgm:cxnLst>
    <dgm:cxn modelId="{7F595C01-F989-4C04-A529-E17B923664BE}" type="presOf" srcId="{741E84BF-CC68-4DA0-BA40-7D07C796421D}" destId="{66D6A86C-27A3-42A7-A055-CF10766C7DA7}" srcOrd="0" destOrd="0" presId="urn:microsoft.com/office/officeart/2008/layout/PictureStrips"/>
    <dgm:cxn modelId="{90AAD90F-55DA-4A81-A5A4-E733FA46BD16}" type="presOf" srcId="{50F6BCAE-E3E2-4560-A7F0-E7C7F6D63155}" destId="{E095F886-74F2-4CD5-BCF2-0D46088DF3BA}" srcOrd="0" destOrd="0" presId="urn:microsoft.com/office/officeart/2008/layout/PictureStrips"/>
    <dgm:cxn modelId="{F5459836-D116-4884-ABD2-9F1A10F046E2}" srcId="{F2884EE0-1460-4E3F-9DAA-AB650EF975E4}" destId="{33490730-7138-452F-AF36-967C4333D79E}" srcOrd="6" destOrd="0" parTransId="{2EFE0E53-DAE8-4B27-AD12-CE84A8DDED85}" sibTransId="{9FB49600-A929-4FA4-8FF1-2653259F3CEB}"/>
    <dgm:cxn modelId="{DB484037-E9C6-4777-8653-09F0A94E793A}" type="presOf" srcId="{15E47F64-2766-47BF-B092-3C3CC43AAB17}" destId="{33BE5CA8-B8C8-4AAC-8C7A-3ECD5BC9789A}" srcOrd="0" destOrd="0" presId="urn:microsoft.com/office/officeart/2008/layout/PictureStrips"/>
    <dgm:cxn modelId="{1494C167-CCA1-4B7A-A65C-B70010713FB4}" type="presOf" srcId="{43DFBD3A-839F-42AC-9E5B-DC652FF5C829}" destId="{7CF92DA1-1082-4B3F-9C28-863439DCCC31}" srcOrd="0" destOrd="0" presId="urn:microsoft.com/office/officeart/2008/layout/PictureStrips"/>
    <dgm:cxn modelId="{561D0970-D574-473A-BAA5-16121D53CAA1}" srcId="{F2884EE0-1460-4E3F-9DAA-AB650EF975E4}" destId="{8A5C5AA5-A9EC-40C9-8102-97DA1206658C}" srcOrd="7" destOrd="0" parTransId="{3A6B8822-EE2E-4D91-B135-CA9F1F2D3E99}" sibTransId="{F10238C3-680D-4A5C-87B7-6291060AECE3}"/>
    <dgm:cxn modelId="{C7998885-1123-410F-81D0-F026F8D1480A}" type="presOf" srcId="{8A5C5AA5-A9EC-40C9-8102-97DA1206658C}" destId="{4849F099-6492-4531-BF6F-74DF2DBE4278}" srcOrd="0" destOrd="0" presId="urn:microsoft.com/office/officeart/2008/layout/PictureStrips"/>
    <dgm:cxn modelId="{3F935087-B105-4B2D-B694-209471651E30}" srcId="{F2884EE0-1460-4E3F-9DAA-AB650EF975E4}" destId="{741E84BF-CC68-4DA0-BA40-7D07C796421D}" srcOrd="4" destOrd="0" parTransId="{DB137233-E7EB-4875-8174-E6BA88BB59F7}" sibTransId="{B5568648-1CA6-4B1D-996A-D3F7976A7F11}"/>
    <dgm:cxn modelId="{21257D90-3211-4AD0-931C-036397A998B8}" srcId="{F2884EE0-1460-4E3F-9DAA-AB650EF975E4}" destId="{DA1EDD2C-6EF1-48EE-BBC1-60FEB577CEA8}" srcOrd="8" destOrd="0" parTransId="{C8909857-ADB6-4BB0-8516-6D31CB247DC3}" sibTransId="{84882712-5647-434B-9813-8EC0D2E03E6C}"/>
    <dgm:cxn modelId="{2689DB9B-3E5B-47B0-9AE9-C2852273E549}" type="presOf" srcId="{F2884EE0-1460-4E3F-9DAA-AB650EF975E4}" destId="{BEC9D441-604F-48D2-8B91-5F78886CDC4B}" srcOrd="0" destOrd="0" presId="urn:microsoft.com/office/officeart/2008/layout/PictureStrips"/>
    <dgm:cxn modelId="{4A6E05A8-572A-46C2-B3CB-C7E105E7863B}" type="presOf" srcId="{DA9A8F23-E785-4247-8171-6AA6EBE7E69B}" destId="{5D1B8DF6-170C-489A-8234-0349C2FE3AEE}" srcOrd="0" destOrd="0" presId="urn:microsoft.com/office/officeart/2008/layout/PictureStrips"/>
    <dgm:cxn modelId="{27A2D5BD-E094-4011-A435-7CE74BF09467}" srcId="{F2884EE0-1460-4E3F-9DAA-AB650EF975E4}" destId="{15E47F64-2766-47BF-B092-3C3CC43AAB17}" srcOrd="1" destOrd="0" parTransId="{A5DB6F6A-EB5F-4277-B7F4-89DEC501AED4}" sibTransId="{0F19C65C-95EA-429A-9768-00FA7AE196A5}"/>
    <dgm:cxn modelId="{B0083AC3-B1DB-45C3-9C19-72BF65F91FEE}" srcId="{F2884EE0-1460-4E3F-9DAA-AB650EF975E4}" destId="{50F6BCAE-E3E2-4560-A7F0-E7C7F6D63155}" srcOrd="3" destOrd="0" parTransId="{439E483C-520B-4FFD-929E-983C63C1F2CF}" sibTransId="{694872F1-1AE5-4EDF-95C3-C6D3A275B66D}"/>
    <dgm:cxn modelId="{0245D3D1-952D-4F84-A2A3-337CD390C66D}" srcId="{F2884EE0-1460-4E3F-9DAA-AB650EF975E4}" destId="{43DFBD3A-839F-42AC-9E5B-DC652FF5C829}" srcOrd="0" destOrd="0" parTransId="{1AA17EB8-096D-4F3A-8684-A756CA37F04B}" sibTransId="{4B64B4BA-53B4-4D65-A49D-BD1CDAE60D76}"/>
    <dgm:cxn modelId="{8F925DD4-4B20-4497-B667-E6B32353C9D9}" type="presOf" srcId="{49CF5F55-E3BD-4C00-B7A4-B003F0ED2782}" destId="{D85E53B0-8D29-4A4D-9042-F172EE47DCF4}" srcOrd="0" destOrd="0" presId="urn:microsoft.com/office/officeart/2008/layout/PictureStrips"/>
    <dgm:cxn modelId="{2BB381D4-7A6F-403C-8E14-C9D14FD04FDB}" srcId="{F2884EE0-1460-4E3F-9DAA-AB650EF975E4}" destId="{49CF5F55-E3BD-4C00-B7A4-B003F0ED2782}" srcOrd="2" destOrd="0" parTransId="{E60DA181-89AC-4B98-99F2-DD8D711927E1}" sibTransId="{043CB5BC-09C8-408D-A048-F2386C80073D}"/>
    <dgm:cxn modelId="{1D6E6EDE-FCC9-4FD9-8428-7639B92B7886}" type="presOf" srcId="{DA1EDD2C-6EF1-48EE-BBC1-60FEB577CEA8}" destId="{4773C387-C9F7-4936-93F7-03FFBC5058FC}" srcOrd="0" destOrd="0" presId="urn:microsoft.com/office/officeart/2008/layout/PictureStrips"/>
    <dgm:cxn modelId="{88C6B5ED-56F5-4170-BF1F-82FE0F55FDAA}" type="presOf" srcId="{33490730-7138-452F-AF36-967C4333D79E}" destId="{9D9F72A9-0778-4630-A2BB-F1A44BB47F91}" srcOrd="0" destOrd="0" presId="urn:microsoft.com/office/officeart/2008/layout/PictureStrips"/>
    <dgm:cxn modelId="{7C9694FD-5051-4EBA-BD77-934FAACB9F37}" srcId="{F2884EE0-1460-4E3F-9DAA-AB650EF975E4}" destId="{DA9A8F23-E785-4247-8171-6AA6EBE7E69B}" srcOrd="5" destOrd="0" parTransId="{17613024-DB74-4018-A949-C65B8EF10783}" sibTransId="{B88DF28B-7042-44CF-AE8F-050403BEAB0D}"/>
    <dgm:cxn modelId="{97B73F14-CB2A-4AF9-BB52-FE5A2BEC8A47}" type="presParOf" srcId="{BEC9D441-604F-48D2-8B91-5F78886CDC4B}" destId="{2FCE7631-4CE3-4BFE-AB11-5E91A7F6A984}" srcOrd="0" destOrd="0" presId="urn:microsoft.com/office/officeart/2008/layout/PictureStrips"/>
    <dgm:cxn modelId="{E5963C6B-058F-4146-8B69-5DAC3FE03FE7}" type="presParOf" srcId="{2FCE7631-4CE3-4BFE-AB11-5E91A7F6A984}" destId="{7CF92DA1-1082-4B3F-9C28-863439DCCC31}" srcOrd="0" destOrd="0" presId="urn:microsoft.com/office/officeart/2008/layout/PictureStrips"/>
    <dgm:cxn modelId="{C6A8230A-4C2E-4930-AACC-101E4E51F35E}" type="presParOf" srcId="{2FCE7631-4CE3-4BFE-AB11-5E91A7F6A984}" destId="{13156770-77BF-4832-92BC-C2258D3704F6}" srcOrd="1" destOrd="0" presId="urn:microsoft.com/office/officeart/2008/layout/PictureStrips"/>
    <dgm:cxn modelId="{A24478D7-26EB-410D-9278-6B4FFCF77A5C}" type="presParOf" srcId="{BEC9D441-604F-48D2-8B91-5F78886CDC4B}" destId="{2C9B637F-FB92-44D8-81DA-C785937BE2BA}" srcOrd="1" destOrd="0" presId="urn:microsoft.com/office/officeart/2008/layout/PictureStrips"/>
    <dgm:cxn modelId="{D5F32CD1-7F3F-48AC-9EEA-194D569999AF}" type="presParOf" srcId="{BEC9D441-604F-48D2-8B91-5F78886CDC4B}" destId="{57E63EF5-80D2-4496-8AB3-BF7A1E198A69}" srcOrd="2" destOrd="0" presId="urn:microsoft.com/office/officeart/2008/layout/PictureStrips"/>
    <dgm:cxn modelId="{D855548E-940A-47C7-800E-673A34313BC7}" type="presParOf" srcId="{57E63EF5-80D2-4496-8AB3-BF7A1E198A69}" destId="{33BE5CA8-B8C8-4AAC-8C7A-3ECD5BC9789A}" srcOrd="0" destOrd="0" presId="urn:microsoft.com/office/officeart/2008/layout/PictureStrips"/>
    <dgm:cxn modelId="{17D54693-4E19-408C-BE12-581F3B013B0B}" type="presParOf" srcId="{57E63EF5-80D2-4496-8AB3-BF7A1E198A69}" destId="{D090BF0F-162B-410C-89C7-12F28020CD1D}" srcOrd="1" destOrd="0" presId="urn:microsoft.com/office/officeart/2008/layout/PictureStrips"/>
    <dgm:cxn modelId="{FF6701A5-5F61-4377-8399-A13171A5BBD8}" type="presParOf" srcId="{BEC9D441-604F-48D2-8B91-5F78886CDC4B}" destId="{C30508DD-9687-4B2E-BD91-E90E753AA0D9}" srcOrd="3" destOrd="0" presId="urn:microsoft.com/office/officeart/2008/layout/PictureStrips"/>
    <dgm:cxn modelId="{85AB4D7F-DA46-40F1-9782-A5B701C76839}" type="presParOf" srcId="{BEC9D441-604F-48D2-8B91-5F78886CDC4B}" destId="{55678297-E2AB-41AC-B0AF-EDB46E5F1588}" srcOrd="4" destOrd="0" presId="urn:microsoft.com/office/officeart/2008/layout/PictureStrips"/>
    <dgm:cxn modelId="{25CE9727-9558-4D58-84B7-5D395237622D}" type="presParOf" srcId="{55678297-E2AB-41AC-B0AF-EDB46E5F1588}" destId="{D85E53B0-8D29-4A4D-9042-F172EE47DCF4}" srcOrd="0" destOrd="0" presId="urn:microsoft.com/office/officeart/2008/layout/PictureStrips"/>
    <dgm:cxn modelId="{9F146A0C-937C-4A34-9B6C-3E8C2EB81621}" type="presParOf" srcId="{55678297-E2AB-41AC-B0AF-EDB46E5F1588}" destId="{D6C4A615-E735-4375-90B4-BA8B61C2F4CF}" srcOrd="1" destOrd="0" presId="urn:microsoft.com/office/officeart/2008/layout/PictureStrips"/>
    <dgm:cxn modelId="{7ACEC19D-138B-4E55-A9EA-0E1473848368}" type="presParOf" srcId="{BEC9D441-604F-48D2-8B91-5F78886CDC4B}" destId="{C7D1FF50-07F0-4D30-9479-3F0233C49469}" srcOrd="5" destOrd="0" presId="urn:microsoft.com/office/officeart/2008/layout/PictureStrips"/>
    <dgm:cxn modelId="{3CF08D45-D8D8-4466-B2B8-82978E823910}" type="presParOf" srcId="{BEC9D441-604F-48D2-8B91-5F78886CDC4B}" destId="{15B9A2B4-B5F9-4D29-8EFD-B5F0E3D22B80}" srcOrd="6" destOrd="0" presId="urn:microsoft.com/office/officeart/2008/layout/PictureStrips"/>
    <dgm:cxn modelId="{23222A1E-4086-4DDB-B0A8-897B3C6FCF99}" type="presParOf" srcId="{15B9A2B4-B5F9-4D29-8EFD-B5F0E3D22B80}" destId="{E095F886-74F2-4CD5-BCF2-0D46088DF3BA}" srcOrd="0" destOrd="0" presId="urn:microsoft.com/office/officeart/2008/layout/PictureStrips"/>
    <dgm:cxn modelId="{2C3F3718-00EB-4B34-A13D-D4F8D3BE3382}" type="presParOf" srcId="{15B9A2B4-B5F9-4D29-8EFD-B5F0E3D22B80}" destId="{812A062F-3B74-4925-AACE-ABAA45557644}" srcOrd="1" destOrd="0" presId="urn:microsoft.com/office/officeart/2008/layout/PictureStrips"/>
    <dgm:cxn modelId="{D6FD93EA-E398-409E-85FB-8E22D3FEC5BD}" type="presParOf" srcId="{BEC9D441-604F-48D2-8B91-5F78886CDC4B}" destId="{69D95F5E-F151-4B1C-899F-863CCABC4AA8}" srcOrd="7" destOrd="0" presId="urn:microsoft.com/office/officeart/2008/layout/PictureStrips"/>
    <dgm:cxn modelId="{C683B240-D757-4DBE-A505-A6FABBFFBF63}" type="presParOf" srcId="{BEC9D441-604F-48D2-8B91-5F78886CDC4B}" destId="{80EB1B20-F15C-4FC7-954A-9368CC2DCC53}" srcOrd="8" destOrd="0" presId="urn:microsoft.com/office/officeart/2008/layout/PictureStrips"/>
    <dgm:cxn modelId="{715EFD8F-BCF4-498E-9E94-20F242BEEE0F}" type="presParOf" srcId="{80EB1B20-F15C-4FC7-954A-9368CC2DCC53}" destId="{66D6A86C-27A3-42A7-A055-CF10766C7DA7}" srcOrd="0" destOrd="0" presId="urn:microsoft.com/office/officeart/2008/layout/PictureStrips"/>
    <dgm:cxn modelId="{3BB776E6-0EBA-4B9B-95DC-C4CA84D1952D}" type="presParOf" srcId="{80EB1B20-F15C-4FC7-954A-9368CC2DCC53}" destId="{6F180F7E-A447-4B47-BC89-CBED536C468A}" srcOrd="1" destOrd="0" presId="urn:microsoft.com/office/officeart/2008/layout/PictureStrips"/>
    <dgm:cxn modelId="{7F0EAB11-8B50-46A0-A8B6-24EA4DDDD6AC}" type="presParOf" srcId="{BEC9D441-604F-48D2-8B91-5F78886CDC4B}" destId="{24F5E674-B52E-41EC-877A-7A283F9E3D44}" srcOrd="9" destOrd="0" presId="urn:microsoft.com/office/officeart/2008/layout/PictureStrips"/>
    <dgm:cxn modelId="{65180CF9-0D6C-46C4-957A-2E1B33C790A1}" type="presParOf" srcId="{BEC9D441-604F-48D2-8B91-5F78886CDC4B}" destId="{0F002744-1670-4DF0-AA7C-12AEC40BEA8F}" srcOrd="10" destOrd="0" presId="urn:microsoft.com/office/officeart/2008/layout/PictureStrips"/>
    <dgm:cxn modelId="{BDA9190C-B5A7-45BC-8508-8D7F0890E886}" type="presParOf" srcId="{0F002744-1670-4DF0-AA7C-12AEC40BEA8F}" destId="{5D1B8DF6-170C-489A-8234-0349C2FE3AEE}" srcOrd="0" destOrd="0" presId="urn:microsoft.com/office/officeart/2008/layout/PictureStrips"/>
    <dgm:cxn modelId="{8D21D314-E7FE-459A-8BDF-873C198C81F1}" type="presParOf" srcId="{0F002744-1670-4DF0-AA7C-12AEC40BEA8F}" destId="{C11B7930-4C43-46A5-AC79-A9447DB62B1E}" srcOrd="1" destOrd="0" presId="urn:microsoft.com/office/officeart/2008/layout/PictureStrips"/>
    <dgm:cxn modelId="{48A676AF-2752-4122-9FEC-F4DE4669708A}" type="presParOf" srcId="{BEC9D441-604F-48D2-8B91-5F78886CDC4B}" destId="{8AE81524-5827-47EE-B4BB-415A54CC41FB}" srcOrd="11" destOrd="0" presId="urn:microsoft.com/office/officeart/2008/layout/PictureStrips"/>
    <dgm:cxn modelId="{78150C2C-8D4C-4B27-A26C-82D1A6CBA557}" type="presParOf" srcId="{BEC9D441-604F-48D2-8B91-5F78886CDC4B}" destId="{3DAB379C-F7BA-4FBB-88C6-1120E2D183EC}" srcOrd="12" destOrd="0" presId="urn:microsoft.com/office/officeart/2008/layout/PictureStrips"/>
    <dgm:cxn modelId="{814A6E88-E31D-4074-B510-8CD661039685}" type="presParOf" srcId="{3DAB379C-F7BA-4FBB-88C6-1120E2D183EC}" destId="{9D9F72A9-0778-4630-A2BB-F1A44BB47F91}" srcOrd="0" destOrd="0" presId="urn:microsoft.com/office/officeart/2008/layout/PictureStrips"/>
    <dgm:cxn modelId="{AB07618C-5884-4B8E-9422-47F8F62A00FD}" type="presParOf" srcId="{3DAB379C-F7BA-4FBB-88C6-1120E2D183EC}" destId="{19DC07D4-2B50-4320-8769-B15688B85EF5}" srcOrd="1" destOrd="0" presId="urn:microsoft.com/office/officeart/2008/layout/PictureStrips"/>
    <dgm:cxn modelId="{D409F71D-A48B-4583-8888-E0EDB3D44445}" type="presParOf" srcId="{BEC9D441-604F-48D2-8B91-5F78886CDC4B}" destId="{878650DA-264E-4CC2-A9F2-07F74C7B7944}" srcOrd="13" destOrd="0" presId="urn:microsoft.com/office/officeart/2008/layout/PictureStrips"/>
    <dgm:cxn modelId="{8AB388FB-9326-416D-9243-C003FE24B39F}" type="presParOf" srcId="{BEC9D441-604F-48D2-8B91-5F78886CDC4B}" destId="{02F049F8-A5CE-46A7-BCEE-59B0B42005D5}" srcOrd="14" destOrd="0" presId="urn:microsoft.com/office/officeart/2008/layout/PictureStrips"/>
    <dgm:cxn modelId="{4BBAB1BD-F486-46D0-BAD3-E427E716A1D4}" type="presParOf" srcId="{02F049F8-A5CE-46A7-BCEE-59B0B42005D5}" destId="{4849F099-6492-4531-BF6F-74DF2DBE4278}" srcOrd="0" destOrd="0" presId="urn:microsoft.com/office/officeart/2008/layout/PictureStrips"/>
    <dgm:cxn modelId="{FD578A40-D609-467B-9493-649C8E55BED8}" type="presParOf" srcId="{02F049F8-A5CE-46A7-BCEE-59B0B42005D5}" destId="{9BFB60A5-A2F0-4903-A9CF-30088278278D}" srcOrd="1" destOrd="0" presId="urn:microsoft.com/office/officeart/2008/layout/PictureStrips"/>
    <dgm:cxn modelId="{EB5B4491-78CA-404F-8325-5B5830434A2D}" type="presParOf" srcId="{BEC9D441-604F-48D2-8B91-5F78886CDC4B}" destId="{E90A4C40-0D49-4802-851C-A63DDD9C4DE7}" srcOrd="15" destOrd="0" presId="urn:microsoft.com/office/officeart/2008/layout/PictureStrips"/>
    <dgm:cxn modelId="{F7572E99-058A-4BE0-B554-A5435C54C537}" type="presParOf" srcId="{BEC9D441-604F-48D2-8B91-5F78886CDC4B}" destId="{8BD67E81-08B3-41FD-A514-00D641276F57}" srcOrd="16" destOrd="0" presId="urn:microsoft.com/office/officeart/2008/layout/PictureStrips"/>
    <dgm:cxn modelId="{243FCF4F-B384-47C1-8A9B-543675EBA26D}" type="presParOf" srcId="{8BD67E81-08B3-41FD-A514-00D641276F57}" destId="{4773C387-C9F7-4936-93F7-03FFBC5058FC}" srcOrd="0" destOrd="0" presId="urn:microsoft.com/office/officeart/2008/layout/PictureStrips"/>
    <dgm:cxn modelId="{483821A7-362A-4565-897E-9A30B2CAC36D}" type="presParOf" srcId="{8BD67E81-08B3-41FD-A514-00D641276F57}" destId="{4FCEF224-5728-4EA3-B896-EA98A3343A2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92DA1-1082-4B3F-9C28-863439DCCC31}">
      <dsp:nvSpPr>
        <dsp:cNvPr id="0" name=""/>
        <dsp:cNvSpPr/>
      </dsp:nvSpPr>
      <dsp:spPr>
        <a:xfrm>
          <a:off x="674243" y="149992"/>
          <a:ext cx="3299539" cy="10311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40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103355"/>
              </a:solidFill>
            </a:rPr>
            <a:t>Formation Punch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674243" y="149992"/>
        <a:ext cx="3299539" cy="1031106"/>
      </dsp:txXfrm>
    </dsp:sp>
    <dsp:sp modelId="{13156770-77BF-4832-92BC-C2258D3704F6}">
      <dsp:nvSpPr>
        <dsp:cNvPr id="0" name=""/>
        <dsp:cNvSpPr/>
      </dsp:nvSpPr>
      <dsp:spPr>
        <a:xfrm>
          <a:off x="533146" y="1055"/>
          <a:ext cx="721774" cy="108266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BE5CA8-B8C8-4AAC-8C7A-3ECD5BC9789A}">
      <dsp:nvSpPr>
        <dsp:cNvPr id="0" name=""/>
        <dsp:cNvSpPr/>
      </dsp:nvSpPr>
      <dsp:spPr>
        <a:xfrm>
          <a:off x="4225263" y="162839"/>
          <a:ext cx="3203436" cy="10010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06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103355"/>
              </a:solidFill>
            </a:rPr>
            <a:t>Auto-évaluation Colada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4225263" y="162839"/>
        <a:ext cx="3203436" cy="1001073"/>
      </dsp:txXfrm>
    </dsp:sp>
    <dsp:sp modelId="{D090BF0F-162B-410C-89C7-12F28020CD1D}">
      <dsp:nvSpPr>
        <dsp:cNvPr id="0" name=""/>
        <dsp:cNvSpPr/>
      </dsp:nvSpPr>
      <dsp:spPr>
        <a:xfrm>
          <a:off x="4091787" y="18240"/>
          <a:ext cx="700751" cy="1051127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E53B0-8D29-4A4D-9042-F172EE47DCF4}">
      <dsp:nvSpPr>
        <dsp:cNvPr id="0" name=""/>
        <dsp:cNvSpPr/>
      </dsp:nvSpPr>
      <dsp:spPr>
        <a:xfrm>
          <a:off x="7684185" y="149992"/>
          <a:ext cx="3299539" cy="10311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40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103355"/>
              </a:solidFill>
            </a:rPr>
            <a:t>Accompagnement Tonic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7684185" y="149992"/>
        <a:ext cx="3299539" cy="1031106"/>
      </dsp:txXfrm>
    </dsp:sp>
    <dsp:sp modelId="{D6C4A615-E735-4375-90B4-BA8B61C2F4CF}">
      <dsp:nvSpPr>
        <dsp:cNvPr id="0" name=""/>
        <dsp:cNvSpPr/>
      </dsp:nvSpPr>
      <dsp:spPr>
        <a:xfrm>
          <a:off x="7546704" y="1055"/>
          <a:ext cx="721774" cy="1082661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5F886-74F2-4CD5-BCF2-0D46088DF3BA}">
      <dsp:nvSpPr>
        <dsp:cNvPr id="0" name=""/>
        <dsp:cNvSpPr/>
      </dsp:nvSpPr>
      <dsp:spPr>
        <a:xfrm>
          <a:off x="624189" y="1448040"/>
          <a:ext cx="3299539" cy="10311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40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103355"/>
              </a:solidFill>
            </a:rPr>
            <a:t>Template on the Beach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624189" y="1448040"/>
        <a:ext cx="3299539" cy="1031106"/>
      </dsp:txXfrm>
    </dsp:sp>
    <dsp:sp modelId="{812A062F-3B74-4925-AACE-ABAA45557644}">
      <dsp:nvSpPr>
        <dsp:cNvPr id="0" name=""/>
        <dsp:cNvSpPr/>
      </dsp:nvSpPr>
      <dsp:spPr>
        <a:xfrm>
          <a:off x="486708" y="1299103"/>
          <a:ext cx="721774" cy="1082661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6A86C-27A3-42A7-A055-CF10766C7DA7}">
      <dsp:nvSpPr>
        <dsp:cNvPr id="0" name=""/>
        <dsp:cNvSpPr/>
      </dsp:nvSpPr>
      <dsp:spPr>
        <a:xfrm>
          <a:off x="4179214" y="1448040"/>
          <a:ext cx="3299539" cy="10311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40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103355"/>
              </a:solidFill>
            </a:rPr>
            <a:t>Escape Game </a:t>
          </a:r>
          <a:r>
            <a:rPr lang="fr-FR" sz="2000" kern="1200" dirty="0" err="1">
              <a:solidFill>
                <a:srgbClr val="103355"/>
              </a:solidFill>
            </a:rPr>
            <a:t>Fizz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4179214" y="1448040"/>
        <a:ext cx="3299539" cy="1031106"/>
      </dsp:txXfrm>
    </dsp:sp>
    <dsp:sp modelId="{6F180F7E-A447-4B47-BC89-CBED536C468A}">
      <dsp:nvSpPr>
        <dsp:cNvPr id="0" name=""/>
        <dsp:cNvSpPr/>
      </dsp:nvSpPr>
      <dsp:spPr>
        <a:xfrm>
          <a:off x="4041733" y="1299103"/>
          <a:ext cx="721774" cy="1082661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B8DF6-170C-489A-8234-0349C2FE3AEE}">
      <dsp:nvSpPr>
        <dsp:cNvPr id="0" name=""/>
        <dsp:cNvSpPr/>
      </dsp:nvSpPr>
      <dsp:spPr>
        <a:xfrm>
          <a:off x="7734239" y="1448040"/>
          <a:ext cx="3299539" cy="10311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40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103355"/>
              </a:solidFill>
            </a:rPr>
            <a:t>Augmenté Martini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7734239" y="1448040"/>
        <a:ext cx="3299539" cy="1031106"/>
      </dsp:txXfrm>
    </dsp:sp>
    <dsp:sp modelId="{C11B7930-4C43-46A5-AC79-A9447DB62B1E}">
      <dsp:nvSpPr>
        <dsp:cNvPr id="0" name=""/>
        <dsp:cNvSpPr/>
      </dsp:nvSpPr>
      <dsp:spPr>
        <a:xfrm>
          <a:off x="7596758" y="1299103"/>
          <a:ext cx="721774" cy="1082661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F72A9-0778-4630-A2BB-F1A44BB47F91}">
      <dsp:nvSpPr>
        <dsp:cNvPr id="0" name=""/>
        <dsp:cNvSpPr/>
      </dsp:nvSpPr>
      <dsp:spPr>
        <a:xfrm>
          <a:off x="2401702" y="2746088"/>
          <a:ext cx="3299539" cy="10311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40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 err="1">
              <a:solidFill>
                <a:srgbClr val="103355"/>
              </a:solidFill>
            </a:rPr>
            <a:t>Mooc</a:t>
          </a:r>
          <a:r>
            <a:rPr lang="fr-FR" sz="2000" kern="1200" dirty="0">
              <a:solidFill>
                <a:srgbClr val="103355"/>
              </a:solidFill>
            </a:rPr>
            <a:t> Lagoon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2401702" y="2746088"/>
        <a:ext cx="3299539" cy="1031106"/>
      </dsp:txXfrm>
    </dsp:sp>
    <dsp:sp modelId="{19DC07D4-2B50-4320-8769-B15688B85EF5}">
      <dsp:nvSpPr>
        <dsp:cNvPr id="0" name=""/>
        <dsp:cNvSpPr/>
      </dsp:nvSpPr>
      <dsp:spPr>
        <a:xfrm>
          <a:off x="2264221" y="2597151"/>
          <a:ext cx="721774" cy="1082661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9F099-6492-4531-BF6F-74DF2DBE4278}">
      <dsp:nvSpPr>
        <dsp:cNvPr id="0" name=""/>
        <dsp:cNvSpPr/>
      </dsp:nvSpPr>
      <dsp:spPr>
        <a:xfrm>
          <a:off x="5956727" y="2746088"/>
          <a:ext cx="3299539" cy="10311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40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103355"/>
              </a:solidFill>
            </a:rPr>
            <a:t>Événement Blossom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5956727" y="2746088"/>
        <a:ext cx="3299539" cy="1031106"/>
      </dsp:txXfrm>
    </dsp:sp>
    <dsp:sp modelId="{9BFB60A5-A2F0-4903-A9CF-30088278278D}">
      <dsp:nvSpPr>
        <dsp:cNvPr id="0" name=""/>
        <dsp:cNvSpPr/>
      </dsp:nvSpPr>
      <dsp:spPr>
        <a:xfrm>
          <a:off x="5819246" y="2597151"/>
          <a:ext cx="721774" cy="1082661"/>
        </a:xfrm>
        <a:prstGeom prst="rect">
          <a:avLst/>
        </a:prstGeom>
        <a:blipFill rotWithShape="1">
          <a:blip xmlns:r="http://schemas.openxmlformats.org/officeDocument/2006/relationships" r:embed="rId8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92DA1-1082-4B3F-9C28-863439DCCC31}">
      <dsp:nvSpPr>
        <dsp:cNvPr id="0" name=""/>
        <dsp:cNvSpPr/>
      </dsp:nvSpPr>
      <dsp:spPr>
        <a:xfrm>
          <a:off x="674243" y="149992"/>
          <a:ext cx="3299539" cy="10311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40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103355"/>
              </a:solidFill>
            </a:rPr>
            <a:t>Formation Punch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674243" y="149992"/>
        <a:ext cx="3299539" cy="1031106"/>
      </dsp:txXfrm>
    </dsp:sp>
    <dsp:sp modelId="{13156770-77BF-4832-92BC-C2258D3704F6}">
      <dsp:nvSpPr>
        <dsp:cNvPr id="0" name=""/>
        <dsp:cNvSpPr/>
      </dsp:nvSpPr>
      <dsp:spPr>
        <a:xfrm>
          <a:off x="533146" y="1055"/>
          <a:ext cx="721774" cy="108266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BE5CA8-B8C8-4AAC-8C7A-3ECD5BC9789A}">
      <dsp:nvSpPr>
        <dsp:cNvPr id="0" name=""/>
        <dsp:cNvSpPr/>
      </dsp:nvSpPr>
      <dsp:spPr>
        <a:xfrm>
          <a:off x="4225263" y="162839"/>
          <a:ext cx="3203436" cy="10010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806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103355"/>
              </a:solidFill>
            </a:rPr>
            <a:t>Auto-évaluation Colada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4225263" y="162839"/>
        <a:ext cx="3203436" cy="1001073"/>
      </dsp:txXfrm>
    </dsp:sp>
    <dsp:sp modelId="{D090BF0F-162B-410C-89C7-12F28020CD1D}">
      <dsp:nvSpPr>
        <dsp:cNvPr id="0" name=""/>
        <dsp:cNvSpPr/>
      </dsp:nvSpPr>
      <dsp:spPr>
        <a:xfrm>
          <a:off x="4091787" y="18240"/>
          <a:ext cx="700751" cy="1051127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E53B0-8D29-4A4D-9042-F172EE47DCF4}">
      <dsp:nvSpPr>
        <dsp:cNvPr id="0" name=""/>
        <dsp:cNvSpPr/>
      </dsp:nvSpPr>
      <dsp:spPr>
        <a:xfrm>
          <a:off x="7684185" y="149992"/>
          <a:ext cx="3299539" cy="10311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40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103355"/>
              </a:solidFill>
            </a:rPr>
            <a:t>Accompagnement Tonic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7684185" y="149992"/>
        <a:ext cx="3299539" cy="1031106"/>
      </dsp:txXfrm>
    </dsp:sp>
    <dsp:sp modelId="{D6C4A615-E735-4375-90B4-BA8B61C2F4CF}">
      <dsp:nvSpPr>
        <dsp:cNvPr id="0" name=""/>
        <dsp:cNvSpPr/>
      </dsp:nvSpPr>
      <dsp:spPr>
        <a:xfrm>
          <a:off x="7546704" y="1055"/>
          <a:ext cx="721774" cy="1082661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5F886-74F2-4CD5-BCF2-0D46088DF3BA}">
      <dsp:nvSpPr>
        <dsp:cNvPr id="0" name=""/>
        <dsp:cNvSpPr/>
      </dsp:nvSpPr>
      <dsp:spPr>
        <a:xfrm>
          <a:off x="624189" y="1448040"/>
          <a:ext cx="3299539" cy="10311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40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103355"/>
              </a:solidFill>
            </a:rPr>
            <a:t>Template on the Beach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624189" y="1448040"/>
        <a:ext cx="3299539" cy="1031106"/>
      </dsp:txXfrm>
    </dsp:sp>
    <dsp:sp modelId="{812A062F-3B74-4925-AACE-ABAA45557644}">
      <dsp:nvSpPr>
        <dsp:cNvPr id="0" name=""/>
        <dsp:cNvSpPr/>
      </dsp:nvSpPr>
      <dsp:spPr>
        <a:xfrm>
          <a:off x="486708" y="1299103"/>
          <a:ext cx="721774" cy="1082661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6A86C-27A3-42A7-A055-CF10766C7DA7}">
      <dsp:nvSpPr>
        <dsp:cNvPr id="0" name=""/>
        <dsp:cNvSpPr/>
      </dsp:nvSpPr>
      <dsp:spPr>
        <a:xfrm>
          <a:off x="4179214" y="1448040"/>
          <a:ext cx="3299539" cy="10311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40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103355"/>
              </a:solidFill>
            </a:rPr>
            <a:t>Escape Game </a:t>
          </a:r>
          <a:r>
            <a:rPr lang="fr-FR" sz="2000" kern="1200" dirty="0" err="1">
              <a:solidFill>
                <a:srgbClr val="103355"/>
              </a:solidFill>
            </a:rPr>
            <a:t>Fizz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4179214" y="1448040"/>
        <a:ext cx="3299539" cy="1031106"/>
      </dsp:txXfrm>
    </dsp:sp>
    <dsp:sp modelId="{6F180F7E-A447-4B47-BC89-CBED536C468A}">
      <dsp:nvSpPr>
        <dsp:cNvPr id="0" name=""/>
        <dsp:cNvSpPr/>
      </dsp:nvSpPr>
      <dsp:spPr>
        <a:xfrm>
          <a:off x="4041733" y="1299103"/>
          <a:ext cx="721774" cy="1082661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B8DF6-170C-489A-8234-0349C2FE3AEE}">
      <dsp:nvSpPr>
        <dsp:cNvPr id="0" name=""/>
        <dsp:cNvSpPr/>
      </dsp:nvSpPr>
      <dsp:spPr>
        <a:xfrm>
          <a:off x="7734239" y="1448040"/>
          <a:ext cx="3299539" cy="10311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40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103355"/>
              </a:solidFill>
            </a:rPr>
            <a:t>Augmenté Martini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7734239" y="1448040"/>
        <a:ext cx="3299539" cy="1031106"/>
      </dsp:txXfrm>
    </dsp:sp>
    <dsp:sp modelId="{C11B7930-4C43-46A5-AC79-A9447DB62B1E}">
      <dsp:nvSpPr>
        <dsp:cNvPr id="0" name=""/>
        <dsp:cNvSpPr/>
      </dsp:nvSpPr>
      <dsp:spPr>
        <a:xfrm>
          <a:off x="7596758" y="1299103"/>
          <a:ext cx="721774" cy="1082661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F72A9-0778-4630-A2BB-F1A44BB47F91}">
      <dsp:nvSpPr>
        <dsp:cNvPr id="0" name=""/>
        <dsp:cNvSpPr/>
      </dsp:nvSpPr>
      <dsp:spPr>
        <a:xfrm>
          <a:off x="624189" y="2746088"/>
          <a:ext cx="3299539" cy="10311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40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 err="1">
              <a:solidFill>
                <a:srgbClr val="103355"/>
              </a:solidFill>
            </a:rPr>
            <a:t>Mooc</a:t>
          </a:r>
          <a:r>
            <a:rPr lang="fr-FR" sz="2000" kern="1200" dirty="0">
              <a:solidFill>
                <a:srgbClr val="103355"/>
              </a:solidFill>
            </a:rPr>
            <a:t> Lagoon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624189" y="2746088"/>
        <a:ext cx="3299539" cy="1031106"/>
      </dsp:txXfrm>
    </dsp:sp>
    <dsp:sp modelId="{19DC07D4-2B50-4320-8769-B15688B85EF5}">
      <dsp:nvSpPr>
        <dsp:cNvPr id="0" name=""/>
        <dsp:cNvSpPr/>
      </dsp:nvSpPr>
      <dsp:spPr>
        <a:xfrm>
          <a:off x="486708" y="2597151"/>
          <a:ext cx="721774" cy="1082661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9F099-6492-4531-BF6F-74DF2DBE4278}">
      <dsp:nvSpPr>
        <dsp:cNvPr id="0" name=""/>
        <dsp:cNvSpPr/>
      </dsp:nvSpPr>
      <dsp:spPr>
        <a:xfrm>
          <a:off x="4179214" y="2746088"/>
          <a:ext cx="3299539" cy="10311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40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103355"/>
              </a:solidFill>
            </a:rPr>
            <a:t>Événement Blossom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4179214" y="2746088"/>
        <a:ext cx="3299539" cy="1031106"/>
      </dsp:txXfrm>
    </dsp:sp>
    <dsp:sp modelId="{9BFB60A5-A2F0-4903-A9CF-30088278278D}">
      <dsp:nvSpPr>
        <dsp:cNvPr id="0" name=""/>
        <dsp:cNvSpPr/>
      </dsp:nvSpPr>
      <dsp:spPr>
        <a:xfrm>
          <a:off x="4041733" y="2597151"/>
          <a:ext cx="721774" cy="1082661"/>
        </a:xfrm>
        <a:prstGeom prst="rect">
          <a:avLst/>
        </a:prstGeom>
        <a:blipFill rotWithShape="1">
          <a:blip xmlns:r="http://schemas.openxmlformats.org/officeDocument/2006/relationships" r:embed="rId8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73C387-C9F7-4936-93F7-03FFBC5058FC}">
      <dsp:nvSpPr>
        <dsp:cNvPr id="0" name=""/>
        <dsp:cNvSpPr/>
      </dsp:nvSpPr>
      <dsp:spPr>
        <a:xfrm>
          <a:off x="7734239" y="2746088"/>
          <a:ext cx="3299539" cy="10311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40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103355"/>
              </a:solidFill>
            </a:rPr>
            <a:t>Création originale</a:t>
          </a:r>
          <a:endParaRPr lang="fr-BE" sz="2000" kern="1200" dirty="0">
            <a:solidFill>
              <a:srgbClr val="103355"/>
            </a:solidFill>
          </a:endParaRPr>
        </a:p>
      </dsp:txBody>
      <dsp:txXfrm>
        <a:off x="7734239" y="2746088"/>
        <a:ext cx="3299539" cy="1031106"/>
      </dsp:txXfrm>
    </dsp:sp>
    <dsp:sp modelId="{4FCEF224-5728-4EA3-B896-EA98A3343A2E}">
      <dsp:nvSpPr>
        <dsp:cNvPr id="0" name=""/>
        <dsp:cNvSpPr/>
      </dsp:nvSpPr>
      <dsp:spPr>
        <a:xfrm>
          <a:off x="7596758" y="2597151"/>
          <a:ext cx="721774" cy="1082661"/>
        </a:xfrm>
        <a:prstGeom prst="rect">
          <a:avLst/>
        </a:prstGeom>
        <a:blipFill rotWithShape="1">
          <a:blip xmlns:r="http://schemas.openxmlformats.org/officeDocument/2006/relationships" r:embed="rId9"/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02083-A64B-FD40-9BD0-81729F587153}" type="datetimeFigureOut">
              <a:rPr lang="fr-CA" smtClean="0"/>
              <a:t>2024-05-24</a:t>
            </a:fld>
            <a:endParaRPr lang="fr-CA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F1003-E864-D844-A9FA-E8F5382BAAB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7748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EE766-3E12-40F3-B574-CC84539E9AAC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689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A4510C"/>
                </a:solidFill>
                <a:latin typeface="Montserrat Classic"/>
              </a:rPr>
              <a:t>Difficulté</a:t>
            </a:r>
            <a:r>
              <a:rPr lang="en-US" sz="1200" dirty="0">
                <a:solidFill>
                  <a:srgbClr val="A4510C"/>
                </a:solidFill>
                <a:latin typeface="Montserrat Classic"/>
              </a:rPr>
              <a:t> </a:t>
            </a:r>
            <a:r>
              <a:rPr lang="en-US" sz="1200" dirty="0" err="1">
                <a:solidFill>
                  <a:srgbClr val="A4510C"/>
                </a:solidFill>
                <a:latin typeface="Montserrat Classic"/>
              </a:rPr>
              <a:t>d’attirer</a:t>
            </a:r>
            <a:r>
              <a:rPr lang="en-US" sz="1200" dirty="0">
                <a:solidFill>
                  <a:srgbClr val="A4510C"/>
                </a:solidFill>
                <a:latin typeface="Montserrat Classic"/>
              </a:rPr>
              <a:t> les enseignant.es</a:t>
            </a:r>
          </a:p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A4510C"/>
                </a:solidFill>
                <a:latin typeface="Montserrat Classic"/>
              </a:rPr>
              <a:t>Conscientiser</a:t>
            </a:r>
            <a:r>
              <a:rPr lang="en-US" sz="1200" dirty="0">
                <a:solidFill>
                  <a:srgbClr val="A4510C"/>
                </a:solidFill>
                <a:latin typeface="Montserrat Classic"/>
              </a:rPr>
              <a:t> pour se former</a:t>
            </a:r>
          </a:p>
          <a:p>
            <a:r>
              <a:rPr lang="fr-BE" dirty="0"/>
              <a:t>Tester de nouvelles formules de formation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1003-E864-D844-A9FA-E8F5382BAAB3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4492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A4510C"/>
                </a:solidFill>
                <a:latin typeface="Montserrat Classic"/>
              </a:rPr>
              <a:t>Difficulté</a:t>
            </a:r>
            <a:r>
              <a:rPr lang="en-US" sz="1200" dirty="0">
                <a:solidFill>
                  <a:srgbClr val="A4510C"/>
                </a:solidFill>
                <a:latin typeface="Montserrat Classic"/>
              </a:rPr>
              <a:t> </a:t>
            </a:r>
            <a:r>
              <a:rPr lang="en-US" sz="1200" dirty="0" err="1">
                <a:solidFill>
                  <a:srgbClr val="A4510C"/>
                </a:solidFill>
                <a:latin typeface="Montserrat Classic"/>
              </a:rPr>
              <a:t>d’attirer</a:t>
            </a:r>
            <a:r>
              <a:rPr lang="en-US" sz="1200" dirty="0">
                <a:solidFill>
                  <a:srgbClr val="A4510C"/>
                </a:solidFill>
                <a:latin typeface="Montserrat Classic"/>
              </a:rPr>
              <a:t> les enseignant.es</a:t>
            </a:r>
          </a:p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A4510C"/>
                </a:solidFill>
                <a:latin typeface="Montserrat Classic"/>
              </a:rPr>
              <a:t>Conscientiser</a:t>
            </a:r>
            <a:r>
              <a:rPr lang="en-US" sz="1200" dirty="0">
                <a:solidFill>
                  <a:srgbClr val="A4510C"/>
                </a:solidFill>
                <a:latin typeface="Montserrat Classic"/>
              </a:rPr>
              <a:t> pour se former</a:t>
            </a:r>
          </a:p>
          <a:p>
            <a:r>
              <a:rPr lang="fr-BE" dirty="0"/>
              <a:t>Tester de nouvelles formules de formation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1003-E864-D844-A9FA-E8F5382BAAB3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84758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1003-E864-D844-A9FA-E8F5382BAAB3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93276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9384E4-12E8-0459-5F1A-3E6001B9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7210-786C-6949-980A-91B443FE247B}" type="datetimeFigureOut">
              <a:rPr lang="fr-FR" smtClean="0"/>
              <a:pPr/>
              <a:t>24/05/2024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EBDFBE-C4DF-53E1-DAA4-D4E06603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946CBE-66A2-058F-B0F2-679E3B910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791F7-EAD8-544B-9424-2F7F45E40CEC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 descr="Signature visuelle Rendez-vous CP 2024">
            <a:extLst>
              <a:ext uri="{FF2B5EF4-FFF2-40B4-BE49-F238E27FC236}">
                <a16:creationId xmlns:a16="http://schemas.microsoft.com/office/drawing/2014/main" id="{F4D87002-22B3-3BE8-10F0-7195BA8F7A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339725"/>
            <a:ext cx="5116397" cy="1438986"/>
          </a:xfrm>
          <a:prstGeom prst="rect">
            <a:avLst/>
          </a:prstGeom>
        </p:spPr>
      </p:pic>
      <p:pic>
        <p:nvPicPr>
          <p:cNvPr id="9" name="Image 8" descr="Signature visuelle i-mersion CP">
            <a:extLst>
              <a:ext uri="{FF2B5EF4-FFF2-40B4-BE49-F238E27FC236}">
                <a16:creationId xmlns:a16="http://schemas.microsoft.com/office/drawing/2014/main" id="{A0E02A94-76BE-BB8E-C7B8-C1A40FDF80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994" y="360364"/>
            <a:ext cx="1439543" cy="1439543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45FFA58-79EC-0098-7A2A-8D7D963822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4050087"/>
            <a:ext cx="10440987" cy="1710951"/>
          </a:xfrm>
          <a:noFill/>
        </p:spPr>
        <p:txBody>
          <a:bodyPr lIns="360000">
            <a:normAutofit/>
          </a:bodyPr>
          <a:lstStyle>
            <a:lvl1pPr marL="0" indent="0">
              <a:buNone/>
              <a:defRPr sz="2400"/>
            </a:lvl1pPr>
          </a:lstStyle>
          <a:p>
            <a:pPr marL="0" marR="0" lvl="0" indent="0" algn="l" defTabSz="864006" rtl="0" eaLnBrk="1" fontAlgn="auto" latinLnBrk="0" hangingPunct="1">
              <a:lnSpc>
                <a:spcPct val="10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A" dirty="0"/>
              <a:t>Insérez votre nom,</a:t>
            </a:r>
            <a:br>
              <a:rPr lang="fr-CA" dirty="0"/>
            </a:br>
            <a:r>
              <a:rPr lang="fr-CA" dirty="0"/>
              <a:t>fonction et établissement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6991E6-29AE-F795-22AB-49647C4B7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2430087"/>
            <a:ext cx="10440987" cy="1620000"/>
          </a:xfrm>
          <a:effectLst/>
        </p:spPr>
        <p:txBody>
          <a:bodyPr lIns="360000"/>
          <a:lstStyle>
            <a:lvl1pPr>
              <a:defRPr b="1">
                <a:latin typeface="+mj-lt"/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03609183"/>
      </p:ext>
    </p:extLst>
  </p:cSld>
  <p:clrMapOvr>
    <a:masterClrMapping/>
  </p:clrMapOvr>
  <p:transition spd="slow" advClick="0" advTm="8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991E6-29AE-F795-22AB-49647C4B7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2430087"/>
            <a:ext cx="10440987" cy="1620000"/>
          </a:xfrm>
          <a:solidFill>
            <a:schemeClr val="bg1"/>
          </a:solidFill>
          <a:ln w="76200">
            <a:solidFill>
              <a:schemeClr val="accent1"/>
            </a:solidFill>
            <a:miter lim="800000"/>
          </a:ln>
          <a:effectLst/>
        </p:spPr>
        <p:txBody>
          <a:bodyPr lIns="720000"/>
          <a:lstStyle>
            <a:lvl1pPr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9384E4-12E8-0459-5F1A-3E6001B9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7210-786C-6949-980A-91B443FE247B}" type="datetimeFigureOut">
              <a:rPr lang="fr-FR" smtClean="0"/>
              <a:pPr/>
              <a:t>24/05/2024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EBDFBE-C4DF-53E1-DAA4-D4E06603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946CBE-66A2-058F-B0F2-679E3B910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791F7-EAD8-544B-9424-2F7F45E40CE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916540-5888-0CDF-A78A-D043D8FB7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9138" y="2430087"/>
            <a:ext cx="325891" cy="1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3312017"/>
      </p:ext>
    </p:extLst>
  </p:cSld>
  <p:clrMapOvr>
    <a:masterClrMapping/>
  </p:clrMapOvr>
  <p:transition spd="slow" advClick="0" advTm="8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éférenc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991E6-29AE-F795-22AB-49647C4B7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9" y="2430087"/>
            <a:ext cx="4680000" cy="1620000"/>
          </a:xfrm>
          <a:solidFill>
            <a:schemeClr val="bg1"/>
          </a:solidFill>
          <a:ln w="76200">
            <a:solidFill>
              <a:schemeClr val="accent1"/>
            </a:solidFill>
            <a:miter lim="800000"/>
          </a:ln>
          <a:effectLst/>
        </p:spPr>
        <p:txBody>
          <a:bodyPr lIns="720000"/>
          <a:lstStyle>
            <a:lvl1pPr>
              <a:defRPr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CA" dirty="0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9384E4-12E8-0459-5F1A-3E6001B9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7210-786C-6949-980A-91B443FE247B}" type="datetimeFigureOut">
              <a:rPr lang="fr-FR" smtClean="0"/>
              <a:pPr/>
              <a:t>24/05/2024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EBDFBE-C4DF-53E1-DAA4-D4E06603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946CBE-66A2-058F-B0F2-679E3B910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791F7-EAD8-544B-9424-2F7F45E40CE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C8BE992D-DA3C-0BF4-7748-A93BCDB999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1038" y="0"/>
            <a:ext cx="5759450" cy="5781313"/>
          </a:xfrm>
        </p:spPr>
        <p:txBody>
          <a:bodyPr lIns="360000">
            <a:normAutofit/>
          </a:bodyPr>
          <a:lstStyle>
            <a:lvl1pPr marL="0" indent="0">
              <a:buNone/>
              <a:defRPr sz="2400"/>
            </a:lvl1pPr>
            <a:lvl2pPr marL="432003" indent="0">
              <a:buNone/>
              <a:defRPr sz="2400"/>
            </a:lvl2pPr>
            <a:lvl3pPr marL="864006" indent="0">
              <a:buFont typeface="Arial" panose="020B0604020202020204" pitchFamily="34" charset="0"/>
              <a:buNone/>
              <a:defRPr sz="2400"/>
            </a:lvl3pPr>
            <a:lvl4pPr marL="1296009" indent="0">
              <a:buNone/>
              <a:defRPr sz="2400"/>
            </a:lvl4pPr>
            <a:lvl5pPr marL="1728012" indent="0">
              <a:buNone/>
              <a:defRPr sz="2400"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916540-5888-0CDF-A78A-D043D8FB7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19138" y="2430087"/>
            <a:ext cx="325891" cy="16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0489927"/>
      </p:ext>
    </p:extLst>
  </p:cSld>
  <p:clrMapOvr>
    <a:masterClrMapping/>
  </p:clrMapOvr>
  <p:transition spd="slow" advClick="0" advTm="8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de présent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6DE55B-60A8-AA30-D670-C1E055BD2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A" dirty="0"/>
              <a:t>Exemple de plan de présentation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7CD9F20-6D74-BA51-F639-3CCF6CE225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984248"/>
            <a:ext cx="11520488" cy="3780000"/>
          </a:xfrm>
        </p:spPr>
        <p:txBody>
          <a:bodyPr/>
          <a:lstStyle>
            <a:lvl1pPr marL="0" indent="0">
              <a:buNone/>
              <a:defRPr/>
            </a:lvl1pPr>
            <a:lvl2pPr marL="432003" indent="0">
              <a:buFont typeface="Arial" panose="020B0604020202020204" pitchFamily="34" charset="0"/>
              <a:buNone/>
              <a:defRPr sz="2400"/>
            </a:lvl2pPr>
          </a:lstStyle>
          <a:p>
            <a:pPr rtl="0"/>
            <a:r>
              <a:rPr lang="fr-CA" dirty="0"/>
              <a:t>Ceci est une proposition modulable selon vos préférences, l’objectif étant de favoriser l’interactivité et le partage d’expériences pendant l’activité.</a:t>
            </a:r>
            <a:br>
              <a:rPr lang="fr-CA" dirty="0"/>
            </a:br>
            <a:br>
              <a:rPr lang="fr-CA" dirty="0"/>
            </a:br>
            <a:r>
              <a:rPr lang="fr-CA" dirty="0"/>
              <a:t>10 minutes pour introduire la bonne pratique pédagogique</a:t>
            </a:r>
            <a:br>
              <a:rPr lang="fr-CA" dirty="0"/>
            </a:br>
            <a:r>
              <a:rPr lang="fr-CA" dirty="0"/>
              <a:t>20 minutes pour favoriser la discussion et les échanges</a:t>
            </a:r>
            <a:br>
              <a:rPr lang="fr-CA" dirty="0"/>
            </a:br>
            <a:r>
              <a:rPr lang="fr-CA" dirty="0"/>
              <a:t>30 minutes pour aborder une problématique spécifique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4A40D0-6F81-91AF-25A9-45213777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7210-786C-6949-980A-91B443FE247B}" type="datetimeFigureOut">
              <a:rPr lang="fr-FR" smtClean="0"/>
              <a:pPr/>
              <a:t>24/05/2024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E888D53-C03F-2CF0-4C5A-67862CA9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4EC2C8-AC13-ED6D-35A8-E8DF08553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791F7-EAD8-544B-9424-2F7F45E40C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776019"/>
      </p:ext>
    </p:extLst>
  </p:cSld>
  <p:clrMapOvr>
    <a:masterClrMapping/>
  </p:clrMapOvr>
  <p:transition spd="slow" advClick="0" advTm="8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6DE55B-60A8-AA30-D670-C1E055BD2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7A29ED2-CC3F-0A42-55BB-CF467F72AA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982787"/>
            <a:ext cx="11520488" cy="3778251"/>
          </a:xfrm>
          <a:effectLst/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4A40D0-6F81-91AF-25A9-45213777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7210-786C-6949-980A-91B443FE247B}" type="datetimeFigureOut">
              <a:rPr lang="fr-FR" smtClean="0"/>
              <a:pPr/>
              <a:t>24/05/2024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E888D53-C03F-2CF0-4C5A-67862CA9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4EC2C8-AC13-ED6D-35A8-E8DF08553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791F7-EAD8-544B-9424-2F7F45E40C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499025"/>
      </p:ext>
    </p:extLst>
  </p:cSld>
  <p:clrMapOvr>
    <a:masterClrMapping/>
  </p:clrMapOvr>
  <p:transition spd="slow" advClick="0" advTm="8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162A5F-3989-6E56-0321-487366AFC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5276F65-D05B-3D0C-AEEB-01B997903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7210-786C-6949-980A-91B443FE247B}" type="datetimeFigureOut">
              <a:rPr lang="fr-FR" smtClean="0"/>
              <a:pPr/>
              <a:t>24/05/2024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307B66-02E4-8A50-2480-3967FDE6A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419EC4-EB72-C07A-7321-8824C781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791F7-EAD8-544B-9424-2F7F45E40C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166065"/>
      </p:ext>
    </p:extLst>
  </p:cSld>
  <p:clrMapOvr>
    <a:masterClrMapping/>
  </p:clrMapOvr>
  <p:transition spd="slow" advClick="0" advTm="8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5276F65-D05B-3D0C-AEEB-01B997903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7210-786C-6949-980A-91B443FE247B}" type="datetimeFigureOut">
              <a:rPr lang="fr-FR" smtClean="0"/>
              <a:pPr/>
              <a:t>24/05/2024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307B66-02E4-8A50-2480-3967FDE6A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419EC4-EB72-C07A-7321-8824C781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791F7-EAD8-544B-9424-2F7F45E40CE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6680605"/>
      </p:ext>
    </p:extLst>
  </p:cSld>
  <p:clrMapOvr>
    <a:masterClrMapping/>
  </p:clrMapOvr>
  <p:transition spd="slow" advClick="0" advTm="8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9138" y="360360"/>
            <a:ext cx="10439398" cy="1439543"/>
          </a:xfrm>
          <a:prstGeom prst="rect">
            <a:avLst/>
          </a:prstGeom>
          <a:effectLst/>
        </p:spPr>
        <p:txBody>
          <a:bodyPr vert="horz" lIns="180000" tIns="180000" rIns="180000" bIns="180000" rtlCol="0" anchor="ctr">
            <a:normAutofit/>
          </a:bodyPr>
          <a:lstStyle/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AB9B40B-6C7A-CBD5-18D9-68E8BA236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981037"/>
            <a:ext cx="11520488" cy="3780001"/>
          </a:xfrm>
          <a:prstGeom prst="rect">
            <a:avLst/>
          </a:prstGeom>
          <a:solidFill>
            <a:schemeClr val="accent1">
              <a:alpha val="40000"/>
            </a:schemeClr>
          </a:solidFill>
          <a:effectLst/>
        </p:spPr>
        <p:txBody>
          <a:bodyPr vert="horz" lIns="720000" tIns="360000" rIns="360000" bIns="18000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C8727E-4EB3-3379-A88F-7FC9BA4EA097}"/>
              </a:ext>
            </a:extLst>
          </p:cNvPr>
          <p:cNvSpPr/>
          <p:nvPr userDrawn="1"/>
        </p:nvSpPr>
        <p:spPr>
          <a:xfrm>
            <a:off x="0" y="5761038"/>
            <a:ext cx="11520488" cy="719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138" y="6119813"/>
            <a:ext cx="2520000" cy="360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bg1"/>
                </a:solidFill>
              </a:defRPr>
            </a:lvl1pPr>
          </a:lstStyle>
          <a:p>
            <a:fld id="{42827210-786C-6949-980A-91B443FE247B}" type="datetimeFigureOut">
              <a:rPr lang="fr-FR" smtClean="0"/>
              <a:pPr/>
              <a:t>24/05/2024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1038" y="6119813"/>
            <a:ext cx="4320000" cy="360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8536" y="6120000"/>
            <a:ext cx="2520000" cy="360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bg1"/>
                </a:solidFill>
              </a:defRPr>
            </a:lvl1pPr>
          </a:lstStyle>
          <a:p>
            <a:fld id="{414791F7-EAD8-544B-9424-2F7F45E40CEC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2" name="Graphique 11" descr="Signature visuelle i-mersion CP">
            <a:extLst>
              <a:ext uri="{FF2B5EF4-FFF2-40B4-BE49-F238E27FC236}">
                <a16:creationId xmlns:a16="http://schemas.microsoft.com/office/drawing/2014/main" id="{CDD368C3-B141-3AEE-8C8D-D4D210C92F7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0244" y="5940000"/>
            <a:ext cx="1440000" cy="1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3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79" r:id="rId3"/>
    <p:sldLayoutId id="2147483676" r:id="rId4"/>
    <p:sldLayoutId id="2147483675" r:id="rId5"/>
    <p:sldLayoutId id="2147483673" r:id="rId6"/>
    <p:sldLayoutId id="2147483677" r:id="rId7"/>
  </p:sldLayoutIdLst>
  <p:transition spd="slow" advClick="0" advTm="8000">
    <p:fade thruBlk="1"/>
  </p:transition>
  <p:txStyles>
    <p:titleStyle>
      <a:lvl1pPr algn="l" defTabSz="864006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16001" indent="-216001" algn="l" defTabSz="864006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48004" indent="-216001" algn="l" defTabSz="864006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864006" indent="0" algn="l" defTabSz="864006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512010" indent="-216001" algn="l" defTabSz="864006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944013" indent="-216001" algn="l" defTabSz="864006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376016" indent="-216001" algn="l" defTabSz="864006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20" indent="-216001" algn="l" defTabSz="864006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22" indent="-216001" algn="l" defTabSz="864006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25" indent="-216001" algn="l" defTabSz="864006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3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06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09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11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14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18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21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24" algn="l" defTabSz="864006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 userDrawn="1">
          <p15:clr>
            <a:srgbClr val="F26B43"/>
          </p15:clr>
        </p15:guide>
        <p15:guide id="2" orient="horz" pos="2041" userDrawn="1">
          <p15:clr>
            <a:srgbClr val="F26B43"/>
          </p15:clr>
        </p15:guide>
        <p15:guide id="3" pos="7030" userDrawn="1">
          <p15:clr>
            <a:srgbClr val="F26B43"/>
          </p15:clr>
        </p15:guide>
        <p15:guide id="4" pos="3629" userDrawn="1">
          <p15:clr>
            <a:srgbClr val="F26B43"/>
          </p15:clr>
        </p15:guide>
        <p15:guide id="5" orient="horz" pos="3629" userDrawn="1">
          <p15:clr>
            <a:srgbClr val="F26B43"/>
          </p15:clr>
        </p15:guide>
        <p15:guide id="6" orient="horz" pos="214" userDrawn="1">
          <p15:clr>
            <a:srgbClr val="F26B43"/>
          </p15:clr>
        </p15:guide>
        <p15:guide id="7" orient="horz" pos="38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celine.polain@uclouvain.be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95229E5-564D-E90D-4912-7BAAFA6C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ea typeface="Red Hat Text" pitchFamily="34" charset="-122"/>
                <a:cs typeface="Red Hat Text" pitchFamily="34" charset="-120"/>
              </a:rPr>
              <a:t>Secouons</a:t>
            </a:r>
            <a:r>
              <a:rPr lang="en-US" dirty="0">
                <a:ea typeface="Red Hat Text" pitchFamily="34" charset="-122"/>
                <a:cs typeface="Red Hat Text" pitchFamily="34" charset="-120"/>
              </a:rPr>
              <a:t> les usages </a:t>
            </a:r>
            <a:r>
              <a:rPr lang="en-US" dirty="0" err="1">
                <a:ea typeface="Red Hat Text" pitchFamily="34" charset="-122"/>
                <a:cs typeface="Red Hat Text" pitchFamily="34" charset="-120"/>
              </a:rPr>
              <a:t>pédagogiques</a:t>
            </a:r>
            <a:r>
              <a:rPr lang="en-US" dirty="0">
                <a:ea typeface="Red Hat Text" pitchFamily="34" charset="-122"/>
                <a:cs typeface="Red Hat Text" pitchFamily="34" charset="-120"/>
              </a:rPr>
              <a:t> de Moodle !</a:t>
            </a:r>
            <a:endParaRPr lang="fr-CA" b="0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09A6F24-FF4E-2612-2790-7D6FF21253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Céline Polain</a:t>
            </a:r>
          </a:p>
          <a:p>
            <a:r>
              <a:rPr lang="fr-CA" dirty="0"/>
              <a:t>Louvain Learning Lab, UCLouvain (Belgique)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376217F-10CE-1059-8434-C14B41B1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548" y="5761038"/>
            <a:ext cx="7199391" cy="43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39691"/>
      </p:ext>
    </p:extLst>
  </p:cSld>
  <p:clrMapOvr>
    <a:masterClrMapping/>
  </p:clrMapOvr>
  <p:transition spd="slow" advClick="0" advTm="6000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488C572-2647-F51F-82D7-BDF572B14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451811"/>
            <a:ext cx="10440987" cy="2598276"/>
          </a:xfrm>
        </p:spPr>
        <p:txBody>
          <a:bodyPr/>
          <a:lstStyle/>
          <a:p>
            <a:pPr algn="ctr"/>
            <a:r>
              <a:rPr lang="fr-CA" dirty="0">
                <a:solidFill>
                  <a:srgbClr val="12345B"/>
                </a:solidFill>
              </a:rPr>
              <a:t>Cocktail vedette</a:t>
            </a:r>
          </a:p>
        </p:txBody>
      </p:sp>
      <p:pic>
        <p:nvPicPr>
          <p:cNvPr id="5" name="Image 4" descr="Une image contenant croquis, dessin, boisson gazeuse, art&#10;&#10;Description générée automatiquement">
            <a:extLst>
              <a:ext uri="{FF2B5EF4-FFF2-40B4-BE49-F238E27FC236}">
                <a16:creationId xmlns:a16="http://schemas.microsoft.com/office/drawing/2014/main" id="{C586C499-1644-1551-DC5D-62C2472D24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0900" y="1548064"/>
            <a:ext cx="4266749" cy="240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57288"/>
      </p:ext>
    </p:extLst>
  </p:cSld>
  <p:clrMapOvr>
    <a:masterClrMapping/>
  </p:clrMapOvr>
  <p:transition spd="slow" advClick="0" advTm="800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capture d’écran, Police, graphisme&#10;&#10;Description générée automatiquement">
            <a:extLst>
              <a:ext uri="{FF2B5EF4-FFF2-40B4-BE49-F238E27FC236}">
                <a16:creationId xmlns:a16="http://schemas.microsoft.com/office/drawing/2014/main" id="{6B6FA879-F655-1AA5-D3D8-4E0341A2B1F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984833" y="1443216"/>
            <a:ext cx="7550822" cy="4247338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C2E6A0-8B72-E860-0748-1A3D9F351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Moodle Express</a:t>
            </a:r>
          </a:p>
        </p:txBody>
      </p:sp>
    </p:spTree>
    <p:extLst>
      <p:ext uri="{BB962C8B-B14F-4D97-AF65-F5344CB8AC3E}">
        <p14:creationId xmlns:p14="http://schemas.microsoft.com/office/powerpoint/2010/main" val="815024863"/>
      </p:ext>
    </p:extLst>
  </p:cSld>
  <p:clrMapOvr>
    <a:masterClrMapping/>
  </p:clrMapOvr>
  <p:transition spd="slow" advClick="0" advTm="8000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C2E6A0-8B72-E860-0748-1A3D9F351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Moodle Express</a:t>
            </a:r>
          </a:p>
        </p:txBody>
      </p:sp>
      <p:pic>
        <p:nvPicPr>
          <p:cNvPr id="6" name="Enregistrement d’écran 5">
            <a:hlinkClick r:id="" action="ppaction://media"/>
            <a:extLst>
              <a:ext uri="{FF2B5EF4-FFF2-40B4-BE49-F238E27FC236}">
                <a16:creationId xmlns:a16="http://schemas.microsoft.com/office/drawing/2014/main" id="{673A64BE-403D-9C75-7091-ED3D69BA31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2712" y="1454998"/>
            <a:ext cx="8175063" cy="42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76671"/>
      </p:ext>
    </p:extLst>
  </p:cSld>
  <p:clrMapOvr>
    <a:masterClrMapping/>
  </p:clrMapOvr>
  <p:transition spd="slow" advClick="0" advTm="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170AC2D-DF90-0782-EABA-A103EF6D05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 </a:t>
            </a:r>
          </a:p>
        </p:txBody>
      </p:sp>
      <p:sp>
        <p:nvSpPr>
          <p:cNvPr id="24" name="Shape 2">
            <a:extLst>
              <a:ext uri="{FF2B5EF4-FFF2-40B4-BE49-F238E27FC236}">
                <a16:creationId xmlns:a16="http://schemas.microsoft.com/office/drawing/2014/main" id="{D35C5C89-3097-BD52-985F-8B77EF68ABDE}"/>
              </a:ext>
            </a:extLst>
          </p:cNvPr>
          <p:cNvSpPr/>
          <p:nvPr/>
        </p:nvSpPr>
        <p:spPr>
          <a:xfrm>
            <a:off x="1656025" y="2068986"/>
            <a:ext cx="45719" cy="3692052"/>
          </a:xfrm>
          <a:prstGeom prst="rect">
            <a:avLst/>
          </a:prstGeom>
          <a:solidFill>
            <a:srgbClr val="F4B81E"/>
          </a:solidFill>
          <a:ln/>
        </p:spPr>
        <p:txBody>
          <a:bodyPr/>
          <a:lstStyle/>
          <a:p>
            <a:endParaRPr lang="fr-BE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E88667B-0AA9-F741-DFDA-6A98B0EE3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Caractéristiques</a:t>
            </a:r>
          </a:p>
        </p:txBody>
      </p:sp>
      <p:pic>
        <p:nvPicPr>
          <p:cNvPr id="7" name="Image 6" descr="Une image contenant train, véhicule, Véhicule terrestre, locomotive&#10;&#10;Description générée automatiquement">
            <a:extLst>
              <a:ext uri="{FF2B5EF4-FFF2-40B4-BE49-F238E27FC236}">
                <a16:creationId xmlns:a16="http://schemas.microsoft.com/office/drawing/2014/main" id="{3C0B6EBD-1D15-723A-7D22-22F401594C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8045115" y="47576"/>
            <a:ext cx="3371009" cy="1896193"/>
          </a:xfrm>
          <a:prstGeom prst="rect">
            <a:avLst/>
          </a:prstGeom>
        </p:spPr>
      </p:pic>
      <p:sp>
        <p:nvSpPr>
          <p:cNvPr id="22" name="Shape 9">
            <a:extLst>
              <a:ext uri="{FF2B5EF4-FFF2-40B4-BE49-F238E27FC236}">
                <a16:creationId xmlns:a16="http://schemas.microsoft.com/office/drawing/2014/main" id="{D667A188-B532-254B-7493-B963CCA277FC}"/>
              </a:ext>
            </a:extLst>
          </p:cNvPr>
          <p:cNvSpPr/>
          <p:nvPr/>
        </p:nvSpPr>
        <p:spPr>
          <a:xfrm>
            <a:off x="1441620" y="2068986"/>
            <a:ext cx="478196" cy="469682"/>
          </a:xfrm>
          <a:prstGeom prst="roundRect">
            <a:avLst>
              <a:gd name="adj" fmla="val 26667"/>
            </a:avLst>
          </a:prstGeom>
          <a:solidFill>
            <a:srgbClr val="F4B81E"/>
          </a:solidFill>
          <a:ln/>
        </p:spPr>
        <p:txBody>
          <a:bodyPr/>
          <a:lstStyle/>
          <a:p>
            <a:endParaRPr lang="fr-BE"/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F2474561-48F0-559C-BE70-3B303B24ADE8}"/>
              </a:ext>
            </a:extLst>
          </p:cNvPr>
          <p:cNvSpPr/>
          <p:nvPr/>
        </p:nvSpPr>
        <p:spPr>
          <a:xfrm>
            <a:off x="1911198" y="2263640"/>
            <a:ext cx="743773" cy="41722"/>
          </a:xfrm>
          <a:prstGeom prst="rect">
            <a:avLst/>
          </a:prstGeom>
          <a:solidFill>
            <a:srgbClr val="F4B81E"/>
          </a:solidFill>
          <a:ln/>
        </p:spPr>
        <p:txBody>
          <a:bodyPr/>
          <a:lstStyle/>
          <a:p>
            <a:endParaRPr lang="fr-BE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CD0A9423-9AC0-F8EF-F84E-B657D4CB0275}"/>
              </a:ext>
            </a:extLst>
          </p:cNvPr>
          <p:cNvSpPr/>
          <p:nvPr/>
        </p:nvSpPr>
        <p:spPr>
          <a:xfrm>
            <a:off x="1639549" y="2047675"/>
            <a:ext cx="97940" cy="3912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endParaRPr lang="en-US" sz="2624" dirty="0">
              <a:solidFill>
                <a:schemeClr val="bg1"/>
              </a:solidFill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53BD5F6F-AD92-F630-DCF2-91D0E29F9A77}"/>
              </a:ext>
            </a:extLst>
          </p:cNvPr>
          <p:cNvSpPr/>
          <p:nvPr/>
        </p:nvSpPr>
        <p:spPr>
          <a:xfrm>
            <a:off x="2857476" y="2095353"/>
            <a:ext cx="2656674" cy="3261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F4B8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Story</a:t>
            </a:r>
            <a:endParaRPr lang="en-US" sz="2187" b="1" dirty="0">
              <a:solidFill>
                <a:srgbClr val="F4B81E"/>
              </a:solidFill>
            </a:endParaRPr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555BA964-D1C1-5B86-C5CF-50D9DD2FD166}"/>
              </a:ext>
            </a:extLst>
          </p:cNvPr>
          <p:cNvSpPr/>
          <p:nvPr/>
        </p:nvSpPr>
        <p:spPr>
          <a:xfrm>
            <a:off x="2857476" y="2546691"/>
            <a:ext cx="7413928" cy="3338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Histoire</a:t>
            </a:r>
            <a:r>
              <a:rPr lang="en-US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dont</a:t>
            </a:r>
            <a:r>
              <a:rPr lang="en-US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vous</a:t>
            </a:r>
            <a:r>
              <a:rPr lang="en-US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êtes</a:t>
            </a:r>
            <a:r>
              <a:rPr lang="en-US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 </a:t>
            </a:r>
            <a:r>
              <a:rPr lang="en-US" sz="17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héros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71BEA25F-F034-A935-142A-7279C8C32582}"/>
              </a:ext>
            </a:extLst>
          </p:cNvPr>
          <p:cNvSpPr/>
          <p:nvPr/>
        </p:nvSpPr>
        <p:spPr>
          <a:xfrm>
            <a:off x="1927674" y="3675035"/>
            <a:ext cx="743773" cy="41722"/>
          </a:xfrm>
          <a:prstGeom prst="rect">
            <a:avLst/>
          </a:prstGeom>
          <a:solidFill>
            <a:srgbClr val="F4B81E"/>
          </a:solidFill>
          <a:ln/>
        </p:spPr>
        <p:txBody>
          <a:bodyPr/>
          <a:lstStyle/>
          <a:p>
            <a:endParaRPr lang="fr-BE"/>
          </a:p>
        </p:txBody>
      </p:sp>
      <p:sp>
        <p:nvSpPr>
          <p:cNvPr id="13" name="Shape 9">
            <a:extLst>
              <a:ext uri="{FF2B5EF4-FFF2-40B4-BE49-F238E27FC236}">
                <a16:creationId xmlns:a16="http://schemas.microsoft.com/office/drawing/2014/main" id="{AFE78835-FB44-3827-9801-5B1ECBD6E539}"/>
              </a:ext>
            </a:extLst>
          </p:cNvPr>
          <p:cNvSpPr/>
          <p:nvPr/>
        </p:nvSpPr>
        <p:spPr>
          <a:xfrm>
            <a:off x="1449478" y="3461111"/>
            <a:ext cx="478196" cy="469682"/>
          </a:xfrm>
          <a:prstGeom prst="roundRect">
            <a:avLst>
              <a:gd name="adj" fmla="val 26667"/>
            </a:avLst>
          </a:prstGeom>
          <a:solidFill>
            <a:srgbClr val="F4B81E"/>
          </a:solidFill>
          <a:ln/>
        </p:spPr>
        <p:txBody>
          <a:bodyPr/>
          <a:lstStyle/>
          <a:p>
            <a:endParaRPr lang="fr-BE"/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455C25A2-CF84-5534-A64A-7F86F9F42559}"/>
              </a:ext>
            </a:extLst>
          </p:cNvPr>
          <p:cNvSpPr/>
          <p:nvPr/>
        </p:nvSpPr>
        <p:spPr>
          <a:xfrm>
            <a:off x="1601170" y="3442595"/>
            <a:ext cx="174697" cy="3912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endParaRPr lang="en-US" sz="2624" dirty="0">
              <a:solidFill>
                <a:schemeClr val="bg1"/>
              </a:solidFill>
            </a:endParaRPr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204F4ADF-195D-1942-BA43-461C54B3777A}"/>
              </a:ext>
            </a:extLst>
          </p:cNvPr>
          <p:cNvSpPr/>
          <p:nvPr/>
        </p:nvSpPr>
        <p:spPr>
          <a:xfrm>
            <a:off x="2857476" y="3506748"/>
            <a:ext cx="2656674" cy="3261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 err="1">
                <a:solidFill>
                  <a:srgbClr val="F4B8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Visuel</a:t>
            </a:r>
            <a:endParaRPr lang="en-US" sz="2187" b="1" dirty="0">
              <a:solidFill>
                <a:srgbClr val="F4B81E"/>
              </a:solidFill>
            </a:endParaRPr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1766E6E9-6922-C421-7B6D-CA841A212F1D}"/>
              </a:ext>
            </a:extLst>
          </p:cNvPr>
          <p:cNvSpPr/>
          <p:nvPr/>
        </p:nvSpPr>
        <p:spPr>
          <a:xfrm>
            <a:off x="2857476" y="3958087"/>
            <a:ext cx="7413928" cy="3338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fr-FR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Old-</a:t>
            </a:r>
            <a:r>
              <a:rPr lang="fr-FR" sz="17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fashioned</a:t>
            </a:r>
            <a:r>
              <a:rPr lang="fr-FR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style, inspiration Orient Express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17" name="Shape 13">
            <a:extLst>
              <a:ext uri="{FF2B5EF4-FFF2-40B4-BE49-F238E27FC236}">
                <a16:creationId xmlns:a16="http://schemas.microsoft.com/office/drawing/2014/main" id="{99E458A9-0CD7-DD1D-CD25-420B7C7DCAA0}"/>
              </a:ext>
            </a:extLst>
          </p:cNvPr>
          <p:cNvSpPr/>
          <p:nvPr/>
        </p:nvSpPr>
        <p:spPr>
          <a:xfrm>
            <a:off x="1927674" y="5086430"/>
            <a:ext cx="743773" cy="41722"/>
          </a:xfrm>
          <a:prstGeom prst="rect">
            <a:avLst/>
          </a:prstGeom>
          <a:solidFill>
            <a:srgbClr val="F4B81E"/>
          </a:solidFill>
          <a:ln/>
        </p:spPr>
        <p:txBody>
          <a:bodyPr/>
          <a:lstStyle/>
          <a:p>
            <a:endParaRPr lang="fr-BE"/>
          </a:p>
        </p:txBody>
      </p:sp>
      <p:sp>
        <p:nvSpPr>
          <p:cNvPr id="18" name="Shape 14">
            <a:extLst>
              <a:ext uri="{FF2B5EF4-FFF2-40B4-BE49-F238E27FC236}">
                <a16:creationId xmlns:a16="http://schemas.microsoft.com/office/drawing/2014/main" id="{0BCD71A8-C0DF-51A1-9B4E-2E31D61AD980}"/>
              </a:ext>
            </a:extLst>
          </p:cNvPr>
          <p:cNvSpPr/>
          <p:nvPr/>
        </p:nvSpPr>
        <p:spPr>
          <a:xfrm>
            <a:off x="1449478" y="4872506"/>
            <a:ext cx="478196" cy="469682"/>
          </a:xfrm>
          <a:prstGeom prst="roundRect">
            <a:avLst>
              <a:gd name="adj" fmla="val 26667"/>
            </a:avLst>
          </a:prstGeom>
          <a:solidFill>
            <a:srgbClr val="F4B81E"/>
          </a:solidFill>
          <a:ln/>
        </p:spPr>
        <p:txBody>
          <a:bodyPr/>
          <a:lstStyle/>
          <a:p>
            <a:endParaRPr lang="fr-BE"/>
          </a:p>
        </p:txBody>
      </p:sp>
      <p:sp>
        <p:nvSpPr>
          <p:cNvPr id="19" name="Text 15">
            <a:extLst>
              <a:ext uri="{FF2B5EF4-FFF2-40B4-BE49-F238E27FC236}">
                <a16:creationId xmlns:a16="http://schemas.microsoft.com/office/drawing/2014/main" id="{5908FBD7-725A-318A-93FE-ECD8A7CC6C8D}"/>
              </a:ext>
            </a:extLst>
          </p:cNvPr>
          <p:cNvSpPr/>
          <p:nvPr/>
        </p:nvSpPr>
        <p:spPr>
          <a:xfrm>
            <a:off x="1595135" y="4853990"/>
            <a:ext cx="186883" cy="3912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endParaRPr lang="en-US" sz="2624" dirty="0">
              <a:solidFill>
                <a:schemeClr val="bg1"/>
              </a:solidFill>
            </a:endParaRPr>
          </a:p>
        </p:txBody>
      </p:sp>
      <p:sp>
        <p:nvSpPr>
          <p:cNvPr id="20" name="Text 16">
            <a:extLst>
              <a:ext uri="{FF2B5EF4-FFF2-40B4-BE49-F238E27FC236}">
                <a16:creationId xmlns:a16="http://schemas.microsoft.com/office/drawing/2014/main" id="{6C92186F-1CF2-6AD8-8103-F284F599CFA3}"/>
              </a:ext>
            </a:extLst>
          </p:cNvPr>
          <p:cNvSpPr/>
          <p:nvPr/>
        </p:nvSpPr>
        <p:spPr>
          <a:xfrm>
            <a:off x="2857476" y="4918144"/>
            <a:ext cx="2656674" cy="3261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F4B8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Dans Moodle</a:t>
            </a:r>
            <a:endParaRPr lang="en-US" sz="2187" b="1" dirty="0">
              <a:solidFill>
                <a:srgbClr val="F4B81E"/>
              </a:solidFill>
            </a:endParaRPr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0FD06012-C758-5E75-BF40-FCFCECA43107}"/>
              </a:ext>
            </a:extLst>
          </p:cNvPr>
          <p:cNvSpPr/>
          <p:nvPr/>
        </p:nvSpPr>
        <p:spPr>
          <a:xfrm>
            <a:off x="2857476" y="5369481"/>
            <a:ext cx="7413928" cy="3338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Expérimenter</a:t>
            </a:r>
            <a:r>
              <a:rPr lang="en-US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la </a:t>
            </a:r>
            <a:r>
              <a:rPr lang="en-US" sz="17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forme</a:t>
            </a:r>
            <a:r>
              <a:rPr lang="en-US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tout </a:t>
            </a:r>
            <a:r>
              <a:rPr lang="en-US" sz="17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</a:t>
            </a:r>
            <a:r>
              <a:rPr lang="en-US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testant</a:t>
            </a:r>
            <a:r>
              <a:rPr lang="en-US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les </a:t>
            </a:r>
            <a:r>
              <a:rPr lang="en-US" sz="17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connaissances</a:t>
            </a:r>
            <a:endParaRPr lang="en-US" sz="1750" dirty="0">
              <a:solidFill>
                <a:schemeClr val="bg1"/>
              </a:solidFill>
            </a:endParaRPr>
          </a:p>
        </p:txBody>
      </p:sp>
      <p:pic>
        <p:nvPicPr>
          <p:cNvPr id="3" name="Graphique 2" descr="Création de récits contour">
            <a:extLst>
              <a:ext uri="{FF2B5EF4-FFF2-40B4-BE49-F238E27FC236}">
                <a16:creationId xmlns:a16="http://schemas.microsoft.com/office/drawing/2014/main" id="{BD92E31C-DC70-2A09-05A0-647851280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2524" y="2077516"/>
            <a:ext cx="432719" cy="432719"/>
          </a:xfrm>
          <a:prstGeom prst="rect">
            <a:avLst/>
          </a:prstGeom>
        </p:spPr>
      </p:pic>
      <p:pic>
        <p:nvPicPr>
          <p:cNvPr id="23" name="Graphique 22" descr="Œil contour">
            <a:extLst>
              <a:ext uri="{FF2B5EF4-FFF2-40B4-BE49-F238E27FC236}">
                <a16:creationId xmlns:a16="http://schemas.microsoft.com/office/drawing/2014/main" id="{221CD175-8804-A7AF-E6F7-7B226E13F2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58766" y="3482303"/>
            <a:ext cx="468908" cy="468908"/>
          </a:xfrm>
          <a:prstGeom prst="rect">
            <a:avLst/>
          </a:prstGeom>
        </p:spPr>
      </p:pic>
      <p:pic>
        <p:nvPicPr>
          <p:cNvPr id="28" name="Image 27" descr="Une image contenant logo, Graphique, symbole, conception&#10;&#10;Description générée automatiquement">
            <a:extLst>
              <a:ext uri="{FF2B5EF4-FFF2-40B4-BE49-F238E27FC236}">
                <a16:creationId xmlns:a16="http://schemas.microsoft.com/office/drawing/2014/main" id="{27AF6D99-D6C9-3F43-DB8A-BCA56EED48E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4AD3C"/>
              </a:clrFrom>
              <a:clrTo>
                <a:srgbClr val="F4AD3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6055" y="4792849"/>
            <a:ext cx="640219" cy="6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53095"/>
      </p:ext>
    </p:extLst>
  </p:cSld>
  <p:clrMapOvr>
    <a:masterClrMapping/>
  </p:clrMapOvr>
  <p:transition spd="slow" advClick="0" advTm="8000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">
            <a:extLst>
              <a:ext uri="{FF2B5EF4-FFF2-40B4-BE49-F238E27FC236}">
                <a16:creationId xmlns:a16="http://schemas.microsoft.com/office/drawing/2014/main" id="{D35C5C89-3097-BD52-985F-8B77EF68ABDE}"/>
              </a:ext>
            </a:extLst>
          </p:cNvPr>
          <p:cNvSpPr/>
          <p:nvPr/>
        </p:nvSpPr>
        <p:spPr>
          <a:xfrm>
            <a:off x="1656025" y="2068986"/>
            <a:ext cx="45719" cy="3692052"/>
          </a:xfrm>
          <a:prstGeom prst="rect">
            <a:avLst/>
          </a:prstGeom>
          <a:solidFill>
            <a:srgbClr val="103355"/>
          </a:solidFill>
          <a:ln/>
        </p:spPr>
        <p:txBody>
          <a:bodyPr/>
          <a:lstStyle/>
          <a:p>
            <a:endParaRPr lang="fr-BE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170AC2D-DF90-0782-EABA-A103EF6D05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  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E88667B-0AA9-F741-DFDA-6A98B0EE3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Structuration</a:t>
            </a:r>
          </a:p>
        </p:txBody>
      </p:sp>
      <p:pic>
        <p:nvPicPr>
          <p:cNvPr id="7" name="Image 6" descr="Une image contenant train, véhicule, Véhicule terrestre, locomotive&#10;&#10;Description générée automatiquement">
            <a:extLst>
              <a:ext uri="{FF2B5EF4-FFF2-40B4-BE49-F238E27FC236}">
                <a16:creationId xmlns:a16="http://schemas.microsoft.com/office/drawing/2014/main" id="{3C0B6EBD-1D15-723A-7D22-22F401594C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8045115" y="47576"/>
            <a:ext cx="3371009" cy="1896193"/>
          </a:xfrm>
          <a:prstGeom prst="rect">
            <a:avLst/>
          </a:prstGeom>
        </p:spPr>
      </p:pic>
      <p:sp>
        <p:nvSpPr>
          <p:cNvPr id="22" name="Shape 9">
            <a:extLst>
              <a:ext uri="{FF2B5EF4-FFF2-40B4-BE49-F238E27FC236}">
                <a16:creationId xmlns:a16="http://schemas.microsoft.com/office/drawing/2014/main" id="{D667A188-B532-254B-7493-B963CCA277FC}"/>
              </a:ext>
            </a:extLst>
          </p:cNvPr>
          <p:cNvSpPr/>
          <p:nvPr/>
        </p:nvSpPr>
        <p:spPr>
          <a:xfrm>
            <a:off x="1441620" y="2068986"/>
            <a:ext cx="478196" cy="469682"/>
          </a:xfrm>
          <a:prstGeom prst="roundRect">
            <a:avLst>
              <a:gd name="adj" fmla="val 26667"/>
            </a:avLst>
          </a:prstGeom>
          <a:solidFill>
            <a:srgbClr val="103355"/>
          </a:solidFill>
          <a:ln/>
        </p:spPr>
        <p:txBody>
          <a:bodyPr/>
          <a:lstStyle/>
          <a:p>
            <a:endParaRPr lang="fr-BE"/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F2474561-48F0-559C-BE70-3B303B24ADE8}"/>
              </a:ext>
            </a:extLst>
          </p:cNvPr>
          <p:cNvSpPr/>
          <p:nvPr/>
        </p:nvSpPr>
        <p:spPr>
          <a:xfrm>
            <a:off x="1911198" y="2263640"/>
            <a:ext cx="743773" cy="41722"/>
          </a:xfrm>
          <a:prstGeom prst="rect">
            <a:avLst/>
          </a:prstGeom>
          <a:solidFill>
            <a:srgbClr val="103355"/>
          </a:solidFill>
          <a:ln/>
        </p:spPr>
        <p:txBody>
          <a:bodyPr/>
          <a:lstStyle/>
          <a:p>
            <a:endParaRPr lang="fr-BE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CD0A9423-9AC0-F8EF-F84E-B657D4CB0275}"/>
              </a:ext>
            </a:extLst>
          </p:cNvPr>
          <p:cNvSpPr/>
          <p:nvPr/>
        </p:nvSpPr>
        <p:spPr>
          <a:xfrm>
            <a:off x="1639549" y="2047675"/>
            <a:ext cx="97940" cy="3912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chemeClr val="bg1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624" dirty="0">
              <a:solidFill>
                <a:schemeClr val="bg1"/>
              </a:solidFill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53BD5F6F-AD92-F630-DCF2-91D0E29F9A77}"/>
              </a:ext>
            </a:extLst>
          </p:cNvPr>
          <p:cNvSpPr/>
          <p:nvPr/>
        </p:nvSpPr>
        <p:spPr>
          <a:xfrm>
            <a:off x="2857476" y="2095353"/>
            <a:ext cx="2656674" cy="3261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 err="1">
                <a:solidFill>
                  <a:srgbClr val="10335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Conscientisation</a:t>
            </a:r>
            <a:r>
              <a:rPr lang="en-US" sz="2187" b="1" dirty="0">
                <a:solidFill>
                  <a:srgbClr val="10335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(Check-in)</a:t>
            </a:r>
            <a:endParaRPr lang="en-US" sz="2187" b="1" dirty="0">
              <a:solidFill>
                <a:srgbClr val="103355"/>
              </a:solidFill>
            </a:endParaRPr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555BA964-D1C1-5B86-C5CF-50D9DD2FD166}"/>
              </a:ext>
            </a:extLst>
          </p:cNvPr>
          <p:cNvSpPr/>
          <p:nvPr/>
        </p:nvSpPr>
        <p:spPr>
          <a:xfrm>
            <a:off x="2857476" y="2546691"/>
            <a:ext cx="7413928" cy="3338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Test d'auto-positionnement pour se </a:t>
            </a:r>
            <a:r>
              <a:rPr lang="en-US" sz="17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situer</a:t>
            </a:r>
            <a:r>
              <a:rPr lang="en-US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(et </a:t>
            </a:r>
            <a:r>
              <a:rPr lang="en-US" sz="17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apprendre</a:t>
            </a:r>
            <a:r>
              <a:rPr lang="en-US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)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71BEA25F-F034-A935-142A-7279C8C32582}"/>
              </a:ext>
            </a:extLst>
          </p:cNvPr>
          <p:cNvSpPr/>
          <p:nvPr/>
        </p:nvSpPr>
        <p:spPr>
          <a:xfrm>
            <a:off x="1927674" y="3675035"/>
            <a:ext cx="743773" cy="41722"/>
          </a:xfrm>
          <a:prstGeom prst="rect">
            <a:avLst/>
          </a:prstGeom>
          <a:solidFill>
            <a:srgbClr val="103355"/>
          </a:solidFill>
          <a:ln/>
        </p:spPr>
        <p:txBody>
          <a:bodyPr/>
          <a:lstStyle/>
          <a:p>
            <a:endParaRPr lang="fr-BE"/>
          </a:p>
        </p:txBody>
      </p:sp>
      <p:sp>
        <p:nvSpPr>
          <p:cNvPr id="13" name="Shape 9">
            <a:extLst>
              <a:ext uri="{FF2B5EF4-FFF2-40B4-BE49-F238E27FC236}">
                <a16:creationId xmlns:a16="http://schemas.microsoft.com/office/drawing/2014/main" id="{AFE78835-FB44-3827-9801-5B1ECBD6E539}"/>
              </a:ext>
            </a:extLst>
          </p:cNvPr>
          <p:cNvSpPr/>
          <p:nvPr/>
        </p:nvSpPr>
        <p:spPr>
          <a:xfrm>
            <a:off x="1449478" y="3461111"/>
            <a:ext cx="478196" cy="469682"/>
          </a:xfrm>
          <a:prstGeom prst="roundRect">
            <a:avLst>
              <a:gd name="adj" fmla="val 26667"/>
            </a:avLst>
          </a:prstGeom>
          <a:solidFill>
            <a:srgbClr val="103355"/>
          </a:solidFill>
          <a:ln/>
        </p:spPr>
        <p:txBody>
          <a:bodyPr/>
          <a:lstStyle/>
          <a:p>
            <a:endParaRPr lang="fr-BE"/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455C25A2-CF84-5534-A64A-7F86F9F42559}"/>
              </a:ext>
            </a:extLst>
          </p:cNvPr>
          <p:cNvSpPr/>
          <p:nvPr/>
        </p:nvSpPr>
        <p:spPr>
          <a:xfrm>
            <a:off x="1601170" y="3442595"/>
            <a:ext cx="174697" cy="3912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chemeClr val="bg1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624" dirty="0">
              <a:solidFill>
                <a:schemeClr val="bg1"/>
              </a:solidFill>
            </a:endParaRPr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204F4ADF-195D-1942-BA43-461C54B3777A}"/>
              </a:ext>
            </a:extLst>
          </p:cNvPr>
          <p:cNvSpPr/>
          <p:nvPr/>
        </p:nvSpPr>
        <p:spPr>
          <a:xfrm>
            <a:off x="2857476" y="3506748"/>
            <a:ext cx="2656674" cy="3261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 err="1">
                <a:solidFill>
                  <a:srgbClr val="10335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Apprentissage</a:t>
            </a:r>
            <a:r>
              <a:rPr lang="en-US" sz="2187" b="1" dirty="0">
                <a:solidFill>
                  <a:srgbClr val="10335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(Voyage)</a:t>
            </a:r>
            <a:endParaRPr lang="en-US" sz="2187" b="1" dirty="0">
              <a:solidFill>
                <a:srgbClr val="103355"/>
              </a:solidFill>
            </a:endParaRPr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1766E6E9-6922-C421-7B6D-CA841A212F1D}"/>
              </a:ext>
            </a:extLst>
          </p:cNvPr>
          <p:cNvSpPr/>
          <p:nvPr/>
        </p:nvSpPr>
        <p:spPr>
          <a:xfrm>
            <a:off x="2857476" y="3958087"/>
            <a:ext cx="7413928" cy="3338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Auto-apprentissage accompagné pour approfondir </a:t>
            </a:r>
            <a:r>
              <a:rPr lang="en-US" sz="17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ses</a:t>
            </a:r>
            <a:r>
              <a:rPr lang="en-US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7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connaissances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17" name="Shape 13">
            <a:extLst>
              <a:ext uri="{FF2B5EF4-FFF2-40B4-BE49-F238E27FC236}">
                <a16:creationId xmlns:a16="http://schemas.microsoft.com/office/drawing/2014/main" id="{99E458A9-0CD7-DD1D-CD25-420B7C7DCAA0}"/>
              </a:ext>
            </a:extLst>
          </p:cNvPr>
          <p:cNvSpPr/>
          <p:nvPr/>
        </p:nvSpPr>
        <p:spPr>
          <a:xfrm>
            <a:off x="1927674" y="5086430"/>
            <a:ext cx="743773" cy="41722"/>
          </a:xfrm>
          <a:prstGeom prst="rect">
            <a:avLst/>
          </a:prstGeom>
          <a:solidFill>
            <a:srgbClr val="103355"/>
          </a:solidFill>
          <a:ln/>
        </p:spPr>
        <p:txBody>
          <a:bodyPr/>
          <a:lstStyle/>
          <a:p>
            <a:endParaRPr lang="fr-BE"/>
          </a:p>
        </p:txBody>
      </p:sp>
      <p:sp>
        <p:nvSpPr>
          <p:cNvPr id="18" name="Shape 14">
            <a:extLst>
              <a:ext uri="{FF2B5EF4-FFF2-40B4-BE49-F238E27FC236}">
                <a16:creationId xmlns:a16="http://schemas.microsoft.com/office/drawing/2014/main" id="{0BCD71A8-C0DF-51A1-9B4E-2E31D61AD980}"/>
              </a:ext>
            </a:extLst>
          </p:cNvPr>
          <p:cNvSpPr/>
          <p:nvPr/>
        </p:nvSpPr>
        <p:spPr>
          <a:xfrm>
            <a:off x="1449478" y="4872506"/>
            <a:ext cx="478196" cy="469682"/>
          </a:xfrm>
          <a:prstGeom prst="roundRect">
            <a:avLst>
              <a:gd name="adj" fmla="val 26667"/>
            </a:avLst>
          </a:prstGeom>
          <a:solidFill>
            <a:srgbClr val="103355"/>
          </a:solidFill>
          <a:ln/>
        </p:spPr>
        <p:txBody>
          <a:bodyPr/>
          <a:lstStyle/>
          <a:p>
            <a:endParaRPr lang="fr-BE"/>
          </a:p>
        </p:txBody>
      </p:sp>
      <p:sp>
        <p:nvSpPr>
          <p:cNvPr id="19" name="Text 15">
            <a:extLst>
              <a:ext uri="{FF2B5EF4-FFF2-40B4-BE49-F238E27FC236}">
                <a16:creationId xmlns:a16="http://schemas.microsoft.com/office/drawing/2014/main" id="{5908FBD7-725A-318A-93FE-ECD8A7CC6C8D}"/>
              </a:ext>
            </a:extLst>
          </p:cNvPr>
          <p:cNvSpPr/>
          <p:nvPr/>
        </p:nvSpPr>
        <p:spPr>
          <a:xfrm>
            <a:off x="1595135" y="4853990"/>
            <a:ext cx="186883" cy="3912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endParaRPr lang="en-US" sz="2624" dirty="0">
              <a:solidFill>
                <a:schemeClr val="bg1"/>
              </a:solidFill>
            </a:endParaRPr>
          </a:p>
        </p:txBody>
      </p:sp>
      <p:sp>
        <p:nvSpPr>
          <p:cNvPr id="20" name="Text 16">
            <a:extLst>
              <a:ext uri="{FF2B5EF4-FFF2-40B4-BE49-F238E27FC236}">
                <a16:creationId xmlns:a16="http://schemas.microsoft.com/office/drawing/2014/main" id="{6C92186F-1CF2-6AD8-8103-F284F599CFA3}"/>
              </a:ext>
            </a:extLst>
          </p:cNvPr>
          <p:cNvSpPr/>
          <p:nvPr/>
        </p:nvSpPr>
        <p:spPr>
          <a:xfrm>
            <a:off x="2857476" y="4918144"/>
            <a:ext cx="2656674" cy="3261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>
                <a:solidFill>
                  <a:srgbClr val="10335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Bilan</a:t>
            </a:r>
            <a:endParaRPr lang="en-US" sz="2187" b="1" dirty="0">
              <a:solidFill>
                <a:srgbClr val="103355"/>
              </a:solidFill>
            </a:endParaRPr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0FD06012-C758-5E75-BF40-FCFCECA43107}"/>
              </a:ext>
            </a:extLst>
          </p:cNvPr>
          <p:cNvSpPr/>
          <p:nvPr/>
        </p:nvSpPr>
        <p:spPr>
          <a:xfrm>
            <a:off x="2884372" y="5369481"/>
            <a:ext cx="7413928" cy="33389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Très bon pour le test, mitigé pour la formation</a:t>
            </a:r>
            <a:endParaRPr lang="en-US" sz="1750" dirty="0">
              <a:solidFill>
                <a:schemeClr val="bg1"/>
              </a:solidFill>
            </a:endParaRPr>
          </a:p>
        </p:txBody>
      </p:sp>
      <p:pic>
        <p:nvPicPr>
          <p:cNvPr id="27" name="Graphique 26" descr="Loupe contour">
            <a:extLst>
              <a:ext uri="{FF2B5EF4-FFF2-40B4-BE49-F238E27FC236}">
                <a16:creationId xmlns:a16="http://schemas.microsoft.com/office/drawing/2014/main" id="{8EAA1C6B-D292-E62F-18C3-F0F184E31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9523" y="4892215"/>
            <a:ext cx="441675" cy="4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30155"/>
      </p:ext>
    </p:extLst>
  </p:cSld>
  <p:clrMapOvr>
    <a:masterClrMapping/>
  </p:clrMapOvr>
  <p:transition spd="slow" advClick="0" advTm="8000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488C572-2647-F51F-82D7-BDF572B14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467854"/>
            <a:ext cx="10440987" cy="2582234"/>
          </a:xfrm>
        </p:spPr>
        <p:txBody>
          <a:bodyPr/>
          <a:lstStyle/>
          <a:p>
            <a:pPr algn="ctr"/>
            <a:r>
              <a:rPr lang="fr-CA" dirty="0">
                <a:solidFill>
                  <a:srgbClr val="12345B"/>
                </a:solidFill>
              </a:rPr>
              <a:t>Prêts à secouer </a:t>
            </a:r>
            <a:br>
              <a:rPr lang="fr-CA" dirty="0">
                <a:solidFill>
                  <a:srgbClr val="12345B"/>
                </a:solidFill>
              </a:rPr>
            </a:br>
            <a:r>
              <a:rPr lang="fr-CA" dirty="0">
                <a:solidFill>
                  <a:srgbClr val="12345B"/>
                </a:solidFill>
              </a:rPr>
              <a:t>vos espaces Moodle ?</a:t>
            </a:r>
          </a:p>
        </p:txBody>
      </p:sp>
      <p:pic>
        <p:nvPicPr>
          <p:cNvPr id="8" name="Image 7" descr="Une image contenant vaisselle, shaker&#10;&#10;Description générée automatiquement">
            <a:extLst>
              <a:ext uri="{FF2B5EF4-FFF2-40B4-BE49-F238E27FC236}">
                <a16:creationId xmlns:a16="http://schemas.microsoft.com/office/drawing/2014/main" id="{06C6D4CE-EDCB-63C4-6C86-5DE60468EF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117882">
            <a:off x="24049" y="1612480"/>
            <a:ext cx="4076412" cy="229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21156"/>
      </p:ext>
    </p:extLst>
  </p:cSld>
  <p:clrMapOvr>
    <a:masterClrMapping/>
  </p:clrMapOvr>
  <p:transition spd="slow" advClick="0" advTm="8000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170AC2D-DF90-0782-EABA-A103EF6D05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E88667B-0AA9-F741-DFDA-6A98B0EE3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À vos shakers ! </a:t>
            </a: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78A5D53A-B87D-0F91-1251-4899BCABE1DB}"/>
              </a:ext>
            </a:extLst>
          </p:cNvPr>
          <p:cNvSpPr/>
          <p:nvPr/>
        </p:nvSpPr>
        <p:spPr>
          <a:xfrm>
            <a:off x="1194255" y="3394941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 err="1">
                <a:solidFill>
                  <a:srgbClr val="103355"/>
                </a:solidFill>
                <a:ea typeface="Red Hat Text" pitchFamily="34" charset="-122"/>
                <a:cs typeface="Red Hat Text" pitchFamily="34" charset="-120"/>
              </a:rPr>
              <a:t>Choisir</a:t>
            </a:r>
            <a:r>
              <a:rPr lang="en-US" sz="2187" b="1" dirty="0">
                <a:solidFill>
                  <a:srgbClr val="103355"/>
                </a:solidFill>
                <a:ea typeface="Red Hat Text" pitchFamily="34" charset="-122"/>
                <a:cs typeface="Red Hat Text" pitchFamily="34" charset="-120"/>
              </a:rPr>
              <a:t> [5’]</a:t>
            </a:r>
            <a:endParaRPr lang="en-US" sz="2187" b="1" dirty="0">
              <a:solidFill>
                <a:srgbClr val="103355"/>
              </a:solidFill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550FA26E-00C9-1063-5730-7E45C1707C44}"/>
              </a:ext>
            </a:extLst>
          </p:cNvPr>
          <p:cNvSpPr/>
          <p:nvPr/>
        </p:nvSpPr>
        <p:spPr>
          <a:xfrm>
            <a:off x="1194255" y="3875359"/>
            <a:ext cx="28667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 algn="l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chemeClr val="bg1"/>
                </a:solidFill>
                <a:ea typeface="Roboto" pitchFamily="34" charset="-122"/>
                <a:cs typeface="Roboto" pitchFamily="34" charset="-120"/>
              </a:rPr>
              <a:t>Sélectionnez un cocktail Moodle à tester</a:t>
            </a:r>
          </a:p>
          <a:p>
            <a:pPr marL="285750" indent="-285750" algn="l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en-US" sz="1750" dirty="0" err="1">
                <a:solidFill>
                  <a:schemeClr val="bg1"/>
                </a:solidFill>
                <a:ea typeface="Roboto" pitchFamily="34" charset="-122"/>
                <a:cs typeface="Roboto" pitchFamily="34" charset="-120"/>
              </a:rPr>
              <a:t>Indiquez</a:t>
            </a:r>
            <a:r>
              <a:rPr lang="en-US" sz="1750" dirty="0">
                <a:solidFill>
                  <a:schemeClr val="bg1"/>
                </a:solidFill>
                <a:ea typeface="Roboto" pitchFamily="34" charset="-122"/>
                <a:cs typeface="Roboto" pitchFamily="34" charset="-120"/>
              </a:rPr>
              <a:t>-le </a:t>
            </a:r>
            <a:r>
              <a:rPr lang="en-US" sz="1750" dirty="0" err="1">
                <a:solidFill>
                  <a:schemeClr val="bg1"/>
                </a:solidFill>
                <a:ea typeface="Roboto" pitchFamily="34" charset="-122"/>
                <a:cs typeface="Roboto" pitchFamily="34" charset="-120"/>
              </a:rPr>
              <a:t>moi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5D9A4A94-CF51-1BA3-8C54-10A6995068B0}"/>
              </a:ext>
            </a:extLst>
          </p:cNvPr>
          <p:cNvSpPr/>
          <p:nvPr/>
        </p:nvSpPr>
        <p:spPr>
          <a:xfrm>
            <a:off x="4505383" y="3394941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 err="1">
                <a:solidFill>
                  <a:srgbClr val="103355"/>
                </a:solidFill>
                <a:ea typeface="Red Hat Text" pitchFamily="34" charset="-122"/>
                <a:cs typeface="Red Hat Text" pitchFamily="34" charset="-120"/>
              </a:rPr>
              <a:t>Réfléchir</a:t>
            </a:r>
            <a:r>
              <a:rPr lang="en-US" sz="2187" b="1" dirty="0">
                <a:solidFill>
                  <a:srgbClr val="103355"/>
                </a:solidFill>
                <a:ea typeface="Red Hat Text" pitchFamily="34" charset="-122"/>
                <a:cs typeface="Red Hat Text" pitchFamily="34" charset="-120"/>
              </a:rPr>
              <a:t> [10’]</a:t>
            </a:r>
            <a:endParaRPr lang="en-US" sz="2187" b="1" dirty="0">
              <a:solidFill>
                <a:srgbClr val="103355"/>
              </a:solidFill>
            </a:endParaRPr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DD039ECB-FB8D-8EBC-BCDA-0062ABC29C75}"/>
              </a:ext>
            </a:extLst>
          </p:cNvPr>
          <p:cNvSpPr/>
          <p:nvPr/>
        </p:nvSpPr>
        <p:spPr>
          <a:xfrm>
            <a:off x="4505383" y="3875359"/>
            <a:ext cx="28667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chemeClr val="bg1"/>
                </a:solidFill>
                <a:ea typeface="Roboto" pitchFamily="34" charset="-122"/>
                <a:cs typeface="Roboto" pitchFamily="34" charset="-120"/>
              </a:rPr>
              <a:t>Imaginer sa mise </a:t>
            </a:r>
            <a:r>
              <a:rPr lang="en-US" sz="1750" dirty="0" err="1">
                <a:solidFill>
                  <a:schemeClr val="bg1"/>
                </a:solidFill>
                <a:ea typeface="Roboto" pitchFamily="34" charset="-122"/>
                <a:cs typeface="Roboto" pitchFamily="34" charset="-120"/>
              </a:rPr>
              <a:t>en</a:t>
            </a:r>
            <a:r>
              <a:rPr lang="en-US" sz="1750" dirty="0">
                <a:solidFill>
                  <a:schemeClr val="bg1"/>
                </a:solidFill>
                <a:ea typeface="Roboto" pitchFamily="34" charset="-122"/>
                <a:cs typeface="Roboto" pitchFamily="34" charset="-120"/>
              </a:rPr>
              <a:t> place</a:t>
            </a:r>
          </a:p>
          <a:p>
            <a:pPr marL="285750" indent="-285750" algn="l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en-US" sz="1750" dirty="0" err="1">
                <a:solidFill>
                  <a:schemeClr val="bg1"/>
                </a:solidFill>
                <a:ea typeface="Roboto" pitchFamily="34" charset="-122"/>
                <a:cs typeface="Roboto" pitchFamily="34" charset="-120"/>
              </a:rPr>
              <a:t>Modalité</a:t>
            </a:r>
            <a:r>
              <a:rPr lang="en-US" sz="1750" dirty="0">
                <a:solidFill>
                  <a:schemeClr val="bg1"/>
                </a:solidFill>
                <a:ea typeface="Roboto" pitchFamily="34" charset="-122"/>
                <a:cs typeface="Roboto" pitchFamily="34" charset="-120"/>
              </a:rPr>
              <a:t> ?</a:t>
            </a:r>
          </a:p>
          <a:p>
            <a:pPr marL="285750" indent="-285750" algn="l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chemeClr val="bg1"/>
                </a:solidFill>
                <a:ea typeface="Roboto" pitchFamily="34" charset="-122"/>
                <a:cs typeface="Roboto" pitchFamily="34" charset="-120"/>
              </a:rPr>
              <a:t>Story, </a:t>
            </a:r>
            <a:r>
              <a:rPr lang="en-US" sz="1750" dirty="0" err="1">
                <a:solidFill>
                  <a:schemeClr val="bg1"/>
                </a:solidFill>
                <a:ea typeface="Roboto" pitchFamily="34" charset="-122"/>
                <a:cs typeface="Roboto" pitchFamily="34" charset="-120"/>
              </a:rPr>
              <a:t>visuel</a:t>
            </a:r>
            <a:r>
              <a:rPr lang="en-US" sz="1750" dirty="0">
                <a:solidFill>
                  <a:schemeClr val="bg1"/>
                </a:solidFill>
                <a:ea typeface="Roboto" pitchFamily="34" charset="-122"/>
                <a:cs typeface="Roboto" pitchFamily="34" charset="-120"/>
              </a:rPr>
              <a:t> ?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D3CF086B-FB7B-C39C-73C9-676ADB760A1A}"/>
              </a:ext>
            </a:extLst>
          </p:cNvPr>
          <p:cNvSpPr/>
          <p:nvPr/>
        </p:nvSpPr>
        <p:spPr>
          <a:xfrm>
            <a:off x="7816512" y="3394941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dirty="0" err="1">
                <a:solidFill>
                  <a:srgbClr val="103355"/>
                </a:solidFill>
                <a:ea typeface="Red Hat Text" pitchFamily="34" charset="-122"/>
                <a:cs typeface="Red Hat Text" pitchFamily="34" charset="-120"/>
              </a:rPr>
              <a:t>Partager</a:t>
            </a:r>
            <a:r>
              <a:rPr lang="en-US" sz="2187" b="1" dirty="0">
                <a:solidFill>
                  <a:srgbClr val="103355"/>
                </a:solidFill>
                <a:ea typeface="Red Hat Text" pitchFamily="34" charset="-122"/>
                <a:cs typeface="Red Hat Text" pitchFamily="34" charset="-120"/>
              </a:rPr>
              <a:t> [15’]</a:t>
            </a:r>
            <a:endParaRPr lang="en-US" sz="2187" b="1" dirty="0">
              <a:solidFill>
                <a:srgbClr val="103355"/>
              </a:solidFill>
            </a:endParaRPr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C43D8CB6-2347-B9F9-8BF3-D820CCAD3A16}"/>
              </a:ext>
            </a:extLst>
          </p:cNvPr>
          <p:cNvSpPr/>
          <p:nvPr/>
        </p:nvSpPr>
        <p:spPr>
          <a:xfrm>
            <a:off x="7816512" y="3875359"/>
            <a:ext cx="2866906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chemeClr val="bg1"/>
                </a:solidFill>
                <a:ea typeface="Roboto" pitchFamily="34" charset="-122"/>
                <a:cs typeface="Roboto" pitchFamily="34" charset="-120"/>
              </a:rPr>
              <a:t>Présentez votre cocktail Moodle aux </a:t>
            </a:r>
            <a:r>
              <a:rPr lang="en-US" sz="1750" dirty="0" err="1">
                <a:solidFill>
                  <a:schemeClr val="bg1"/>
                </a:solidFill>
                <a:ea typeface="Roboto" pitchFamily="34" charset="-122"/>
                <a:cs typeface="Roboto" pitchFamily="34" charset="-120"/>
              </a:rPr>
              <a:t>autres</a:t>
            </a:r>
            <a:endParaRPr lang="en-US" sz="1750" dirty="0">
              <a:solidFill>
                <a:schemeClr val="bg1"/>
              </a:solidFill>
            </a:endParaRPr>
          </a:p>
        </p:txBody>
      </p:sp>
      <p:pic>
        <p:nvPicPr>
          <p:cNvPr id="14" name="Image 13" descr="Une image contenant vaisselle, shaker&#10;&#10;Description générée automatiquement">
            <a:extLst>
              <a:ext uri="{FF2B5EF4-FFF2-40B4-BE49-F238E27FC236}">
                <a16:creationId xmlns:a16="http://schemas.microsoft.com/office/drawing/2014/main" id="{1365A625-249F-3177-D390-AEF331C584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391434">
            <a:off x="1141708" y="2165901"/>
            <a:ext cx="1829324" cy="1028995"/>
          </a:xfrm>
          <a:prstGeom prst="rect">
            <a:avLst/>
          </a:prstGeom>
        </p:spPr>
      </p:pic>
      <p:pic>
        <p:nvPicPr>
          <p:cNvPr id="15" name="Image 14" descr="Une image contenant vaisselle, shaker&#10;&#10;Description générée automatiquement">
            <a:extLst>
              <a:ext uri="{FF2B5EF4-FFF2-40B4-BE49-F238E27FC236}">
                <a16:creationId xmlns:a16="http://schemas.microsoft.com/office/drawing/2014/main" id="{838E09C8-2F5C-5AD6-07A2-EB7D600ECD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48656">
            <a:off x="4735696" y="2185985"/>
            <a:ext cx="1829324" cy="1028995"/>
          </a:xfrm>
          <a:prstGeom prst="rect">
            <a:avLst/>
          </a:prstGeom>
        </p:spPr>
      </p:pic>
      <p:pic>
        <p:nvPicPr>
          <p:cNvPr id="16" name="Image 15" descr="Une image contenant vaisselle, shaker&#10;&#10;Description générée automatiquement">
            <a:extLst>
              <a:ext uri="{FF2B5EF4-FFF2-40B4-BE49-F238E27FC236}">
                <a16:creationId xmlns:a16="http://schemas.microsoft.com/office/drawing/2014/main" id="{89AF7102-8F9E-A7EE-FA9B-A13FC76361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256219">
            <a:off x="7847243" y="2165901"/>
            <a:ext cx="1829324" cy="102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33068"/>
      </p:ext>
    </p:extLst>
  </p:cSld>
  <p:clrMapOvr>
    <a:masterClrMapping/>
  </p:clrMapOvr>
  <p:transition spd="slow" advClick="0" advTm="8000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E88667B-0AA9-F741-DFDA-6A98B0EE3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Quel cocktail aimeriez-vous préparer ?</a:t>
            </a:r>
          </a:p>
        </p:txBody>
      </p:sp>
      <p:pic>
        <p:nvPicPr>
          <p:cNvPr id="2" name="Image 1" descr="Une image contenant vaisselle, shaker&#10;&#10;Description générée automatiquement">
            <a:extLst>
              <a:ext uri="{FF2B5EF4-FFF2-40B4-BE49-F238E27FC236}">
                <a16:creationId xmlns:a16="http://schemas.microsoft.com/office/drawing/2014/main" id="{95543C05-2E10-518C-22C9-C1B61588F5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117882">
            <a:off x="8999841" y="-15841"/>
            <a:ext cx="3358800" cy="1889325"/>
          </a:xfrm>
          <a:prstGeom prst="rect">
            <a:avLst/>
          </a:prstGeom>
        </p:spPr>
      </p:pic>
      <p:graphicFrame>
        <p:nvGraphicFramePr>
          <p:cNvPr id="3" name="Espace réservé du contenu 3">
            <a:extLst>
              <a:ext uri="{FF2B5EF4-FFF2-40B4-BE49-F238E27FC236}">
                <a16:creationId xmlns:a16="http://schemas.microsoft.com/office/drawing/2014/main" id="{87426C35-B99B-2DF8-DFFC-33CD6D5B975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09395047"/>
              </p:ext>
            </p:extLst>
          </p:nvPr>
        </p:nvGraphicFramePr>
        <p:xfrm>
          <a:off x="0" y="1822368"/>
          <a:ext cx="11520488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8784993"/>
      </p:ext>
    </p:extLst>
  </p:cSld>
  <p:clrMapOvr>
    <a:masterClrMapping/>
  </p:clrMapOvr>
  <p:transition spd="slow" advClick="0" advTm="8000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488C572-2647-F51F-82D7-BDF572B14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99411"/>
            <a:ext cx="10440987" cy="2750676"/>
          </a:xfrm>
        </p:spPr>
        <p:txBody>
          <a:bodyPr/>
          <a:lstStyle/>
          <a:p>
            <a:pPr algn="ctr"/>
            <a:r>
              <a:rPr lang="fr-CA" dirty="0"/>
              <a:t>			Quels ingrédients 						emportez-vous dans votre 		</a:t>
            </a:r>
            <a:r>
              <a:rPr lang="fr-CA" dirty="0" err="1"/>
              <a:t>skaker</a:t>
            </a:r>
            <a:r>
              <a:rPr lang="fr-CA" dirty="0"/>
              <a:t> ?</a:t>
            </a:r>
          </a:p>
        </p:txBody>
      </p:sp>
      <p:pic>
        <p:nvPicPr>
          <p:cNvPr id="3" name="Image 2" descr="Une image contenant croquis, Bouteille en verre, bouteille&#10;&#10;Description générée automatiquement">
            <a:extLst>
              <a:ext uri="{FF2B5EF4-FFF2-40B4-BE49-F238E27FC236}">
                <a16:creationId xmlns:a16="http://schemas.microsoft.com/office/drawing/2014/main" id="{1E6D75F7-0438-DF92-CDA7-4001A261A4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14558"/>
            <a:ext cx="4890092" cy="275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4322"/>
      </p:ext>
    </p:extLst>
  </p:cSld>
  <p:clrMapOvr>
    <a:masterClrMapping/>
  </p:clrMapOvr>
  <p:transition spd="slow" advClick="0" advTm="8000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2FD83E-B96A-E8FD-77ED-683C5810F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43" y="1178803"/>
            <a:ext cx="10440987" cy="1620000"/>
          </a:xfrm>
        </p:spPr>
        <p:txBody>
          <a:bodyPr/>
          <a:lstStyle/>
          <a:p>
            <a:pPr algn="ctr"/>
            <a:r>
              <a:rPr lang="fr-CA" dirty="0"/>
              <a:t>Merci pour votre participation !</a:t>
            </a:r>
          </a:p>
        </p:txBody>
      </p:sp>
      <p:pic>
        <p:nvPicPr>
          <p:cNvPr id="6" name="Image 5" descr="Une image contenant croquis, dessin, clipart, illustration&#10;&#10;Description générée automatiquement">
            <a:extLst>
              <a:ext uri="{FF2B5EF4-FFF2-40B4-BE49-F238E27FC236}">
                <a16:creationId xmlns:a16="http://schemas.microsoft.com/office/drawing/2014/main" id="{2B5999A1-0499-F453-FA25-A01C80F3F5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262" y="2983832"/>
            <a:ext cx="5867447" cy="3300439"/>
          </a:xfrm>
          <a:prstGeom prst="rect">
            <a:avLst/>
          </a:prstGeom>
        </p:spPr>
      </p:pic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39430C4A-66B0-F261-DAA6-80F473544408}"/>
              </a:ext>
            </a:extLst>
          </p:cNvPr>
          <p:cNvSpPr txBox="1">
            <a:spLocks/>
          </p:cNvSpPr>
          <p:nvPr/>
        </p:nvSpPr>
        <p:spPr>
          <a:xfrm>
            <a:off x="4860758" y="3978444"/>
            <a:ext cx="6299367" cy="1429670"/>
          </a:xfrm>
          <a:prstGeom prst="rect">
            <a:avLst/>
          </a:prstGeom>
        </p:spPr>
        <p:txBody>
          <a:bodyPr/>
          <a:lstStyle>
            <a:lvl1pPr marL="216001" indent="-216001" algn="l" defTabSz="8640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48004" indent="-216001" algn="l" defTabSz="8640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4006" indent="0" algn="l" defTabSz="86400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12010" indent="-216001" algn="l" defTabSz="86400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44013" indent="-216001" algn="l" defTabSz="86400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76016" indent="-216001" algn="l" defTabSz="864006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20" indent="-216001" algn="l" defTabSz="864006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22" indent="-216001" algn="l" defTabSz="864006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25" indent="-216001" algn="l" defTabSz="864006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dirty="0">
                <a:solidFill>
                  <a:srgbClr val="12345B"/>
                </a:solidFill>
              </a:rPr>
              <a:t>Céline Polain</a:t>
            </a:r>
          </a:p>
          <a:p>
            <a:pPr marL="0" indent="0">
              <a:buNone/>
            </a:pPr>
            <a:r>
              <a:rPr lang="fr-CA" dirty="0">
                <a:solidFill>
                  <a:srgbClr val="12345B"/>
                </a:solidFill>
                <a:hlinkClick r:id="rId3"/>
              </a:rPr>
              <a:t>celine.polain@uclouvain.be</a:t>
            </a:r>
            <a:r>
              <a:rPr lang="fr-CA" dirty="0">
                <a:solidFill>
                  <a:srgbClr val="12345B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96968283"/>
      </p:ext>
    </p:extLst>
  </p:cSld>
  <p:clrMapOvr>
    <a:masterClrMapping/>
  </p:clrMapOvr>
  <p:transition spd="slow" advClick="0" advTm="800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0FA73CD6-E152-E6E9-8D4F-4E766D14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Plan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71C05-9DAA-1B90-F173-62F334AF2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sz="2400" dirty="0"/>
              <a:t>Présentation</a:t>
            </a:r>
          </a:p>
          <a:p>
            <a:pPr marL="457200" indent="-457200">
              <a:buAutoNum type="arabicPeriod"/>
            </a:pPr>
            <a:r>
              <a:rPr lang="fr-CA" sz="2400" dirty="0"/>
              <a:t>Cocktail sans saveur ?</a:t>
            </a:r>
          </a:p>
          <a:p>
            <a:pPr marL="457200" indent="-457200">
              <a:buAutoNum type="arabicPeriod"/>
            </a:pPr>
            <a:r>
              <a:rPr lang="fr-CA" sz="2400" dirty="0"/>
              <a:t>Carte de cocktails</a:t>
            </a:r>
          </a:p>
          <a:p>
            <a:pPr marL="457200" indent="-457200">
              <a:buAutoNum type="arabicPeriod"/>
            </a:pPr>
            <a:r>
              <a:rPr lang="fr-CA" sz="2400" dirty="0"/>
              <a:t>Bar à idées</a:t>
            </a:r>
          </a:p>
          <a:p>
            <a:pPr marL="457200" indent="-457200">
              <a:buAutoNum type="arabicPeriod"/>
            </a:pPr>
            <a:r>
              <a:rPr lang="fr-CA" sz="2400" dirty="0"/>
              <a:t>Cocktail vedette</a:t>
            </a:r>
          </a:p>
          <a:p>
            <a:pPr marL="457200" indent="-457200">
              <a:buAutoNum type="arabicPeriod"/>
            </a:pPr>
            <a:r>
              <a:rPr lang="fr-CA" sz="2400" dirty="0"/>
              <a:t>À vos shakers  !</a:t>
            </a:r>
          </a:p>
        </p:txBody>
      </p:sp>
      <p:pic>
        <p:nvPicPr>
          <p:cNvPr id="3" name="Image 2" descr="Une image contenant croquis, dessin, Dessin au trait, clipart&#10;&#10;Description générée automatiquement">
            <a:extLst>
              <a:ext uri="{FF2B5EF4-FFF2-40B4-BE49-F238E27FC236}">
                <a16:creationId xmlns:a16="http://schemas.microsoft.com/office/drawing/2014/main" id="{AD4DDE82-D1A8-FA7A-A707-1964D8935B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753" y="2158393"/>
            <a:ext cx="7042528" cy="396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9937"/>
      </p:ext>
    </p:extLst>
  </p:cSld>
  <p:clrMapOvr>
    <a:masterClrMapping/>
  </p:clrMapOvr>
  <p:transition spd="slow" advClick="0" advTm="800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E88667B-0AA9-F741-DFDA-6A98B0EE3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Présentation</a:t>
            </a:r>
          </a:p>
        </p:txBody>
      </p:sp>
      <p:pic>
        <p:nvPicPr>
          <p:cNvPr id="2" name="Espace réservé du contenu 1" descr="Une image contenant Visage humain, personne, verres, habits&#10;&#10;Description générée automatiquement">
            <a:extLst>
              <a:ext uri="{FF2B5EF4-FFF2-40B4-BE49-F238E27FC236}">
                <a16:creationId xmlns:a16="http://schemas.microsoft.com/office/drawing/2014/main" id="{06FBCBDB-A7C4-E0AD-594F-C405F1DF1F4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576451" y="1499285"/>
            <a:ext cx="2015803" cy="1513973"/>
          </a:xfrm>
          <a:prstGeom prst="rect">
            <a:avLst/>
          </a:prstGeom>
          <a:ln w="38100" cap="sq">
            <a:solidFill>
              <a:srgbClr val="0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30C98AEF-C467-3693-D031-34A20B1535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59" y="5055601"/>
            <a:ext cx="1441770" cy="47605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A18110-865C-5AC5-0728-47BD006882D6}"/>
              </a:ext>
            </a:extLst>
          </p:cNvPr>
          <p:cNvSpPr txBox="1"/>
          <p:nvPr/>
        </p:nvSpPr>
        <p:spPr>
          <a:xfrm>
            <a:off x="1951665" y="3285694"/>
            <a:ext cx="72653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12345B"/>
                </a:solidFill>
              </a:rPr>
              <a:t>Céline Polain</a:t>
            </a:r>
          </a:p>
          <a:p>
            <a:pPr algn="ctr"/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Conseillère </a:t>
            </a:r>
            <a:r>
              <a:rPr lang="fr-FR" sz="2400" dirty="0" err="1">
                <a:solidFill>
                  <a:schemeClr val="bg1"/>
                </a:solidFill>
              </a:rPr>
              <a:t>technopédagogique</a:t>
            </a:r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Moodle &amp; formation à distance et hybride</a:t>
            </a:r>
          </a:p>
        </p:txBody>
      </p:sp>
    </p:spTree>
    <p:extLst>
      <p:ext uri="{BB962C8B-B14F-4D97-AF65-F5344CB8AC3E}">
        <p14:creationId xmlns:p14="http://schemas.microsoft.com/office/powerpoint/2010/main" val="2385483529"/>
      </p:ext>
    </p:extLst>
  </p:cSld>
  <p:clrMapOvr>
    <a:masterClrMapping/>
  </p:clrMapOvr>
  <p:transition spd="slow" advClick="0" advTm="8000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E88667B-0AA9-F741-DFDA-6A98B0EE3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Précision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4954599F-539E-5F1C-3776-8E546E24BF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982787"/>
            <a:ext cx="11520488" cy="3800391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 	</a:t>
            </a:r>
          </a:p>
          <a:p>
            <a:pPr marL="0" indent="0">
              <a:buNone/>
            </a:pPr>
            <a:r>
              <a:rPr lang="fr-FR" dirty="0"/>
              <a:t>	Pas activités Moodle</a:t>
            </a:r>
          </a:p>
          <a:p>
            <a:pPr marL="0" indent="0">
              <a:buNone/>
            </a:pPr>
            <a:r>
              <a:rPr lang="fr-FR" dirty="0"/>
              <a:t> 	</a:t>
            </a:r>
          </a:p>
          <a:p>
            <a:pPr marL="0" indent="0">
              <a:buNone/>
            </a:pPr>
            <a:r>
              <a:rPr lang="fr-FR" dirty="0"/>
              <a:t>	Espaces Moodle</a:t>
            </a:r>
            <a:endParaRPr lang="fr-BE" dirty="0"/>
          </a:p>
        </p:txBody>
      </p:sp>
      <p:pic>
        <p:nvPicPr>
          <p:cNvPr id="11" name="Graphique 10" descr="Puzzle avec un remplissage uni">
            <a:extLst>
              <a:ext uri="{FF2B5EF4-FFF2-40B4-BE49-F238E27FC236}">
                <a16:creationId xmlns:a16="http://schemas.microsoft.com/office/drawing/2014/main" id="{4DF75CD7-60FA-EFCA-A2A9-E3F2B3E97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6067" y="2728340"/>
            <a:ext cx="721476" cy="721476"/>
          </a:xfrm>
          <a:prstGeom prst="rect">
            <a:avLst/>
          </a:prstGeom>
        </p:spPr>
      </p:pic>
      <p:pic>
        <p:nvPicPr>
          <p:cNvPr id="13" name="Graphique 12" descr="Pièces de puzzle avec un remplissage uni">
            <a:extLst>
              <a:ext uri="{FF2B5EF4-FFF2-40B4-BE49-F238E27FC236}">
                <a16:creationId xmlns:a16="http://schemas.microsoft.com/office/drawing/2014/main" id="{DA9972A3-BA94-CCCD-BA91-161046937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676" y="37518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92340"/>
      </p:ext>
    </p:extLst>
  </p:cSld>
  <p:clrMapOvr>
    <a:masterClrMapping/>
  </p:clrMapOvr>
  <p:transition spd="slow" advClick="0" advTm="800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488C572-2647-F51F-82D7-BDF572B14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435768"/>
            <a:ext cx="10440987" cy="2614319"/>
          </a:xfrm>
        </p:spPr>
        <p:txBody>
          <a:bodyPr/>
          <a:lstStyle/>
          <a:p>
            <a:pPr algn="ctr"/>
            <a:r>
              <a:rPr lang="fr-CA" dirty="0">
                <a:solidFill>
                  <a:srgbClr val="12345B"/>
                </a:solidFill>
              </a:rPr>
              <a:t>Cocktail sans saveur ?</a:t>
            </a:r>
          </a:p>
        </p:txBody>
      </p:sp>
      <p:pic>
        <p:nvPicPr>
          <p:cNvPr id="12" name="Image 11" descr="Une image contenant verre, Verre à vin, Verrerie, récipients pour boire&#10;&#10;Description générée automatiquement">
            <a:extLst>
              <a:ext uri="{FF2B5EF4-FFF2-40B4-BE49-F238E27FC236}">
                <a16:creationId xmlns:a16="http://schemas.microsoft.com/office/drawing/2014/main" id="{69CCCFDD-76E1-4115-4B02-745BDC1A5C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748" y="1748590"/>
            <a:ext cx="3731021" cy="209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4704"/>
      </p:ext>
    </p:extLst>
  </p:cSld>
  <p:clrMapOvr>
    <a:masterClrMapping/>
  </p:clrMapOvr>
  <p:transition spd="slow" advClick="0" advTm="8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C2E6A0-8B72-E860-0748-1A3D9F35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360360"/>
            <a:ext cx="10439398" cy="1439543"/>
          </a:xfrm>
        </p:spPr>
        <p:txBody>
          <a:bodyPr anchor="ctr">
            <a:normAutofit/>
          </a:bodyPr>
          <a:lstStyle/>
          <a:p>
            <a:r>
              <a:rPr lang="fr-CA" dirty="0"/>
              <a:t>Bonnes nouvelles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68C6C8-CC89-175F-CD30-56CC74B3F7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982787"/>
            <a:ext cx="5664994" cy="377825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 Vous n’êtes pas seuls 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 Moodle offre une palette d’usages possibles</a:t>
            </a:r>
          </a:p>
        </p:txBody>
      </p:sp>
      <p:pic>
        <p:nvPicPr>
          <p:cNvPr id="12" name="Image 11" descr="Une image contenant dessin, croquis, Verrerie, récipients pour boire&#10;&#10;Description générée automatiquement">
            <a:extLst>
              <a:ext uri="{FF2B5EF4-FFF2-40B4-BE49-F238E27FC236}">
                <a16:creationId xmlns:a16="http://schemas.microsoft.com/office/drawing/2014/main" id="{A7975DC8-A775-4522-28EF-1B48699E9D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83" r="8977" b="-1"/>
          <a:stretch/>
        </p:blipFill>
        <p:spPr>
          <a:xfrm>
            <a:off x="5671011" y="1902577"/>
            <a:ext cx="5664994" cy="3778251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643351503"/>
      </p:ext>
    </p:extLst>
  </p:cSld>
  <p:clrMapOvr>
    <a:masterClrMapping/>
  </p:clrMapOvr>
  <p:transition spd="slow" advClick="0" advTm="8000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488C572-2647-F51F-82D7-BDF572B14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443789"/>
            <a:ext cx="10440987" cy="2606298"/>
          </a:xfrm>
        </p:spPr>
        <p:txBody>
          <a:bodyPr/>
          <a:lstStyle/>
          <a:p>
            <a:pPr algn="ctr"/>
            <a:r>
              <a:rPr lang="fr-CA" dirty="0">
                <a:solidFill>
                  <a:srgbClr val="12345B"/>
                </a:solidFill>
              </a:rPr>
              <a:t>Carte de cocktails</a:t>
            </a:r>
          </a:p>
        </p:txBody>
      </p:sp>
      <p:pic>
        <p:nvPicPr>
          <p:cNvPr id="3" name="Image 2" descr="Une image contenant croquis, dessin, écriture manuscrite, conception&#10;&#10;Description générée automatiquement">
            <a:extLst>
              <a:ext uri="{FF2B5EF4-FFF2-40B4-BE49-F238E27FC236}">
                <a16:creationId xmlns:a16="http://schemas.microsoft.com/office/drawing/2014/main" id="{2ACC35EF-CEBC-A253-729D-E607189091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69" y="1580147"/>
            <a:ext cx="4229474" cy="237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40174"/>
      </p:ext>
    </p:extLst>
  </p:cSld>
  <p:clrMapOvr>
    <a:masterClrMapping/>
  </p:clrMapOvr>
  <p:transition spd="slow" advClick="0" advTm="8000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38CE8FF-27BD-C31A-E9BC-12959E2F31C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88283462"/>
              </p:ext>
            </p:extLst>
          </p:nvPr>
        </p:nvGraphicFramePr>
        <p:xfrm>
          <a:off x="0" y="1742158"/>
          <a:ext cx="11520488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32C2E6A0-8B72-E860-0748-1A3D9F351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Suggestions</a:t>
            </a:r>
          </a:p>
        </p:txBody>
      </p:sp>
    </p:spTree>
    <p:extLst>
      <p:ext uri="{BB962C8B-B14F-4D97-AF65-F5344CB8AC3E}">
        <p14:creationId xmlns:p14="http://schemas.microsoft.com/office/powerpoint/2010/main" val="4206915478"/>
      </p:ext>
    </p:extLst>
  </p:cSld>
  <p:clrMapOvr>
    <a:masterClrMapping/>
  </p:clrMapOvr>
  <p:transition spd="slow" advClick="0" advTm="8000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488C572-2647-F51F-82D7-BDF572B14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1298575"/>
            <a:ext cx="10440987" cy="3939172"/>
          </a:xfrm>
        </p:spPr>
        <p:txBody>
          <a:bodyPr/>
          <a:lstStyle/>
          <a:p>
            <a:pPr algn="ctr"/>
            <a:r>
              <a:rPr lang="fr-CA" dirty="0">
                <a:solidFill>
                  <a:srgbClr val="12345B"/>
                </a:solidFill>
              </a:rPr>
              <a:t>Bar à idées</a:t>
            </a:r>
          </a:p>
        </p:txBody>
      </p:sp>
      <p:pic>
        <p:nvPicPr>
          <p:cNvPr id="9" name="Image 8" descr="Une image contenant texte, dessin, croquis, illustration&#10;&#10;Description générée automatiquement">
            <a:extLst>
              <a:ext uri="{FF2B5EF4-FFF2-40B4-BE49-F238E27FC236}">
                <a16:creationId xmlns:a16="http://schemas.microsoft.com/office/drawing/2014/main" id="{BF1E3261-864E-721F-8448-532F9A5CBF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4590" y="1453767"/>
            <a:ext cx="6627260" cy="3727833"/>
          </a:xfrm>
          <a:prstGeom prst="rect">
            <a:avLst/>
          </a:prstGeom>
        </p:spPr>
      </p:pic>
      <p:pic>
        <p:nvPicPr>
          <p:cNvPr id="6" name="02 Valhermeil">
            <a:hlinkClick r:id="" action="ppaction://media"/>
            <a:extLst>
              <a:ext uri="{FF2B5EF4-FFF2-40B4-BE49-F238E27FC236}">
                <a16:creationId xmlns:a16="http://schemas.microsoft.com/office/drawing/2014/main" id="{6BE35839-721C-79F8-04C8-24CE5B73B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5620" y="5840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47817"/>
      </p:ext>
    </p:extLst>
  </p:cSld>
  <p:clrMapOvr>
    <a:masterClrMapping/>
  </p:clrMapOvr>
  <p:transition spd="slow" advClick="0" advTm="8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-mersioncp-rvcp2024">
  <a:themeElements>
    <a:clrScheme name="i-mersion CP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12345B"/>
      </a:accent1>
      <a:accent2>
        <a:srgbClr val="00ABA2"/>
      </a:accent2>
      <a:accent3>
        <a:srgbClr val="3ACAD3"/>
      </a:accent3>
      <a:accent4>
        <a:srgbClr val="B1E4E6"/>
      </a:accent4>
      <a:accent5>
        <a:srgbClr val="FFD478"/>
      </a:accent5>
      <a:accent6>
        <a:srgbClr val="FF7900"/>
      </a:accent6>
      <a:hlink>
        <a:srgbClr val="8F8F8F"/>
      </a:hlink>
      <a:folHlink>
        <a:srgbClr val="A5A5A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-mersioncp" id="{482F3F99-E1BE-3844-BAC1-B1BF0DF83F99}" vid="{269577EE-B6C4-6146-ADC1-92DB7FCF894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e0bfa4-b792-4de8-8186-e00c7459f019">
      <Terms xmlns="http://schemas.microsoft.com/office/infopath/2007/PartnerControls"/>
    </lcf76f155ced4ddcb4097134ff3c332f>
    <personne_comite_selection xmlns="1ee0bfa4-b792-4de8-8186-e00c7459f019" xsi:nil="true"/>
    <Prixd_x00e9_quipe xmlns="1ee0bfa4-b792-4de8-8186-e00c7459f019">true</Prixd_x00e9_quipe>
    <Suppl_x00e9_mentdinfo xmlns="1ee0bfa4-b792-4de8-8186-e00c7459f019" xsi:nil="true"/>
    <Cat_x00e9_gories xmlns="1ee0bfa4-b792-4de8-8186-e00c7459f019" xsi:nil="true"/>
    <candidature_pdf xmlns="1ee0bfa4-b792-4de8-8186-e00c7459f019">
      <Url xsi:nil="true"/>
      <Description xsi:nil="true"/>
    </candidature_pdf>
    <TaxCatchAll xmlns="415013d2-382c-4081-874e-f27f54c9bb6e" xsi:nil="true"/>
    <Synth_x00e8_ses xmlns="1ee0bfa4-b792-4de8-8186-e00c7459f019" xsi:nil="true"/>
    <RessourcesCompl_x00e9_mentaire xmlns="1ee0bfa4-b792-4de8-8186-e00c7459f019">false</RessourcesCompl_x00e9_mentaire>
    <Cat_x00e9_gorie xmlns="1ee0bfa4-b792-4de8-8186-e00c7459f019" xsi:nil="true"/>
    <Typedecandidature xmlns="1ee0bfa4-b792-4de8-8186-e00c7459f019" xsi:nil="true"/>
    <Soumission xmlns="1ee0bfa4-b792-4de8-8186-e00c7459f019" xsi:nil="true"/>
    <_x00c9_tablissement xmlns="1ee0bfa4-b792-4de8-8186-e00c7459f019" xsi:nil="true"/>
    <Finaliste_x002f_Laur_x00e9_at xmlns="1ee0bfa4-b792-4de8-8186-e00c7459f01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1AE83D5E6B45419BFE12D74760FAA4" ma:contentTypeVersion="33" ma:contentTypeDescription="Crée un document." ma:contentTypeScope="" ma:versionID="d6d59adedbb1d5afd3a5463c4e3b4e47">
  <xsd:schema xmlns:xsd="http://www.w3.org/2001/XMLSchema" xmlns:xs="http://www.w3.org/2001/XMLSchema" xmlns:p="http://schemas.microsoft.com/office/2006/metadata/properties" xmlns:ns2="1ee0bfa4-b792-4de8-8186-e00c7459f019" xmlns:ns3="415013d2-382c-4081-874e-f27f54c9bb6e" targetNamespace="http://schemas.microsoft.com/office/2006/metadata/properties" ma:root="true" ma:fieldsID="a9214da7b95d25b96be3925404a1cd0b" ns2:_="" ns3:_="">
    <xsd:import namespace="1ee0bfa4-b792-4de8-8186-e00c7459f019"/>
    <xsd:import namespace="415013d2-382c-4081-874e-f27f54c9bb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Cat_x00e9_gories" minOccurs="0"/>
                <xsd:element ref="ns2:MediaServiceLocation" minOccurs="0"/>
                <xsd:element ref="ns2:Suppl_x00e9_mentdinfo" minOccurs="0"/>
                <xsd:element ref="ns2:Prixd_x00e9_quipe" minOccurs="0"/>
                <xsd:element ref="ns2:candidature_pdf" minOccurs="0"/>
                <xsd:element ref="ns2:personne_comite_selection" minOccurs="0"/>
                <xsd:element ref="ns2:personne_comite_selection_x003a_Adresses_x0020_courriel" minOccurs="0"/>
                <xsd:element ref="ns2:personne_comite_selection_x003a_Pr_x00e9_nom" minOccurs="0"/>
                <xsd:element ref="ns2:personne_comite_selection_x003a_Nom" minOccurs="0"/>
                <xsd:element ref="ns2:MediaServiceObjectDetectorVersions" minOccurs="0"/>
                <xsd:element ref="ns2:Synth_x00e8_ses" minOccurs="0"/>
                <xsd:element ref="ns2:Cat_x00e9_gorie" minOccurs="0"/>
                <xsd:element ref="ns2:_x00c9_tablissement" minOccurs="0"/>
                <xsd:element ref="ns2:Typedecandidature" minOccurs="0"/>
                <xsd:element ref="ns2:Soumission" minOccurs="0"/>
                <xsd:element ref="ns2:MediaServiceSearchProperties" minOccurs="0"/>
                <xsd:element ref="ns2:RessourcesCompl_x00e9_mentaire" minOccurs="0"/>
                <xsd:element ref="ns2:Finaliste_x002f_Laur_x00e9_a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0bfa4-b792-4de8-8186-e00c7459f0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at_x00e9_gories" ma:index="23" nillable="true" ma:displayName="Catégories" ma:format="Dropdown" ma:internalName="Cat_x00e9_gori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ccompagnement"/>
                    <xsd:enumeration value="Civisme"/>
                    <xsd:enumeration value="Collaboration"/>
                    <xsd:enumeration value="Ressources"/>
                    <xsd:enumeration value="Programmes"/>
                    <xsd:enumeration value="Réussite"/>
                    <xsd:enumeration value="Transformation"/>
                  </xsd:restriction>
                </xsd:simpleType>
              </xsd:element>
            </xsd:sequence>
          </xsd:extension>
        </xsd:complexContent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Suppl_x00e9_mentdinfo" ma:index="25" nillable="true" ma:displayName="Supplément d'info" ma:description="https://crosemont-my.sharepoint.com/:p:/g/personal/gcourcy_crosemont_qc_ca/EU9vMoE7QD1NhUdlqyAK0jEBidj0-WIGXogUrhx4mrIIhw" ma:format="Dropdown" ma:internalName="Suppl_x00e9_mentdinfo">
      <xsd:simpleType>
        <xsd:restriction base="dms:Text">
          <xsd:maxLength value="255"/>
        </xsd:restriction>
      </xsd:simpleType>
    </xsd:element>
    <xsd:element name="Prixd_x00e9_quipe" ma:index="26" nillable="true" ma:displayName="Prix d'équipe" ma:default="1" ma:format="Dropdown" ma:internalName="Prixd_x00e9_quipe">
      <xsd:simpleType>
        <xsd:restriction base="dms:Boolean"/>
      </xsd:simpleType>
    </xsd:element>
    <xsd:element name="candidature_pdf" ma:index="27" nillable="true" ma:displayName="candidature_pdf" ma:format="Hyperlink" ma:internalName="candidature_pdf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ersonne_comite_selection" ma:index="28" nillable="true" ma:displayName="personne_comite_selection" ma:list="{191e3572-7072-48bf-b22e-58b322c54605}" ma:internalName="personne_comite_selection" ma:showField="field_7">
      <xsd:simpleType>
        <xsd:restriction base="dms:Lookup"/>
      </xsd:simpleType>
    </xsd:element>
    <xsd:element name="personne_comite_selection_x003a_Adresses_x0020_courriel" ma:index="29" nillable="true" ma:displayName="personne_comite_selection:Adresses courriel" ma:list="{191e3572-7072-48bf-b22e-58b322c54605}" ma:internalName="personne_comite_selection_x003a_Adresses_x0020_courriel" ma:readOnly="true" ma:showField="field_4" ma:web="415013d2-382c-4081-874e-f27f54c9bb6e">
      <xsd:simpleType>
        <xsd:restriction base="dms:Lookup"/>
      </xsd:simpleType>
    </xsd:element>
    <xsd:element name="personne_comite_selection_x003a_Pr_x00e9_nom" ma:index="30" nillable="true" ma:displayName="personne_comite_selection:Prénom" ma:list="{191e3572-7072-48bf-b22e-58b322c54605}" ma:internalName="personne_comite_selection_x003a_Pr_x00e9_nom" ma:readOnly="true" ma:showField="field_5" ma:web="415013d2-382c-4081-874e-f27f54c9bb6e">
      <xsd:simpleType>
        <xsd:restriction base="dms:Lookup"/>
      </xsd:simpleType>
    </xsd:element>
    <xsd:element name="personne_comite_selection_x003a_Nom" ma:index="31" nillable="true" ma:displayName="personne_comite_selection:Nom" ma:list="{191e3572-7072-48bf-b22e-58b322c54605}" ma:internalName="personne_comite_selection_x003a_Nom" ma:readOnly="true" ma:showField="field_6" ma:web="415013d2-382c-4081-874e-f27f54c9bb6e">
      <xsd:simpleType>
        <xsd:restriction base="dms:Lookup"/>
      </xsd:simple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ynth_x00e8_ses" ma:index="33" nillable="true" ma:displayName="Synthèses" ma:description="Synthèses à réaliser sur ces enregistrements" ma:format="Dropdown" ma:internalName="Synth_x00e8_ses">
      <xsd:simpleType>
        <xsd:restriction base="dms:Choice">
          <xsd:enumeration value="Pas de synthèse prévue"/>
          <xsd:enumeration value="À faire"/>
          <xsd:enumeration value="Fait"/>
          <xsd:enumeration value="En cours"/>
        </xsd:restriction>
      </xsd:simpleType>
    </xsd:element>
    <xsd:element name="Cat_x00e9_gorie" ma:index="34" nillable="true" ma:displayName="Catégorie" ma:format="Dropdown" ma:internalName="Cat_x00e9_gorie">
      <xsd:simpleType>
        <xsd:restriction base="dms:Choice">
          <xsd:enumeration value="Transformation"/>
          <xsd:enumeration value="Égalité des chances"/>
          <xsd:enumeration value="Ressources"/>
          <xsd:enumeration value="Réussite"/>
          <xsd:enumeration value="Éthique numérique"/>
        </xsd:restriction>
      </xsd:simpleType>
    </xsd:element>
    <xsd:element name="_x00c9_tablissement" ma:index="35" nillable="true" ma:displayName="Établissement" ma:format="Dropdown" ma:internalName="_x00c9_tablissement">
      <xsd:simpleType>
        <xsd:restriction base="dms:Choice">
          <xsd:enumeration value="Cégep Ste-Foy"/>
          <xsd:enumeration value="Cégep St-Félicien"/>
          <xsd:enumeration value="Université Laval"/>
          <xsd:enumeration value="Institut des technologies agroalimentaires du Qc"/>
          <xsd:enumeration value="John Abbott"/>
          <xsd:enumeration value="HEC Mtl"/>
          <xsd:enumeration value="Cégep de Granby"/>
          <xsd:enumeration value="UQAT"/>
          <xsd:enumeration value="Polytechnique Mtl"/>
          <xsd:enumeration value="UQAM"/>
          <xsd:enumeration value="Cégep La Pocatière"/>
          <xsd:enumeration value="Cégep Édouard-Montpetit"/>
          <xsd:enumeration value="Cegep Lévis"/>
          <xsd:enumeration value="Cégep de Shawinigan"/>
        </xsd:restriction>
      </xsd:simpleType>
    </xsd:element>
    <xsd:element name="Typedecandidature" ma:index="36" nillable="true" ma:displayName="Type de candidature" ma:format="Dropdown" ma:internalName="Typedecandidature">
      <xsd:simpleType>
        <xsd:restriction base="dms:Choice">
          <xsd:enumeration value="Individuel"/>
          <xsd:enumeration value="Équipe"/>
          <xsd:enumeration value="Choix 3"/>
        </xsd:restriction>
      </xsd:simpleType>
    </xsd:element>
    <xsd:element name="Soumission" ma:index="37" nillable="true" ma:displayName="Soumission" ma:format="Dropdown" ma:internalName="Soumission">
      <xsd:simpleType>
        <xsd:restriction base="dms:Choice">
          <xsd:enumeration value="Par la personne elle-même"/>
          <xsd:enumeration value="Par une autre personne"/>
          <xsd:enumeration value="Choix 3"/>
        </xsd:restriction>
      </xsd:simpleType>
    </xsd:element>
    <xsd:element name="MediaServiceSearchProperties" ma:index="3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RessourcesCompl_x00e9_mentaire" ma:index="39" nillable="true" ma:displayName="Vidéo" ma:default="0" ma:format="Dropdown" ma:internalName="RessourcesCompl_x00e9_mentaire">
      <xsd:simpleType>
        <xsd:restriction base="dms:Boolean"/>
      </xsd:simpleType>
    </xsd:element>
    <xsd:element name="Finaliste_x002f_Laur_x00e9_at" ma:index="40" nillable="true" ma:displayName="Finaliste/Lauréat" ma:format="Dropdown" ma:internalName="Finaliste_x002f_Laur_x00e9_at">
      <xsd:simpleType>
        <xsd:restriction base="dms:Choice">
          <xsd:enumeration value="Finaliste"/>
          <xsd:enumeration value="Lauréat"/>
          <xsd:enumeration value="Choix 3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5013d2-382c-4081-874e-f27f54c9bb6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e82f733-0c45-415a-95ca-7c183747c32b}" ma:internalName="TaxCatchAll" ma:showField="CatchAllData" ma:web="415013d2-382c-4081-874e-f27f54c9bb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F9D88F-DC4C-4D4C-9710-611E01FA7421}">
  <ds:schemaRefs>
    <ds:schemaRef ds:uri="http://purl.org/dc/dcmitype/"/>
    <ds:schemaRef ds:uri="415013d2-382c-4081-874e-f27f54c9bb6e"/>
    <ds:schemaRef ds:uri="http://schemas.microsoft.com/office/2006/documentManagement/types"/>
    <ds:schemaRef ds:uri="http://schemas.microsoft.com/office/infopath/2007/PartnerControls"/>
    <ds:schemaRef ds:uri="1ee0bfa4-b792-4de8-8186-e00c7459f019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53497FF-C073-4441-A081-ECF66D25AB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316EE9-3830-42E4-AFC4-19C35F8A08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e0bfa4-b792-4de8-8186-e00c7459f019"/>
    <ds:schemaRef ds:uri="415013d2-382c-4081-874e-f27f54c9bb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2101</TotalTime>
  <Words>318</Words>
  <Application>Microsoft Office PowerPoint</Application>
  <PresentationFormat>Personnalisé</PresentationFormat>
  <Paragraphs>92</Paragraphs>
  <Slides>19</Slides>
  <Notes>4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Gothic</vt:lpstr>
      <vt:lpstr>Montserrat Classic</vt:lpstr>
      <vt:lpstr>Red Hat Text</vt:lpstr>
      <vt:lpstr>Roboto</vt:lpstr>
      <vt:lpstr>Wingdings</vt:lpstr>
      <vt:lpstr>i-mersioncp-rvcp2024</vt:lpstr>
      <vt:lpstr>Secouons les usages pédagogiques de Moodle !</vt:lpstr>
      <vt:lpstr>Plan</vt:lpstr>
      <vt:lpstr>Présentation</vt:lpstr>
      <vt:lpstr>Précision</vt:lpstr>
      <vt:lpstr>Cocktail sans saveur ?</vt:lpstr>
      <vt:lpstr>Bonnes nouvelles</vt:lpstr>
      <vt:lpstr>Carte de cocktails</vt:lpstr>
      <vt:lpstr>Suggestions</vt:lpstr>
      <vt:lpstr>Bar à idées</vt:lpstr>
      <vt:lpstr>Cocktail vedette</vt:lpstr>
      <vt:lpstr>Moodle Express</vt:lpstr>
      <vt:lpstr>Moodle Express</vt:lpstr>
      <vt:lpstr>Caractéristiques</vt:lpstr>
      <vt:lpstr>Structuration</vt:lpstr>
      <vt:lpstr>Prêts à secouer  vos espaces Moodle ?</vt:lpstr>
      <vt:lpstr>À vos shakers ! </vt:lpstr>
      <vt:lpstr>Quel cocktail aimeriez-vous préparer ?</vt:lpstr>
      <vt:lpstr>   Quels ingrédients       emportez-vous dans votre   skaker ?</vt:lpstr>
      <vt:lpstr>Merci pour votre participation !</vt:lpstr>
    </vt:vector>
  </TitlesOfParts>
  <Manager/>
  <Company>i-mersion CP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Activité - Rendez-vous CP 2024</dc:title>
  <dc:subject/>
  <dc:creator>Constance Denis</dc:creator>
  <cp:keywords>pédagogie, numérique, pédagonumérique</cp:keywords>
  <dc:description/>
  <cp:lastModifiedBy>Céline Polain</cp:lastModifiedBy>
  <cp:revision>7</cp:revision>
  <cp:lastPrinted>2024-05-24T08:59:08Z</cp:lastPrinted>
  <dcterms:created xsi:type="dcterms:W3CDTF">2023-04-12T12:39:19Z</dcterms:created>
  <dcterms:modified xsi:type="dcterms:W3CDTF">2024-05-24T16:10:33Z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0x0101001D1AE83D5E6B45419BFE12D74760FAA4</vt:lpwstr>
  </property>
  <property fmtid="{D5CDD505-2E9C-101B-9397-08002B2CF9AE}" pid="3" name="MediaServiceImageTags">
    <vt:lpwstr/>
  </property>
</Properties>
</file>