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1"/>
  </p:notesMasterIdLst>
  <p:sldIdLst>
    <p:sldId id="323" r:id="rId5"/>
    <p:sldId id="339" r:id="rId6"/>
    <p:sldId id="341" r:id="rId7"/>
    <p:sldId id="342" r:id="rId8"/>
    <p:sldId id="340" r:id="rId9"/>
    <p:sldId id="338" r:id="rId10"/>
    <p:sldId id="328" r:id="rId11"/>
    <p:sldId id="344" r:id="rId12"/>
    <p:sldId id="345" r:id="rId13"/>
    <p:sldId id="346" r:id="rId14"/>
    <p:sldId id="348" r:id="rId15"/>
    <p:sldId id="343" r:id="rId16"/>
    <p:sldId id="332" r:id="rId17"/>
    <p:sldId id="329" r:id="rId18"/>
    <p:sldId id="257" r:id="rId19"/>
    <p:sldId id="324" r:id="rId20"/>
    <p:sldId id="259" r:id="rId21"/>
    <p:sldId id="327" r:id="rId22"/>
    <p:sldId id="260" r:id="rId23"/>
    <p:sldId id="263" r:id="rId24"/>
    <p:sldId id="264" r:id="rId25"/>
    <p:sldId id="265" r:id="rId26"/>
    <p:sldId id="266" r:id="rId27"/>
    <p:sldId id="330" r:id="rId28"/>
    <p:sldId id="337" r:id="rId29"/>
    <p:sldId id="350" r:id="rId30"/>
    <p:sldId id="336" r:id="rId31"/>
    <p:sldId id="258" r:id="rId32"/>
    <p:sldId id="333" r:id="rId33"/>
    <p:sldId id="334" r:id="rId34"/>
    <p:sldId id="261" r:id="rId35"/>
    <p:sldId id="262" r:id="rId36"/>
    <p:sldId id="335" r:id="rId37"/>
    <p:sldId id="349" r:id="rId38"/>
    <p:sldId id="268" r:id="rId39"/>
    <p:sldId id="314" r:id="rId40"/>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7432"/>
    <a:srgbClr val="008080"/>
    <a:srgbClr val="D36135"/>
    <a:srgbClr val="ED7D31"/>
    <a:srgbClr val="303031"/>
    <a:srgbClr val="009942"/>
    <a:srgbClr val="1B9131"/>
    <a:srgbClr val="349A9A"/>
    <a:srgbClr val="282B28"/>
    <a:srgbClr val="A249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7" d="100"/>
          <a:sy n="97" d="100"/>
        </p:scale>
        <p:origin x="139" y="326"/>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notesMaster" Target="notesMasters/notesMaster1.xml"/></Relationships>
</file>

<file path=ppt/diagrams/_rels/data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081596-0BC1-4ABF-BF72-644552BE03B4}"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fr-BE"/>
        </a:p>
      </dgm:t>
    </dgm:pt>
    <dgm:pt modelId="{3E083C44-FC5A-4033-935A-A2D6B6C81C1E}">
      <dgm:prSet phldrT="[Texte]"/>
      <dgm:spPr/>
      <dgm:t>
        <a:bodyPr/>
        <a:lstStyle/>
        <a:p>
          <a:r>
            <a:rPr lang="fr-FR" dirty="0"/>
            <a:t>Informations et données</a:t>
          </a:r>
          <a:endParaRPr lang="fr-BE" dirty="0"/>
        </a:p>
      </dgm:t>
    </dgm:pt>
    <dgm:pt modelId="{911C5681-6D5C-49C6-9343-B010AC48729F}" type="parTrans" cxnId="{88490F03-9ECB-4725-8CBE-3CFD2FFD8CBD}">
      <dgm:prSet/>
      <dgm:spPr/>
      <dgm:t>
        <a:bodyPr/>
        <a:lstStyle/>
        <a:p>
          <a:endParaRPr lang="fr-BE"/>
        </a:p>
      </dgm:t>
    </dgm:pt>
    <dgm:pt modelId="{F05D42FC-77F8-4032-9D7C-A5B2993CB95F}" type="sibTrans" cxnId="{88490F03-9ECB-4725-8CBE-3CFD2FFD8CBD}">
      <dgm:prSet/>
      <dgm:spPr/>
      <dgm:t>
        <a:bodyPr/>
        <a:lstStyle/>
        <a:p>
          <a:endParaRPr lang="fr-BE"/>
        </a:p>
      </dgm:t>
    </dgm:pt>
    <dgm:pt modelId="{A721D814-D4C3-4274-833B-59B91C9F22A6}">
      <dgm:prSet phldrT="[Texte]"/>
      <dgm:spPr/>
      <dgm:t>
        <a:bodyPr/>
        <a:lstStyle/>
        <a:p>
          <a:r>
            <a:rPr lang="fr-FR" dirty="0"/>
            <a:t>Mener une recherche et une veille d’information</a:t>
          </a:r>
          <a:endParaRPr lang="fr-BE" dirty="0"/>
        </a:p>
      </dgm:t>
    </dgm:pt>
    <dgm:pt modelId="{84CDC0C2-5DCC-4F1B-8EC4-1EF13788B415}" type="parTrans" cxnId="{17284E23-7EAC-44CD-BC71-6881D1380A2E}">
      <dgm:prSet/>
      <dgm:spPr/>
      <dgm:t>
        <a:bodyPr/>
        <a:lstStyle/>
        <a:p>
          <a:endParaRPr lang="fr-BE"/>
        </a:p>
      </dgm:t>
    </dgm:pt>
    <dgm:pt modelId="{228B3047-1FA8-4CEC-9B45-A8E4236DA938}" type="sibTrans" cxnId="{17284E23-7EAC-44CD-BC71-6881D1380A2E}">
      <dgm:prSet/>
      <dgm:spPr/>
      <dgm:t>
        <a:bodyPr/>
        <a:lstStyle/>
        <a:p>
          <a:endParaRPr lang="fr-BE"/>
        </a:p>
      </dgm:t>
    </dgm:pt>
    <dgm:pt modelId="{116179BA-7C9A-4854-A8E8-E12B80797BDC}">
      <dgm:prSet phldrT="[Texte]"/>
      <dgm:spPr/>
      <dgm:t>
        <a:bodyPr/>
        <a:lstStyle/>
        <a:p>
          <a:r>
            <a:rPr lang="fr-FR" dirty="0"/>
            <a:t>Traiter des données</a:t>
          </a:r>
          <a:endParaRPr lang="fr-BE" dirty="0"/>
        </a:p>
      </dgm:t>
    </dgm:pt>
    <dgm:pt modelId="{E67950DF-87DC-4EAB-83C8-5F62A9C84CEF}" type="parTrans" cxnId="{6534981C-9DBC-4928-9B14-17B47A8E9CAE}">
      <dgm:prSet/>
      <dgm:spPr/>
      <dgm:t>
        <a:bodyPr/>
        <a:lstStyle/>
        <a:p>
          <a:endParaRPr lang="fr-BE"/>
        </a:p>
      </dgm:t>
    </dgm:pt>
    <dgm:pt modelId="{CBAA0399-FBFA-4BDB-B65E-13EA198CD76E}" type="sibTrans" cxnId="{6534981C-9DBC-4928-9B14-17B47A8E9CAE}">
      <dgm:prSet/>
      <dgm:spPr/>
      <dgm:t>
        <a:bodyPr/>
        <a:lstStyle/>
        <a:p>
          <a:endParaRPr lang="fr-BE"/>
        </a:p>
      </dgm:t>
    </dgm:pt>
    <dgm:pt modelId="{724D8B1D-98FC-46B0-93D9-9516D15A7AF3}">
      <dgm:prSet phldrT="[Texte]"/>
      <dgm:spPr/>
      <dgm:t>
        <a:bodyPr/>
        <a:lstStyle/>
        <a:p>
          <a:r>
            <a:rPr lang="fr-FR" dirty="0"/>
            <a:t>Communication et collaboration</a:t>
          </a:r>
          <a:endParaRPr lang="fr-BE" dirty="0"/>
        </a:p>
      </dgm:t>
    </dgm:pt>
    <dgm:pt modelId="{406377CD-9F71-4F3C-9278-2E2EA438BC71}" type="parTrans" cxnId="{FDDCCF08-5299-4163-9695-DB4F77B0CF2B}">
      <dgm:prSet/>
      <dgm:spPr/>
      <dgm:t>
        <a:bodyPr/>
        <a:lstStyle/>
        <a:p>
          <a:endParaRPr lang="fr-BE"/>
        </a:p>
      </dgm:t>
    </dgm:pt>
    <dgm:pt modelId="{8EE5BC1A-4F0E-47AB-B0E2-97B080293EA9}" type="sibTrans" cxnId="{FDDCCF08-5299-4163-9695-DB4F77B0CF2B}">
      <dgm:prSet/>
      <dgm:spPr/>
      <dgm:t>
        <a:bodyPr/>
        <a:lstStyle/>
        <a:p>
          <a:endParaRPr lang="fr-BE"/>
        </a:p>
      </dgm:t>
    </dgm:pt>
    <dgm:pt modelId="{5CBBE48A-2A07-427A-8CE0-2DD2B4536B9E}">
      <dgm:prSet phldrT="[Texte]"/>
      <dgm:spPr/>
      <dgm:t>
        <a:bodyPr/>
        <a:lstStyle/>
        <a:p>
          <a:r>
            <a:rPr lang="fr-FR" dirty="0"/>
            <a:t>Interagir</a:t>
          </a:r>
          <a:endParaRPr lang="fr-BE" dirty="0"/>
        </a:p>
      </dgm:t>
    </dgm:pt>
    <dgm:pt modelId="{BD23255C-AA28-4007-8087-8EB4F8D1071A}" type="parTrans" cxnId="{AD86E4ED-9F40-4B10-BF45-D08DE8A3F091}">
      <dgm:prSet/>
      <dgm:spPr/>
      <dgm:t>
        <a:bodyPr/>
        <a:lstStyle/>
        <a:p>
          <a:endParaRPr lang="fr-BE"/>
        </a:p>
      </dgm:t>
    </dgm:pt>
    <dgm:pt modelId="{810739F3-BD91-41DB-B6BF-E9FE0AD3EE61}" type="sibTrans" cxnId="{AD86E4ED-9F40-4B10-BF45-D08DE8A3F091}">
      <dgm:prSet/>
      <dgm:spPr/>
      <dgm:t>
        <a:bodyPr/>
        <a:lstStyle/>
        <a:p>
          <a:endParaRPr lang="fr-BE"/>
        </a:p>
      </dgm:t>
    </dgm:pt>
    <dgm:pt modelId="{536D4216-EDD0-4C47-B519-29E7B32F8E89}">
      <dgm:prSet phldrT="[Texte]"/>
      <dgm:spPr/>
      <dgm:t>
        <a:bodyPr/>
        <a:lstStyle/>
        <a:p>
          <a:r>
            <a:rPr lang="fr-FR" dirty="0"/>
            <a:t>S’insérer dans un monde numérique</a:t>
          </a:r>
          <a:endParaRPr lang="fr-BE" dirty="0"/>
        </a:p>
      </dgm:t>
    </dgm:pt>
    <dgm:pt modelId="{D846C665-260D-4792-AD6D-4D245D9EEE67}" type="parTrans" cxnId="{C31689FC-C6AD-4D0C-BB1C-C0E553244898}">
      <dgm:prSet/>
      <dgm:spPr/>
      <dgm:t>
        <a:bodyPr/>
        <a:lstStyle/>
        <a:p>
          <a:endParaRPr lang="fr-BE"/>
        </a:p>
      </dgm:t>
    </dgm:pt>
    <dgm:pt modelId="{88A0E06D-4DF0-48AD-822B-DA6BBC8242CF}" type="sibTrans" cxnId="{C31689FC-C6AD-4D0C-BB1C-C0E553244898}">
      <dgm:prSet/>
      <dgm:spPr/>
      <dgm:t>
        <a:bodyPr/>
        <a:lstStyle/>
        <a:p>
          <a:endParaRPr lang="fr-BE"/>
        </a:p>
      </dgm:t>
    </dgm:pt>
    <dgm:pt modelId="{112EB651-5B3B-47D1-B4DC-F61F3D8A00D1}">
      <dgm:prSet phldrT="[Texte]"/>
      <dgm:spPr/>
      <dgm:t>
        <a:bodyPr/>
        <a:lstStyle/>
        <a:p>
          <a:r>
            <a:rPr lang="fr-FR" dirty="0"/>
            <a:t>Création de contenu</a:t>
          </a:r>
          <a:endParaRPr lang="fr-BE" dirty="0"/>
        </a:p>
      </dgm:t>
    </dgm:pt>
    <dgm:pt modelId="{7E2D7665-5416-4B75-BAAB-624A2A2488D8}" type="parTrans" cxnId="{2175AC63-9DAE-44A3-9F94-86A04BFAF8AB}">
      <dgm:prSet/>
      <dgm:spPr/>
      <dgm:t>
        <a:bodyPr/>
        <a:lstStyle/>
        <a:p>
          <a:endParaRPr lang="fr-BE"/>
        </a:p>
      </dgm:t>
    </dgm:pt>
    <dgm:pt modelId="{576AF97C-DBD9-48CD-97DE-AF51C059A26C}" type="sibTrans" cxnId="{2175AC63-9DAE-44A3-9F94-86A04BFAF8AB}">
      <dgm:prSet/>
      <dgm:spPr/>
      <dgm:t>
        <a:bodyPr/>
        <a:lstStyle/>
        <a:p>
          <a:endParaRPr lang="fr-BE"/>
        </a:p>
      </dgm:t>
    </dgm:pt>
    <dgm:pt modelId="{2C7C39E2-C104-4D4A-B050-42AA5D923DC1}">
      <dgm:prSet phldrT="[Texte]"/>
      <dgm:spPr/>
      <dgm:t>
        <a:bodyPr/>
        <a:lstStyle/>
        <a:p>
          <a:r>
            <a:rPr lang="fr-FR" dirty="0"/>
            <a:t>Adapter des documents à leur finalité</a:t>
          </a:r>
          <a:endParaRPr lang="fr-BE" dirty="0"/>
        </a:p>
      </dgm:t>
    </dgm:pt>
    <dgm:pt modelId="{964E1E1E-65B2-406E-AE07-4B98D7CBE6EF}" type="parTrans" cxnId="{2F90EC87-19EC-4DD6-A39B-49F526D507B4}">
      <dgm:prSet/>
      <dgm:spPr/>
      <dgm:t>
        <a:bodyPr/>
        <a:lstStyle/>
        <a:p>
          <a:endParaRPr lang="fr-BE"/>
        </a:p>
      </dgm:t>
    </dgm:pt>
    <dgm:pt modelId="{9ECF4F7F-FD49-4391-A53E-F9017CB57736}" type="sibTrans" cxnId="{2F90EC87-19EC-4DD6-A39B-49F526D507B4}">
      <dgm:prSet/>
      <dgm:spPr/>
      <dgm:t>
        <a:bodyPr/>
        <a:lstStyle/>
        <a:p>
          <a:endParaRPr lang="fr-BE"/>
        </a:p>
      </dgm:t>
    </dgm:pt>
    <dgm:pt modelId="{942FF9C9-DDD0-4863-9DF5-0B5E7DF9EFFF}">
      <dgm:prSet phldrT="[Texte]"/>
      <dgm:spPr/>
      <dgm:t>
        <a:bodyPr/>
        <a:lstStyle/>
        <a:p>
          <a:r>
            <a:rPr lang="fr-FR" dirty="0"/>
            <a:t>Programmer</a:t>
          </a:r>
          <a:endParaRPr lang="fr-BE" dirty="0"/>
        </a:p>
      </dgm:t>
    </dgm:pt>
    <dgm:pt modelId="{0FAE1E55-2F4F-4022-A533-AE58AC50FDA2}" type="parTrans" cxnId="{524DCDB4-4D6F-43A9-8CB4-0E572333A538}">
      <dgm:prSet/>
      <dgm:spPr/>
      <dgm:t>
        <a:bodyPr/>
        <a:lstStyle/>
        <a:p>
          <a:endParaRPr lang="fr-BE"/>
        </a:p>
      </dgm:t>
    </dgm:pt>
    <dgm:pt modelId="{C3443240-D911-4FB1-91A0-16B1CF98B31C}" type="sibTrans" cxnId="{524DCDB4-4D6F-43A9-8CB4-0E572333A538}">
      <dgm:prSet/>
      <dgm:spPr/>
      <dgm:t>
        <a:bodyPr/>
        <a:lstStyle/>
        <a:p>
          <a:endParaRPr lang="fr-BE"/>
        </a:p>
      </dgm:t>
    </dgm:pt>
    <dgm:pt modelId="{16F1841A-8AF7-4E3F-AA02-9DF3417BB2CC}">
      <dgm:prSet/>
      <dgm:spPr/>
      <dgm:t>
        <a:bodyPr/>
        <a:lstStyle/>
        <a:p>
          <a:r>
            <a:rPr lang="fr-FR" dirty="0"/>
            <a:t>Protection et sécurité</a:t>
          </a:r>
          <a:endParaRPr lang="fr-BE" dirty="0"/>
        </a:p>
      </dgm:t>
    </dgm:pt>
    <dgm:pt modelId="{F823D19D-97CD-429C-BF19-BE0DE419E783}" type="parTrans" cxnId="{28ABF687-EAAB-4313-ADCD-AD46E9126952}">
      <dgm:prSet/>
      <dgm:spPr/>
      <dgm:t>
        <a:bodyPr/>
        <a:lstStyle/>
        <a:p>
          <a:endParaRPr lang="fr-BE"/>
        </a:p>
      </dgm:t>
    </dgm:pt>
    <dgm:pt modelId="{62B5C4DB-2E70-4904-A0F6-901992579754}" type="sibTrans" cxnId="{28ABF687-EAAB-4313-ADCD-AD46E9126952}">
      <dgm:prSet/>
      <dgm:spPr/>
      <dgm:t>
        <a:bodyPr/>
        <a:lstStyle/>
        <a:p>
          <a:endParaRPr lang="fr-BE"/>
        </a:p>
      </dgm:t>
    </dgm:pt>
    <dgm:pt modelId="{03F6085F-433B-48A4-952A-F2F622FACBDD}">
      <dgm:prSet/>
      <dgm:spPr/>
      <dgm:t>
        <a:bodyPr/>
        <a:lstStyle/>
        <a:p>
          <a:r>
            <a:rPr lang="fr-FR" dirty="0"/>
            <a:t>Environnement numérique</a:t>
          </a:r>
          <a:endParaRPr lang="fr-BE" dirty="0"/>
        </a:p>
      </dgm:t>
    </dgm:pt>
    <dgm:pt modelId="{84F4B67C-A79F-4127-A3D9-48FE07184677}" type="parTrans" cxnId="{7F391971-8E71-423F-8FF1-AD914FFF4507}">
      <dgm:prSet/>
      <dgm:spPr/>
      <dgm:t>
        <a:bodyPr/>
        <a:lstStyle/>
        <a:p>
          <a:endParaRPr lang="fr-BE"/>
        </a:p>
      </dgm:t>
    </dgm:pt>
    <dgm:pt modelId="{0210EE11-3123-46C6-B116-6E8B6852BABF}" type="sibTrans" cxnId="{7F391971-8E71-423F-8FF1-AD914FFF4507}">
      <dgm:prSet/>
      <dgm:spPr/>
      <dgm:t>
        <a:bodyPr/>
        <a:lstStyle/>
        <a:p>
          <a:endParaRPr lang="fr-BE"/>
        </a:p>
      </dgm:t>
    </dgm:pt>
    <dgm:pt modelId="{7E3CB468-37D1-4C12-9DEF-4890ABF556ED}">
      <dgm:prSet/>
      <dgm:spPr/>
      <dgm:t>
        <a:bodyPr/>
        <a:lstStyle/>
        <a:p>
          <a:r>
            <a:rPr lang="fr-FR" dirty="0"/>
            <a:t>Protéger les données personnelles et la vie privée</a:t>
          </a:r>
          <a:endParaRPr lang="fr-BE" dirty="0"/>
        </a:p>
      </dgm:t>
    </dgm:pt>
    <dgm:pt modelId="{890EE64F-A134-4EAA-8644-4C878F582139}" type="parTrans" cxnId="{B80CBF5B-1D3B-4EDE-931B-F8EAD1F8A810}">
      <dgm:prSet/>
      <dgm:spPr/>
      <dgm:t>
        <a:bodyPr/>
        <a:lstStyle/>
        <a:p>
          <a:endParaRPr lang="fr-BE"/>
        </a:p>
      </dgm:t>
    </dgm:pt>
    <dgm:pt modelId="{07D49039-5A97-459C-BFA6-8FB83BA28464}" type="sibTrans" cxnId="{B80CBF5B-1D3B-4EDE-931B-F8EAD1F8A810}">
      <dgm:prSet/>
      <dgm:spPr/>
      <dgm:t>
        <a:bodyPr/>
        <a:lstStyle/>
        <a:p>
          <a:endParaRPr lang="fr-BE"/>
        </a:p>
      </dgm:t>
    </dgm:pt>
    <dgm:pt modelId="{C317AFB7-7042-4A29-9AFD-56514B4C8FCC}">
      <dgm:prSet/>
      <dgm:spPr/>
      <dgm:t>
        <a:bodyPr/>
        <a:lstStyle/>
        <a:p>
          <a:r>
            <a:rPr lang="fr-FR" dirty="0"/>
            <a:t>Protéger la santé, le bien-être et l’environnement</a:t>
          </a:r>
          <a:endParaRPr lang="fr-BE" dirty="0"/>
        </a:p>
      </dgm:t>
    </dgm:pt>
    <dgm:pt modelId="{1143BD05-E02B-4015-9E58-4CEDB70715A9}" type="parTrans" cxnId="{CC3559E5-0D45-4A7B-970F-13CEB5095F2F}">
      <dgm:prSet/>
      <dgm:spPr/>
      <dgm:t>
        <a:bodyPr/>
        <a:lstStyle/>
        <a:p>
          <a:endParaRPr lang="fr-BE"/>
        </a:p>
      </dgm:t>
    </dgm:pt>
    <dgm:pt modelId="{989A1B6A-D1D2-4137-9467-406F13555B00}" type="sibTrans" cxnId="{CC3559E5-0D45-4A7B-970F-13CEB5095F2F}">
      <dgm:prSet/>
      <dgm:spPr/>
      <dgm:t>
        <a:bodyPr/>
        <a:lstStyle/>
        <a:p>
          <a:endParaRPr lang="fr-BE"/>
        </a:p>
      </dgm:t>
    </dgm:pt>
    <dgm:pt modelId="{360FAB1D-2E1D-4237-BC50-17E9C66E37DD}">
      <dgm:prSet/>
      <dgm:spPr/>
      <dgm:t>
        <a:bodyPr/>
        <a:lstStyle/>
        <a:p>
          <a:r>
            <a:rPr lang="fr-FR" dirty="0"/>
            <a:t>Gérer des données</a:t>
          </a:r>
          <a:endParaRPr lang="fr-BE" dirty="0"/>
        </a:p>
      </dgm:t>
    </dgm:pt>
    <dgm:pt modelId="{720D2C9A-D42E-4A00-A010-ADA0F4957A91}" type="parTrans" cxnId="{4C4B721C-532C-4FE1-B6D7-E9E9C7C70408}">
      <dgm:prSet/>
      <dgm:spPr/>
      <dgm:t>
        <a:bodyPr/>
        <a:lstStyle/>
        <a:p>
          <a:endParaRPr lang="fr-BE"/>
        </a:p>
      </dgm:t>
    </dgm:pt>
    <dgm:pt modelId="{A39E3B42-9DFF-4706-91DF-3FA773BF0F4E}" type="sibTrans" cxnId="{4C4B721C-532C-4FE1-B6D7-E9E9C7C70408}">
      <dgm:prSet/>
      <dgm:spPr/>
      <dgm:t>
        <a:bodyPr/>
        <a:lstStyle/>
        <a:p>
          <a:endParaRPr lang="fr-BE"/>
        </a:p>
      </dgm:t>
    </dgm:pt>
    <dgm:pt modelId="{3C874D8E-AE37-48FA-AE65-08F28FC3B3D0}">
      <dgm:prSet/>
      <dgm:spPr/>
      <dgm:t>
        <a:bodyPr/>
        <a:lstStyle/>
        <a:p>
          <a:r>
            <a:rPr lang="fr-FR" dirty="0"/>
            <a:t>Collaborer</a:t>
          </a:r>
          <a:endParaRPr lang="fr-BE" dirty="0"/>
        </a:p>
      </dgm:t>
    </dgm:pt>
    <dgm:pt modelId="{6B834A27-3565-4053-8304-7037377034D1}" type="parTrans" cxnId="{F611666A-23D0-412D-9629-111EDFD7F518}">
      <dgm:prSet/>
      <dgm:spPr/>
      <dgm:t>
        <a:bodyPr/>
        <a:lstStyle/>
        <a:p>
          <a:endParaRPr lang="fr-BE"/>
        </a:p>
      </dgm:t>
    </dgm:pt>
    <dgm:pt modelId="{39676A0D-301C-48D7-879B-DC3288E660B1}" type="sibTrans" cxnId="{F611666A-23D0-412D-9629-111EDFD7F518}">
      <dgm:prSet/>
      <dgm:spPr/>
      <dgm:t>
        <a:bodyPr/>
        <a:lstStyle/>
        <a:p>
          <a:endParaRPr lang="fr-BE"/>
        </a:p>
      </dgm:t>
    </dgm:pt>
    <dgm:pt modelId="{8291DD90-308E-4BD4-9F02-1EBDB8D5C295}">
      <dgm:prSet/>
      <dgm:spPr/>
      <dgm:t>
        <a:bodyPr/>
        <a:lstStyle/>
        <a:p>
          <a:r>
            <a:rPr lang="fr-FR" dirty="0"/>
            <a:t>Partager et publier</a:t>
          </a:r>
          <a:endParaRPr lang="fr-BE" dirty="0"/>
        </a:p>
      </dgm:t>
    </dgm:pt>
    <dgm:pt modelId="{5B10D50B-FC94-4ADD-9AED-341CEF563D5B}" type="parTrans" cxnId="{7041A68C-1119-4218-9292-ED2F820C59DC}">
      <dgm:prSet/>
      <dgm:spPr/>
      <dgm:t>
        <a:bodyPr/>
        <a:lstStyle/>
        <a:p>
          <a:endParaRPr lang="fr-BE"/>
        </a:p>
      </dgm:t>
    </dgm:pt>
    <dgm:pt modelId="{DC14ACA0-9750-4AFC-A516-F7F0CD6FE02A}" type="sibTrans" cxnId="{7041A68C-1119-4218-9292-ED2F820C59DC}">
      <dgm:prSet/>
      <dgm:spPr/>
      <dgm:t>
        <a:bodyPr/>
        <a:lstStyle/>
        <a:p>
          <a:endParaRPr lang="fr-BE"/>
        </a:p>
      </dgm:t>
    </dgm:pt>
    <dgm:pt modelId="{80F58646-C058-4F88-9557-E1C4DF30D840}">
      <dgm:prSet/>
      <dgm:spPr/>
      <dgm:t>
        <a:bodyPr/>
        <a:lstStyle/>
        <a:p>
          <a:r>
            <a:rPr lang="fr-FR" dirty="0"/>
            <a:t>Développer des documents multimédias</a:t>
          </a:r>
          <a:endParaRPr lang="fr-BE" dirty="0"/>
        </a:p>
      </dgm:t>
    </dgm:pt>
    <dgm:pt modelId="{3D7AABB6-9173-47A7-9E37-1CE6BE83338E}" type="parTrans" cxnId="{09E56E97-D636-4412-BD20-52F20EFF5C13}">
      <dgm:prSet/>
      <dgm:spPr/>
      <dgm:t>
        <a:bodyPr/>
        <a:lstStyle/>
        <a:p>
          <a:endParaRPr lang="fr-BE"/>
        </a:p>
      </dgm:t>
    </dgm:pt>
    <dgm:pt modelId="{A4FC693E-FD82-49F9-9616-916349B73D6F}" type="sibTrans" cxnId="{09E56E97-D636-4412-BD20-52F20EFF5C13}">
      <dgm:prSet/>
      <dgm:spPr/>
      <dgm:t>
        <a:bodyPr/>
        <a:lstStyle/>
        <a:p>
          <a:endParaRPr lang="fr-BE"/>
        </a:p>
      </dgm:t>
    </dgm:pt>
    <dgm:pt modelId="{855F39E3-2D30-42D8-93AC-0315A0658518}">
      <dgm:prSet/>
      <dgm:spPr/>
      <dgm:t>
        <a:bodyPr/>
        <a:lstStyle/>
        <a:p>
          <a:r>
            <a:rPr lang="fr-FR" dirty="0"/>
            <a:t>Développer des documents textuels</a:t>
          </a:r>
          <a:endParaRPr lang="fr-BE" dirty="0"/>
        </a:p>
      </dgm:t>
    </dgm:pt>
    <dgm:pt modelId="{59F0035D-04D2-4995-A79A-2523F0D9FA8B}" type="parTrans" cxnId="{92F55393-FE54-4FEF-89C1-E9D590E257A4}">
      <dgm:prSet/>
      <dgm:spPr/>
      <dgm:t>
        <a:bodyPr/>
        <a:lstStyle/>
        <a:p>
          <a:endParaRPr lang="fr-BE"/>
        </a:p>
      </dgm:t>
    </dgm:pt>
    <dgm:pt modelId="{0FEEF40C-53BC-422A-95A1-051967E0A3C2}" type="sibTrans" cxnId="{92F55393-FE54-4FEF-89C1-E9D590E257A4}">
      <dgm:prSet/>
      <dgm:spPr/>
      <dgm:t>
        <a:bodyPr/>
        <a:lstStyle/>
        <a:p>
          <a:endParaRPr lang="fr-BE"/>
        </a:p>
      </dgm:t>
    </dgm:pt>
    <dgm:pt modelId="{018868E7-19D0-4294-9F96-ADE4FD060FF8}">
      <dgm:prSet/>
      <dgm:spPr/>
      <dgm:t>
        <a:bodyPr/>
        <a:lstStyle/>
        <a:p>
          <a:r>
            <a:rPr lang="fr-FR" dirty="0"/>
            <a:t>Sécuriser l’environnement numérique</a:t>
          </a:r>
          <a:endParaRPr lang="fr-BE" dirty="0"/>
        </a:p>
      </dgm:t>
    </dgm:pt>
    <dgm:pt modelId="{8B7C51D8-1EAC-4404-B647-98E71F44D4B2}" type="parTrans" cxnId="{CA297B9F-ECBE-4354-975D-A346418701C4}">
      <dgm:prSet/>
      <dgm:spPr/>
      <dgm:t>
        <a:bodyPr/>
        <a:lstStyle/>
        <a:p>
          <a:endParaRPr lang="fr-BE"/>
        </a:p>
      </dgm:t>
    </dgm:pt>
    <dgm:pt modelId="{A2BF8A84-0B54-4199-8E33-DAFB911697F1}" type="sibTrans" cxnId="{CA297B9F-ECBE-4354-975D-A346418701C4}">
      <dgm:prSet/>
      <dgm:spPr/>
      <dgm:t>
        <a:bodyPr/>
        <a:lstStyle/>
        <a:p>
          <a:endParaRPr lang="fr-BE"/>
        </a:p>
      </dgm:t>
    </dgm:pt>
    <dgm:pt modelId="{B3DEC19F-9928-475A-894A-9AD38524DF42}">
      <dgm:prSet/>
      <dgm:spPr/>
      <dgm:t>
        <a:bodyPr/>
        <a:lstStyle/>
        <a:p>
          <a:r>
            <a:rPr lang="fr-FR" dirty="0"/>
            <a:t>Construire un environnement numérique</a:t>
          </a:r>
          <a:endParaRPr lang="fr-BE" dirty="0"/>
        </a:p>
      </dgm:t>
    </dgm:pt>
    <dgm:pt modelId="{DA0EB408-1EDB-4771-B1C3-A3E4635F753B}" type="parTrans" cxnId="{D69A3D81-9DFC-47D2-AF3C-29618381BE7A}">
      <dgm:prSet/>
      <dgm:spPr/>
      <dgm:t>
        <a:bodyPr/>
        <a:lstStyle/>
        <a:p>
          <a:endParaRPr lang="fr-BE"/>
        </a:p>
      </dgm:t>
    </dgm:pt>
    <dgm:pt modelId="{236A4436-E095-4D47-8AFA-96AFA64AEFDB}" type="sibTrans" cxnId="{D69A3D81-9DFC-47D2-AF3C-29618381BE7A}">
      <dgm:prSet/>
      <dgm:spPr/>
      <dgm:t>
        <a:bodyPr/>
        <a:lstStyle/>
        <a:p>
          <a:endParaRPr lang="fr-BE"/>
        </a:p>
      </dgm:t>
    </dgm:pt>
    <dgm:pt modelId="{01F61C89-05C2-487F-9691-C94A50E31455}">
      <dgm:prSet/>
      <dgm:spPr/>
      <dgm:t>
        <a:bodyPr/>
        <a:lstStyle/>
        <a:p>
          <a:r>
            <a:rPr lang="fr-FR" dirty="0"/>
            <a:t>Résoudre des problèmes techniques</a:t>
          </a:r>
          <a:endParaRPr lang="fr-BE" dirty="0"/>
        </a:p>
      </dgm:t>
    </dgm:pt>
    <dgm:pt modelId="{8BF118DC-FCD7-444E-8391-4B195BD5721D}" type="parTrans" cxnId="{A332A7EF-9F88-426E-9650-F1F3A5D7106C}">
      <dgm:prSet/>
      <dgm:spPr/>
      <dgm:t>
        <a:bodyPr/>
        <a:lstStyle/>
        <a:p>
          <a:endParaRPr lang="fr-BE"/>
        </a:p>
      </dgm:t>
    </dgm:pt>
    <dgm:pt modelId="{B0213B43-3A76-4C1F-9ADE-9D0EE34E8424}" type="sibTrans" cxnId="{A332A7EF-9F88-426E-9650-F1F3A5D7106C}">
      <dgm:prSet/>
      <dgm:spPr/>
      <dgm:t>
        <a:bodyPr/>
        <a:lstStyle/>
        <a:p>
          <a:endParaRPr lang="fr-BE"/>
        </a:p>
      </dgm:t>
    </dgm:pt>
    <dgm:pt modelId="{628CA2FC-F634-4C8E-80AD-529B4105CE93}" type="pres">
      <dgm:prSet presAssocID="{43081596-0BC1-4ABF-BF72-644552BE03B4}" presName="theList" presStyleCnt="0">
        <dgm:presLayoutVars>
          <dgm:dir/>
          <dgm:animLvl val="lvl"/>
          <dgm:resizeHandles val="exact"/>
        </dgm:presLayoutVars>
      </dgm:prSet>
      <dgm:spPr/>
    </dgm:pt>
    <dgm:pt modelId="{48C1BBCC-E5F7-4626-877C-766CAEA15156}" type="pres">
      <dgm:prSet presAssocID="{3E083C44-FC5A-4033-935A-A2D6B6C81C1E}" presName="compNode" presStyleCnt="0"/>
      <dgm:spPr/>
    </dgm:pt>
    <dgm:pt modelId="{31DEAF21-BF6B-4234-8601-7D0444085D7D}" type="pres">
      <dgm:prSet presAssocID="{3E083C44-FC5A-4033-935A-A2D6B6C81C1E}" presName="aNode" presStyleLbl="bgShp" presStyleIdx="0" presStyleCnt="5"/>
      <dgm:spPr/>
    </dgm:pt>
    <dgm:pt modelId="{6BBBC59C-1EDF-4EA7-A62B-2EAD2A26AA71}" type="pres">
      <dgm:prSet presAssocID="{3E083C44-FC5A-4033-935A-A2D6B6C81C1E}" presName="textNode" presStyleLbl="bgShp" presStyleIdx="0" presStyleCnt="5"/>
      <dgm:spPr/>
    </dgm:pt>
    <dgm:pt modelId="{F4C81F48-7EBC-411F-B0F2-9F5B6A89DB39}" type="pres">
      <dgm:prSet presAssocID="{3E083C44-FC5A-4033-935A-A2D6B6C81C1E}" presName="compChildNode" presStyleCnt="0"/>
      <dgm:spPr/>
    </dgm:pt>
    <dgm:pt modelId="{E91C97FC-991F-4E65-B454-BAC3D02BBF19}" type="pres">
      <dgm:prSet presAssocID="{3E083C44-FC5A-4033-935A-A2D6B6C81C1E}" presName="theInnerList" presStyleCnt="0"/>
      <dgm:spPr/>
    </dgm:pt>
    <dgm:pt modelId="{1E2BE479-60BD-4396-9D43-63173025F919}" type="pres">
      <dgm:prSet presAssocID="{A721D814-D4C3-4274-833B-59B91C9F22A6}" presName="childNode" presStyleLbl="node1" presStyleIdx="0" presStyleCnt="16">
        <dgm:presLayoutVars>
          <dgm:bulletEnabled val="1"/>
        </dgm:presLayoutVars>
      </dgm:prSet>
      <dgm:spPr/>
    </dgm:pt>
    <dgm:pt modelId="{9ECAA615-3420-4ED3-A0E6-ED33FB150F98}" type="pres">
      <dgm:prSet presAssocID="{A721D814-D4C3-4274-833B-59B91C9F22A6}" presName="aSpace2" presStyleCnt="0"/>
      <dgm:spPr/>
    </dgm:pt>
    <dgm:pt modelId="{EE5A13C7-8797-4045-BA4B-F39C9200DAE1}" type="pres">
      <dgm:prSet presAssocID="{360FAB1D-2E1D-4237-BC50-17E9C66E37DD}" presName="childNode" presStyleLbl="node1" presStyleIdx="1" presStyleCnt="16">
        <dgm:presLayoutVars>
          <dgm:bulletEnabled val="1"/>
        </dgm:presLayoutVars>
      </dgm:prSet>
      <dgm:spPr/>
    </dgm:pt>
    <dgm:pt modelId="{A7AADC88-876C-4A5A-9B8E-87CD70E8C5E5}" type="pres">
      <dgm:prSet presAssocID="{360FAB1D-2E1D-4237-BC50-17E9C66E37DD}" presName="aSpace2" presStyleCnt="0"/>
      <dgm:spPr/>
    </dgm:pt>
    <dgm:pt modelId="{671CA755-75B4-4988-8CA2-266216C2E056}" type="pres">
      <dgm:prSet presAssocID="{116179BA-7C9A-4854-A8E8-E12B80797BDC}" presName="childNode" presStyleLbl="node1" presStyleIdx="2" presStyleCnt="16">
        <dgm:presLayoutVars>
          <dgm:bulletEnabled val="1"/>
        </dgm:presLayoutVars>
      </dgm:prSet>
      <dgm:spPr/>
    </dgm:pt>
    <dgm:pt modelId="{189271AD-11D4-42A0-93EB-363417A913A2}" type="pres">
      <dgm:prSet presAssocID="{3E083C44-FC5A-4033-935A-A2D6B6C81C1E}" presName="aSpace" presStyleCnt="0"/>
      <dgm:spPr/>
    </dgm:pt>
    <dgm:pt modelId="{7A213C89-5ABD-4896-A66C-5B3FDCEF8312}" type="pres">
      <dgm:prSet presAssocID="{724D8B1D-98FC-46B0-93D9-9516D15A7AF3}" presName="compNode" presStyleCnt="0"/>
      <dgm:spPr/>
    </dgm:pt>
    <dgm:pt modelId="{0D3CA6DF-62C4-44AF-B745-76C7F08B7C5C}" type="pres">
      <dgm:prSet presAssocID="{724D8B1D-98FC-46B0-93D9-9516D15A7AF3}" presName="aNode" presStyleLbl="bgShp" presStyleIdx="1" presStyleCnt="5"/>
      <dgm:spPr/>
    </dgm:pt>
    <dgm:pt modelId="{FFC40610-08FE-490F-83E1-9D95389C1EB0}" type="pres">
      <dgm:prSet presAssocID="{724D8B1D-98FC-46B0-93D9-9516D15A7AF3}" presName="textNode" presStyleLbl="bgShp" presStyleIdx="1" presStyleCnt="5"/>
      <dgm:spPr/>
    </dgm:pt>
    <dgm:pt modelId="{468A90A8-B8B6-4355-BF3F-8C9838837DC4}" type="pres">
      <dgm:prSet presAssocID="{724D8B1D-98FC-46B0-93D9-9516D15A7AF3}" presName="compChildNode" presStyleCnt="0"/>
      <dgm:spPr/>
    </dgm:pt>
    <dgm:pt modelId="{C79F80A3-B120-4093-84CC-31CC8080C4C2}" type="pres">
      <dgm:prSet presAssocID="{724D8B1D-98FC-46B0-93D9-9516D15A7AF3}" presName="theInnerList" presStyleCnt="0"/>
      <dgm:spPr/>
    </dgm:pt>
    <dgm:pt modelId="{B8ECA327-0F9D-438B-925C-0A31649485F9}" type="pres">
      <dgm:prSet presAssocID="{5CBBE48A-2A07-427A-8CE0-2DD2B4536B9E}" presName="childNode" presStyleLbl="node1" presStyleIdx="3" presStyleCnt="16">
        <dgm:presLayoutVars>
          <dgm:bulletEnabled val="1"/>
        </dgm:presLayoutVars>
      </dgm:prSet>
      <dgm:spPr/>
    </dgm:pt>
    <dgm:pt modelId="{2D67AC04-8644-4E47-A024-AF01B4DA28E7}" type="pres">
      <dgm:prSet presAssocID="{5CBBE48A-2A07-427A-8CE0-2DD2B4536B9E}" presName="aSpace2" presStyleCnt="0"/>
      <dgm:spPr/>
    </dgm:pt>
    <dgm:pt modelId="{CA83817B-32F7-4053-B1B4-A799D0E79BFA}" type="pres">
      <dgm:prSet presAssocID="{8291DD90-308E-4BD4-9F02-1EBDB8D5C295}" presName="childNode" presStyleLbl="node1" presStyleIdx="4" presStyleCnt="16">
        <dgm:presLayoutVars>
          <dgm:bulletEnabled val="1"/>
        </dgm:presLayoutVars>
      </dgm:prSet>
      <dgm:spPr/>
    </dgm:pt>
    <dgm:pt modelId="{15EBF62E-3349-4028-95BE-D2E5C365500D}" type="pres">
      <dgm:prSet presAssocID="{8291DD90-308E-4BD4-9F02-1EBDB8D5C295}" presName="aSpace2" presStyleCnt="0"/>
      <dgm:spPr/>
    </dgm:pt>
    <dgm:pt modelId="{CBA8C35E-07A5-4E3D-92D2-DA4B1105B51F}" type="pres">
      <dgm:prSet presAssocID="{3C874D8E-AE37-48FA-AE65-08F28FC3B3D0}" presName="childNode" presStyleLbl="node1" presStyleIdx="5" presStyleCnt="16">
        <dgm:presLayoutVars>
          <dgm:bulletEnabled val="1"/>
        </dgm:presLayoutVars>
      </dgm:prSet>
      <dgm:spPr/>
    </dgm:pt>
    <dgm:pt modelId="{4A15D079-6B67-4D2B-853A-6DCF75C3A20F}" type="pres">
      <dgm:prSet presAssocID="{3C874D8E-AE37-48FA-AE65-08F28FC3B3D0}" presName="aSpace2" presStyleCnt="0"/>
      <dgm:spPr/>
    </dgm:pt>
    <dgm:pt modelId="{A94EDE85-6F10-4AF4-A897-FF20DDC65D3F}" type="pres">
      <dgm:prSet presAssocID="{536D4216-EDD0-4C47-B519-29E7B32F8E89}" presName="childNode" presStyleLbl="node1" presStyleIdx="6" presStyleCnt="16">
        <dgm:presLayoutVars>
          <dgm:bulletEnabled val="1"/>
        </dgm:presLayoutVars>
      </dgm:prSet>
      <dgm:spPr/>
    </dgm:pt>
    <dgm:pt modelId="{0FF12E86-4C7F-4091-8C55-32876F786180}" type="pres">
      <dgm:prSet presAssocID="{724D8B1D-98FC-46B0-93D9-9516D15A7AF3}" presName="aSpace" presStyleCnt="0"/>
      <dgm:spPr/>
    </dgm:pt>
    <dgm:pt modelId="{C32A04FE-C4B8-4470-9BB1-E898DC87F582}" type="pres">
      <dgm:prSet presAssocID="{112EB651-5B3B-47D1-B4DC-F61F3D8A00D1}" presName="compNode" presStyleCnt="0"/>
      <dgm:spPr/>
    </dgm:pt>
    <dgm:pt modelId="{8CF335B8-C59D-4B75-A95E-AC2B70AEEFFC}" type="pres">
      <dgm:prSet presAssocID="{112EB651-5B3B-47D1-B4DC-F61F3D8A00D1}" presName="aNode" presStyleLbl="bgShp" presStyleIdx="2" presStyleCnt="5"/>
      <dgm:spPr/>
    </dgm:pt>
    <dgm:pt modelId="{4BB3BB0A-5BDE-4817-9B37-91F50B2CE6E1}" type="pres">
      <dgm:prSet presAssocID="{112EB651-5B3B-47D1-B4DC-F61F3D8A00D1}" presName="textNode" presStyleLbl="bgShp" presStyleIdx="2" presStyleCnt="5"/>
      <dgm:spPr/>
    </dgm:pt>
    <dgm:pt modelId="{A0CA0522-BED1-43E0-A851-1123A03F4A9D}" type="pres">
      <dgm:prSet presAssocID="{112EB651-5B3B-47D1-B4DC-F61F3D8A00D1}" presName="compChildNode" presStyleCnt="0"/>
      <dgm:spPr/>
    </dgm:pt>
    <dgm:pt modelId="{4DC90F22-73D2-44EE-BC78-ECA50368597D}" type="pres">
      <dgm:prSet presAssocID="{112EB651-5B3B-47D1-B4DC-F61F3D8A00D1}" presName="theInnerList" presStyleCnt="0"/>
      <dgm:spPr/>
    </dgm:pt>
    <dgm:pt modelId="{6495EBC5-8336-4496-A911-06ABE4DAA9B2}" type="pres">
      <dgm:prSet presAssocID="{855F39E3-2D30-42D8-93AC-0315A0658518}" presName="childNode" presStyleLbl="node1" presStyleIdx="7" presStyleCnt="16">
        <dgm:presLayoutVars>
          <dgm:bulletEnabled val="1"/>
        </dgm:presLayoutVars>
      </dgm:prSet>
      <dgm:spPr/>
    </dgm:pt>
    <dgm:pt modelId="{32B177E5-2B40-411B-A9E8-45D287CEA367}" type="pres">
      <dgm:prSet presAssocID="{855F39E3-2D30-42D8-93AC-0315A0658518}" presName="aSpace2" presStyleCnt="0"/>
      <dgm:spPr/>
    </dgm:pt>
    <dgm:pt modelId="{0004DB05-871B-4CE5-B74C-B52DE99E585E}" type="pres">
      <dgm:prSet presAssocID="{80F58646-C058-4F88-9557-E1C4DF30D840}" presName="childNode" presStyleLbl="node1" presStyleIdx="8" presStyleCnt="16">
        <dgm:presLayoutVars>
          <dgm:bulletEnabled val="1"/>
        </dgm:presLayoutVars>
      </dgm:prSet>
      <dgm:spPr/>
    </dgm:pt>
    <dgm:pt modelId="{8F047F1D-EA25-4C47-9AFC-5810480DB0C8}" type="pres">
      <dgm:prSet presAssocID="{80F58646-C058-4F88-9557-E1C4DF30D840}" presName="aSpace2" presStyleCnt="0"/>
      <dgm:spPr/>
    </dgm:pt>
    <dgm:pt modelId="{147F5DDE-FDAA-4EBA-BCEE-21BA76479476}" type="pres">
      <dgm:prSet presAssocID="{2C7C39E2-C104-4D4A-B050-42AA5D923DC1}" presName="childNode" presStyleLbl="node1" presStyleIdx="9" presStyleCnt="16">
        <dgm:presLayoutVars>
          <dgm:bulletEnabled val="1"/>
        </dgm:presLayoutVars>
      </dgm:prSet>
      <dgm:spPr/>
    </dgm:pt>
    <dgm:pt modelId="{702D0A32-7300-47FD-BDF4-3F542998D1ED}" type="pres">
      <dgm:prSet presAssocID="{2C7C39E2-C104-4D4A-B050-42AA5D923DC1}" presName="aSpace2" presStyleCnt="0"/>
      <dgm:spPr/>
    </dgm:pt>
    <dgm:pt modelId="{F7497077-5BA3-4B1E-82A8-7B963EAF66D4}" type="pres">
      <dgm:prSet presAssocID="{942FF9C9-DDD0-4863-9DF5-0B5E7DF9EFFF}" presName="childNode" presStyleLbl="node1" presStyleIdx="10" presStyleCnt="16">
        <dgm:presLayoutVars>
          <dgm:bulletEnabled val="1"/>
        </dgm:presLayoutVars>
      </dgm:prSet>
      <dgm:spPr/>
    </dgm:pt>
    <dgm:pt modelId="{A62B182C-AD23-43D2-A340-2466ED633DBD}" type="pres">
      <dgm:prSet presAssocID="{112EB651-5B3B-47D1-B4DC-F61F3D8A00D1}" presName="aSpace" presStyleCnt="0"/>
      <dgm:spPr/>
    </dgm:pt>
    <dgm:pt modelId="{6CE80EE6-83A0-46CA-835E-A542C63371BE}" type="pres">
      <dgm:prSet presAssocID="{16F1841A-8AF7-4E3F-AA02-9DF3417BB2CC}" presName="compNode" presStyleCnt="0"/>
      <dgm:spPr/>
    </dgm:pt>
    <dgm:pt modelId="{5CE27A58-55C7-463A-BBB7-642D47384A33}" type="pres">
      <dgm:prSet presAssocID="{16F1841A-8AF7-4E3F-AA02-9DF3417BB2CC}" presName="aNode" presStyleLbl="bgShp" presStyleIdx="3" presStyleCnt="5"/>
      <dgm:spPr/>
    </dgm:pt>
    <dgm:pt modelId="{A2CABE9C-DA44-4CBF-9ADC-B39F021A0A9D}" type="pres">
      <dgm:prSet presAssocID="{16F1841A-8AF7-4E3F-AA02-9DF3417BB2CC}" presName="textNode" presStyleLbl="bgShp" presStyleIdx="3" presStyleCnt="5"/>
      <dgm:spPr/>
    </dgm:pt>
    <dgm:pt modelId="{B578EC70-5EC6-481F-AF12-93E98D007840}" type="pres">
      <dgm:prSet presAssocID="{16F1841A-8AF7-4E3F-AA02-9DF3417BB2CC}" presName="compChildNode" presStyleCnt="0"/>
      <dgm:spPr/>
    </dgm:pt>
    <dgm:pt modelId="{B474D6C0-7D9A-4ADD-B9D8-3DE1E43AD9C4}" type="pres">
      <dgm:prSet presAssocID="{16F1841A-8AF7-4E3F-AA02-9DF3417BB2CC}" presName="theInnerList" presStyleCnt="0"/>
      <dgm:spPr/>
    </dgm:pt>
    <dgm:pt modelId="{A81F9CA6-8D7D-4A55-8466-8BBC65547564}" type="pres">
      <dgm:prSet presAssocID="{018868E7-19D0-4294-9F96-ADE4FD060FF8}" presName="childNode" presStyleLbl="node1" presStyleIdx="11" presStyleCnt="16">
        <dgm:presLayoutVars>
          <dgm:bulletEnabled val="1"/>
        </dgm:presLayoutVars>
      </dgm:prSet>
      <dgm:spPr/>
    </dgm:pt>
    <dgm:pt modelId="{2D9907EB-7635-4A0A-AB7F-7C0BD0A816B9}" type="pres">
      <dgm:prSet presAssocID="{018868E7-19D0-4294-9F96-ADE4FD060FF8}" presName="aSpace2" presStyleCnt="0"/>
      <dgm:spPr/>
    </dgm:pt>
    <dgm:pt modelId="{F0E70434-A871-4F59-8403-B7D82CF85987}" type="pres">
      <dgm:prSet presAssocID="{7E3CB468-37D1-4C12-9DEF-4890ABF556ED}" presName="childNode" presStyleLbl="node1" presStyleIdx="12" presStyleCnt="16">
        <dgm:presLayoutVars>
          <dgm:bulletEnabled val="1"/>
        </dgm:presLayoutVars>
      </dgm:prSet>
      <dgm:spPr/>
    </dgm:pt>
    <dgm:pt modelId="{A1B317DD-5B52-4B47-B294-5118081BA678}" type="pres">
      <dgm:prSet presAssocID="{7E3CB468-37D1-4C12-9DEF-4890ABF556ED}" presName="aSpace2" presStyleCnt="0"/>
      <dgm:spPr/>
    </dgm:pt>
    <dgm:pt modelId="{2F7FAE8E-E17E-4D78-80B7-EB1C1048AAE0}" type="pres">
      <dgm:prSet presAssocID="{C317AFB7-7042-4A29-9AFD-56514B4C8FCC}" presName="childNode" presStyleLbl="node1" presStyleIdx="13" presStyleCnt="16">
        <dgm:presLayoutVars>
          <dgm:bulletEnabled val="1"/>
        </dgm:presLayoutVars>
      </dgm:prSet>
      <dgm:spPr/>
    </dgm:pt>
    <dgm:pt modelId="{A1D203FA-55E1-4CF4-958D-D8BBE5A71559}" type="pres">
      <dgm:prSet presAssocID="{16F1841A-8AF7-4E3F-AA02-9DF3417BB2CC}" presName="aSpace" presStyleCnt="0"/>
      <dgm:spPr/>
    </dgm:pt>
    <dgm:pt modelId="{98754046-E40E-4CF8-9400-0BFE8C9490D9}" type="pres">
      <dgm:prSet presAssocID="{03F6085F-433B-48A4-952A-F2F622FACBDD}" presName="compNode" presStyleCnt="0"/>
      <dgm:spPr/>
    </dgm:pt>
    <dgm:pt modelId="{3A7A7249-C888-46DA-AF88-23BB9D8FE086}" type="pres">
      <dgm:prSet presAssocID="{03F6085F-433B-48A4-952A-F2F622FACBDD}" presName="aNode" presStyleLbl="bgShp" presStyleIdx="4" presStyleCnt="5"/>
      <dgm:spPr/>
    </dgm:pt>
    <dgm:pt modelId="{D843005D-0596-4C63-9788-07C77AC33487}" type="pres">
      <dgm:prSet presAssocID="{03F6085F-433B-48A4-952A-F2F622FACBDD}" presName="textNode" presStyleLbl="bgShp" presStyleIdx="4" presStyleCnt="5"/>
      <dgm:spPr/>
    </dgm:pt>
    <dgm:pt modelId="{8FAF536E-1A7D-451F-9409-86F705A70D76}" type="pres">
      <dgm:prSet presAssocID="{03F6085F-433B-48A4-952A-F2F622FACBDD}" presName="compChildNode" presStyleCnt="0"/>
      <dgm:spPr/>
    </dgm:pt>
    <dgm:pt modelId="{8F61315A-3CE2-49B1-AD3A-23D792365EC6}" type="pres">
      <dgm:prSet presAssocID="{03F6085F-433B-48A4-952A-F2F622FACBDD}" presName="theInnerList" presStyleCnt="0"/>
      <dgm:spPr/>
    </dgm:pt>
    <dgm:pt modelId="{349BE135-B9DF-4E42-B8FE-2A37F564B6D5}" type="pres">
      <dgm:prSet presAssocID="{01F61C89-05C2-487F-9691-C94A50E31455}" presName="childNode" presStyleLbl="node1" presStyleIdx="14" presStyleCnt="16">
        <dgm:presLayoutVars>
          <dgm:bulletEnabled val="1"/>
        </dgm:presLayoutVars>
      </dgm:prSet>
      <dgm:spPr/>
    </dgm:pt>
    <dgm:pt modelId="{24DDF8AD-912B-488E-8507-CEF30153C1E9}" type="pres">
      <dgm:prSet presAssocID="{01F61C89-05C2-487F-9691-C94A50E31455}" presName="aSpace2" presStyleCnt="0"/>
      <dgm:spPr/>
    </dgm:pt>
    <dgm:pt modelId="{0684E539-83C8-4174-9A1D-68D21CF868A5}" type="pres">
      <dgm:prSet presAssocID="{B3DEC19F-9928-475A-894A-9AD38524DF42}" presName="childNode" presStyleLbl="node1" presStyleIdx="15" presStyleCnt="16">
        <dgm:presLayoutVars>
          <dgm:bulletEnabled val="1"/>
        </dgm:presLayoutVars>
      </dgm:prSet>
      <dgm:spPr/>
    </dgm:pt>
  </dgm:ptLst>
  <dgm:cxnLst>
    <dgm:cxn modelId="{88490F03-9ECB-4725-8CBE-3CFD2FFD8CBD}" srcId="{43081596-0BC1-4ABF-BF72-644552BE03B4}" destId="{3E083C44-FC5A-4033-935A-A2D6B6C81C1E}" srcOrd="0" destOrd="0" parTransId="{911C5681-6D5C-49C6-9343-B010AC48729F}" sibTransId="{F05D42FC-77F8-4032-9D7C-A5B2993CB95F}"/>
    <dgm:cxn modelId="{FDDCCF08-5299-4163-9695-DB4F77B0CF2B}" srcId="{43081596-0BC1-4ABF-BF72-644552BE03B4}" destId="{724D8B1D-98FC-46B0-93D9-9516D15A7AF3}" srcOrd="1" destOrd="0" parTransId="{406377CD-9F71-4F3C-9278-2E2EA438BC71}" sibTransId="{8EE5BC1A-4F0E-47AB-B0E2-97B080293EA9}"/>
    <dgm:cxn modelId="{4C4B721C-532C-4FE1-B6D7-E9E9C7C70408}" srcId="{3E083C44-FC5A-4033-935A-A2D6B6C81C1E}" destId="{360FAB1D-2E1D-4237-BC50-17E9C66E37DD}" srcOrd="1" destOrd="0" parTransId="{720D2C9A-D42E-4A00-A010-ADA0F4957A91}" sibTransId="{A39E3B42-9DFF-4706-91DF-3FA773BF0F4E}"/>
    <dgm:cxn modelId="{6534981C-9DBC-4928-9B14-17B47A8E9CAE}" srcId="{3E083C44-FC5A-4033-935A-A2D6B6C81C1E}" destId="{116179BA-7C9A-4854-A8E8-E12B80797BDC}" srcOrd="2" destOrd="0" parTransId="{E67950DF-87DC-4EAB-83C8-5F62A9C84CEF}" sibTransId="{CBAA0399-FBFA-4BDB-B65E-13EA198CD76E}"/>
    <dgm:cxn modelId="{5D85AD22-00A7-4107-BF5A-1B2C87EA3998}" type="presOf" srcId="{16F1841A-8AF7-4E3F-AA02-9DF3417BB2CC}" destId="{5CE27A58-55C7-463A-BBB7-642D47384A33}" srcOrd="0" destOrd="0" presId="urn:microsoft.com/office/officeart/2005/8/layout/lProcess2"/>
    <dgm:cxn modelId="{17284E23-7EAC-44CD-BC71-6881D1380A2E}" srcId="{3E083C44-FC5A-4033-935A-A2D6B6C81C1E}" destId="{A721D814-D4C3-4274-833B-59B91C9F22A6}" srcOrd="0" destOrd="0" parTransId="{84CDC0C2-5DCC-4F1B-8EC4-1EF13788B415}" sibTransId="{228B3047-1FA8-4CEC-9B45-A8E4236DA938}"/>
    <dgm:cxn modelId="{D2110B24-7C2D-4FCC-AF4B-D555646A3219}" type="presOf" srcId="{C317AFB7-7042-4A29-9AFD-56514B4C8FCC}" destId="{2F7FAE8E-E17E-4D78-80B7-EB1C1048AAE0}" srcOrd="0" destOrd="0" presId="urn:microsoft.com/office/officeart/2005/8/layout/lProcess2"/>
    <dgm:cxn modelId="{AF855140-2024-4F89-BD0B-156D3247D146}" type="presOf" srcId="{80F58646-C058-4F88-9557-E1C4DF30D840}" destId="{0004DB05-871B-4CE5-B74C-B52DE99E585E}" srcOrd="0" destOrd="0" presId="urn:microsoft.com/office/officeart/2005/8/layout/lProcess2"/>
    <dgm:cxn modelId="{B80CBF5B-1D3B-4EDE-931B-F8EAD1F8A810}" srcId="{16F1841A-8AF7-4E3F-AA02-9DF3417BB2CC}" destId="{7E3CB468-37D1-4C12-9DEF-4890ABF556ED}" srcOrd="1" destOrd="0" parTransId="{890EE64F-A134-4EAA-8644-4C878F582139}" sibTransId="{07D49039-5A97-459C-BFA6-8FB83BA28464}"/>
    <dgm:cxn modelId="{3393155E-728F-4EB8-B45A-630AEB56AFC8}" type="presOf" srcId="{43081596-0BC1-4ABF-BF72-644552BE03B4}" destId="{628CA2FC-F634-4C8E-80AD-529B4105CE93}" srcOrd="0" destOrd="0" presId="urn:microsoft.com/office/officeart/2005/8/layout/lProcess2"/>
    <dgm:cxn modelId="{12D09962-B018-4B33-A234-BC2102815772}" type="presOf" srcId="{112EB651-5B3B-47D1-B4DC-F61F3D8A00D1}" destId="{4BB3BB0A-5BDE-4817-9B37-91F50B2CE6E1}" srcOrd="1" destOrd="0" presId="urn:microsoft.com/office/officeart/2005/8/layout/lProcess2"/>
    <dgm:cxn modelId="{2175AC63-9DAE-44A3-9F94-86A04BFAF8AB}" srcId="{43081596-0BC1-4ABF-BF72-644552BE03B4}" destId="{112EB651-5B3B-47D1-B4DC-F61F3D8A00D1}" srcOrd="2" destOrd="0" parTransId="{7E2D7665-5416-4B75-BAAB-624A2A2488D8}" sibTransId="{576AF97C-DBD9-48CD-97DE-AF51C059A26C}"/>
    <dgm:cxn modelId="{79C81368-AC62-42A1-9867-BE386F4017FF}" type="presOf" srcId="{3C874D8E-AE37-48FA-AE65-08F28FC3B3D0}" destId="{CBA8C35E-07A5-4E3D-92D2-DA4B1105B51F}" srcOrd="0" destOrd="0" presId="urn:microsoft.com/office/officeart/2005/8/layout/lProcess2"/>
    <dgm:cxn modelId="{43497D69-7152-4FEC-B7D5-74B57FBC3282}" type="presOf" srcId="{724D8B1D-98FC-46B0-93D9-9516D15A7AF3}" destId="{0D3CA6DF-62C4-44AF-B745-76C7F08B7C5C}" srcOrd="0" destOrd="0" presId="urn:microsoft.com/office/officeart/2005/8/layout/lProcess2"/>
    <dgm:cxn modelId="{F611666A-23D0-412D-9629-111EDFD7F518}" srcId="{724D8B1D-98FC-46B0-93D9-9516D15A7AF3}" destId="{3C874D8E-AE37-48FA-AE65-08F28FC3B3D0}" srcOrd="2" destOrd="0" parTransId="{6B834A27-3565-4053-8304-7037377034D1}" sibTransId="{39676A0D-301C-48D7-879B-DC3288E660B1}"/>
    <dgm:cxn modelId="{EF3F814D-FD6F-4C10-844D-BE956D67684E}" type="presOf" srcId="{2C7C39E2-C104-4D4A-B050-42AA5D923DC1}" destId="{147F5DDE-FDAA-4EBA-BCEE-21BA76479476}" srcOrd="0" destOrd="0" presId="urn:microsoft.com/office/officeart/2005/8/layout/lProcess2"/>
    <dgm:cxn modelId="{7F391971-8E71-423F-8FF1-AD914FFF4507}" srcId="{43081596-0BC1-4ABF-BF72-644552BE03B4}" destId="{03F6085F-433B-48A4-952A-F2F622FACBDD}" srcOrd="4" destOrd="0" parTransId="{84F4B67C-A79F-4127-A3D9-48FE07184677}" sibTransId="{0210EE11-3123-46C6-B116-6E8B6852BABF}"/>
    <dgm:cxn modelId="{238AB373-D556-4008-B082-0D7E0C5E6490}" type="presOf" srcId="{16F1841A-8AF7-4E3F-AA02-9DF3417BB2CC}" destId="{A2CABE9C-DA44-4CBF-9ADC-B39F021A0A9D}" srcOrd="1" destOrd="0" presId="urn:microsoft.com/office/officeart/2005/8/layout/lProcess2"/>
    <dgm:cxn modelId="{065B4754-336A-42AB-BE7F-CAFD7748D7B9}" type="presOf" srcId="{3E083C44-FC5A-4033-935A-A2D6B6C81C1E}" destId="{31DEAF21-BF6B-4234-8601-7D0444085D7D}" srcOrd="0" destOrd="0" presId="urn:microsoft.com/office/officeart/2005/8/layout/lProcess2"/>
    <dgm:cxn modelId="{BDF43C55-84F1-40FB-B7BA-A016F57E7C94}" type="presOf" srcId="{536D4216-EDD0-4C47-B519-29E7B32F8E89}" destId="{A94EDE85-6F10-4AF4-A897-FF20DDC65D3F}" srcOrd="0" destOrd="0" presId="urn:microsoft.com/office/officeart/2005/8/layout/lProcess2"/>
    <dgm:cxn modelId="{64951057-2E79-4367-98B1-0F0D355B0718}" type="presOf" srcId="{B3DEC19F-9928-475A-894A-9AD38524DF42}" destId="{0684E539-83C8-4174-9A1D-68D21CF868A5}" srcOrd="0" destOrd="0" presId="urn:microsoft.com/office/officeart/2005/8/layout/lProcess2"/>
    <dgm:cxn modelId="{4069B159-29D7-4C1E-92E5-D299C87F6E3B}" type="presOf" srcId="{112EB651-5B3B-47D1-B4DC-F61F3D8A00D1}" destId="{8CF335B8-C59D-4B75-A95E-AC2B70AEEFFC}" srcOrd="0" destOrd="0" presId="urn:microsoft.com/office/officeart/2005/8/layout/lProcess2"/>
    <dgm:cxn modelId="{D69A3D81-9DFC-47D2-AF3C-29618381BE7A}" srcId="{03F6085F-433B-48A4-952A-F2F622FACBDD}" destId="{B3DEC19F-9928-475A-894A-9AD38524DF42}" srcOrd="1" destOrd="0" parTransId="{DA0EB408-1EDB-4771-B1C3-A3E4635F753B}" sibTransId="{236A4436-E095-4D47-8AFA-96AFA64AEFDB}"/>
    <dgm:cxn modelId="{2F90EC87-19EC-4DD6-A39B-49F526D507B4}" srcId="{112EB651-5B3B-47D1-B4DC-F61F3D8A00D1}" destId="{2C7C39E2-C104-4D4A-B050-42AA5D923DC1}" srcOrd="2" destOrd="0" parTransId="{964E1E1E-65B2-406E-AE07-4B98D7CBE6EF}" sibTransId="{9ECF4F7F-FD49-4391-A53E-F9017CB57736}"/>
    <dgm:cxn modelId="{28ABF687-EAAB-4313-ADCD-AD46E9126952}" srcId="{43081596-0BC1-4ABF-BF72-644552BE03B4}" destId="{16F1841A-8AF7-4E3F-AA02-9DF3417BB2CC}" srcOrd="3" destOrd="0" parTransId="{F823D19D-97CD-429C-BF19-BE0DE419E783}" sibTransId="{62B5C4DB-2E70-4904-A0F6-901992579754}"/>
    <dgm:cxn modelId="{7041A68C-1119-4218-9292-ED2F820C59DC}" srcId="{724D8B1D-98FC-46B0-93D9-9516D15A7AF3}" destId="{8291DD90-308E-4BD4-9F02-1EBDB8D5C295}" srcOrd="1" destOrd="0" parTransId="{5B10D50B-FC94-4ADD-9AED-341CEF563D5B}" sibTransId="{DC14ACA0-9750-4AFC-A516-F7F0CD6FE02A}"/>
    <dgm:cxn modelId="{20998C91-3711-4D7F-8D72-CA2557ABE2A6}" type="presOf" srcId="{5CBBE48A-2A07-427A-8CE0-2DD2B4536B9E}" destId="{B8ECA327-0F9D-438B-925C-0A31649485F9}" srcOrd="0" destOrd="0" presId="urn:microsoft.com/office/officeart/2005/8/layout/lProcess2"/>
    <dgm:cxn modelId="{92F55393-FE54-4FEF-89C1-E9D590E257A4}" srcId="{112EB651-5B3B-47D1-B4DC-F61F3D8A00D1}" destId="{855F39E3-2D30-42D8-93AC-0315A0658518}" srcOrd="0" destOrd="0" parTransId="{59F0035D-04D2-4995-A79A-2523F0D9FA8B}" sibTransId="{0FEEF40C-53BC-422A-95A1-051967E0A3C2}"/>
    <dgm:cxn modelId="{771E7395-6D74-4D79-9851-CC79DAC3BDC4}" type="presOf" srcId="{855F39E3-2D30-42D8-93AC-0315A0658518}" destId="{6495EBC5-8336-4496-A911-06ABE4DAA9B2}" srcOrd="0" destOrd="0" presId="urn:microsoft.com/office/officeart/2005/8/layout/lProcess2"/>
    <dgm:cxn modelId="{09E56E97-D636-4412-BD20-52F20EFF5C13}" srcId="{112EB651-5B3B-47D1-B4DC-F61F3D8A00D1}" destId="{80F58646-C058-4F88-9557-E1C4DF30D840}" srcOrd="1" destOrd="0" parTransId="{3D7AABB6-9173-47A7-9E37-1CE6BE83338E}" sibTransId="{A4FC693E-FD82-49F9-9616-916349B73D6F}"/>
    <dgm:cxn modelId="{CA297B9F-ECBE-4354-975D-A346418701C4}" srcId="{16F1841A-8AF7-4E3F-AA02-9DF3417BB2CC}" destId="{018868E7-19D0-4294-9F96-ADE4FD060FF8}" srcOrd="0" destOrd="0" parTransId="{8B7C51D8-1EAC-4404-B647-98E71F44D4B2}" sibTransId="{A2BF8A84-0B54-4199-8E33-DAFB911697F1}"/>
    <dgm:cxn modelId="{E54B919F-85D9-4719-AC58-6C56B1E03636}" type="presOf" srcId="{942FF9C9-DDD0-4863-9DF5-0B5E7DF9EFFF}" destId="{F7497077-5BA3-4B1E-82A8-7B963EAF66D4}" srcOrd="0" destOrd="0" presId="urn:microsoft.com/office/officeart/2005/8/layout/lProcess2"/>
    <dgm:cxn modelId="{667D6FAB-4FE0-4E46-8E21-EAC499B01F14}" type="presOf" srcId="{360FAB1D-2E1D-4237-BC50-17E9C66E37DD}" destId="{EE5A13C7-8797-4045-BA4B-F39C9200DAE1}" srcOrd="0" destOrd="0" presId="urn:microsoft.com/office/officeart/2005/8/layout/lProcess2"/>
    <dgm:cxn modelId="{524DCDB4-4D6F-43A9-8CB4-0E572333A538}" srcId="{112EB651-5B3B-47D1-B4DC-F61F3D8A00D1}" destId="{942FF9C9-DDD0-4863-9DF5-0B5E7DF9EFFF}" srcOrd="3" destOrd="0" parTransId="{0FAE1E55-2F4F-4022-A533-AE58AC50FDA2}" sibTransId="{C3443240-D911-4FB1-91A0-16B1CF98B31C}"/>
    <dgm:cxn modelId="{F9569DC2-E7D6-4A9D-B268-1620C216DEF6}" type="presOf" srcId="{03F6085F-433B-48A4-952A-F2F622FACBDD}" destId="{D843005D-0596-4C63-9788-07C77AC33487}" srcOrd="1" destOrd="0" presId="urn:microsoft.com/office/officeart/2005/8/layout/lProcess2"/>
    <dgm:cxn modelId="{E1552CCC-7ED2-478E-978C-BCD5385B4525}" type="presOf" srcId="{3E083C44-FC5A-4033-935A-A2D6B6C81C1E}" destId="{6BBBC59C-1EDF-4EA7-A62B-2EAD2A26AA71}" srcOrd="1" destOrd="0" presId="urn:microsoft.com/office/officeart/2005/8/layout/lProcess2"/>
    <dgm:cxn modelId="{CCEE55D6-19BE-4285-ADA7-A0F36DCA55EB}" type="presOf" srcId="{01F61C89-05C2-487F-9691-C94A50E31455}" destId="{349BE135-B9DF-4E42-B8FE-2A37F564B6D5}" srcOrd="0" destOrd="0" presId="urn:microsoft.com/office/officeart/2005/8/layout/lProcess2"/>
    <dgm:cxn modelId="{F74047D8-49DF-4604-A0DE-B38D6710FE36}" type="presOf" srcId="{018868E7-19D0-4294-9F96-ADE4FD060FF8}" destId="{A81F9CA6-8D7D-4A55-8466-8BBC65547564}" srcOrd="0" destOrd="0" presId="urn:microsoft.com/office/officeart/2005/8/layout/lProcess2"/>
    <dgm:cxn modelId="{A69362DA-2129-412D-BC1C-9A07BD0192D2}" type="presOf" srcId="{A721D814-D4C3-4274-833B-59B91C9F22A6}" destId="{1E2BE479-60BD-4396-9D43-63173025F919}" srcOrd="0" destOrd="0" presId="urn:microsoft.com/office/officeart/2005/8/layout/lProcess2"/>
    <dgm:cxn modelId="{83EBB1E0-72E2-4C28-82CD-4E7808BF46AA}" type="presOf" srcId="{8291DD90-308E-4BD4-9F02-1EBDB8D5C295}" destId="{CA83817B-32F7-4053-B1B4-A799D0E79BFA}" srcOrd="0" destOrd="0" presId="urn:microsoft.com/office/officeart/2005/8/layout/lProcess2"/>
    <dgm:cxn modelId="{BB2EC4E1-66A2-4CE4-A370-32D8D2755BC6}" type="presOf" srcId="{03F6085F-433B-48A4-952A-F2F622FACBDD}" destId="{3A7A7249-C888-46DA-AF88-23BB9D8FE086}" srcOrd="0" destOrd="0" presId="urn:microsoft.com/office/officeart/2005/8/layout/lProcess2"/>
    <dgm:cxn modelId="{34ADCAE3-22B1-482D-8C92-3375F603787D}" type="presOf" srcId="{116179BA-7C9A-4854-A8E8-E12B80797BDC}" destId="{671CA755-75B4-4988-8CA2-266216C2E056}" srcOrd="0" destOrd="0" presId="urn:microsoft.com/office/officeart/2005/8/layout/lProcess2"/>
    <dgm:cxn modelId="{CC3559E5-0D45-4A7B-970F-13CEB5095F2F}" srcId="{16F1841A-8AF7-4E3F-AA02-9DF3417BB2CC}" destId="{C317AFB7-7042-4A29-9AFD-56514B4C8FCC}" srcOrd="2" destOrd="0" parTransId="{1143BD05-E02B-4015-9E58-4CEDB70715A9}" sibTransId="{989A1B6A-D1D2-4137-9467-406F13555B00}"/>
    <dgm:cxn modelId="{DACBD0E9-91FA-4C16-944D-86CD83581746}" type="presOf" srcId="{724D8B1D-98FC-46B0-93D9-9516D15A7AF3}" destId="{FFC40610-08FE-490F-83E1-9D95389C1EB0}" srcOrd="1" destOrd="0" presId="urn:microsoft.com/office/officeart/2005/8/layout/lProcess2"/>
    <dgm:cxn modelId="{AD86E4ED-9F40-4B10-BF45-D08DE8A3F091}" srcId="{724D8B1D-98FC-46B0-93D9-9516D15A7AF3}" destId="{5CBBE48A-2A07-427A-8CE0-2DD2B4536B9E}" srcOrd="0" destOrd="0" parTransId="{BD23255C-AA28-4007-8087-8EB4F8D1071A}" sibTransId="{810739F3-BD91-41DB-B6BF-E9FE0AD3EE61}"/>
    <dgm:cxn modelId="{A332A7EF-9F88-426E-9650-F1F3A5D7106C}" srcId="{03F6085F-433B-48A4-952A-F2F622FACBDD}" destId="{01F61C89-05C2-487F-9691-C94A50E31455}" srcOrd="0" destOrd="0" parTransId="{8BF118DC-FCD7-444E-8391-4B195BD5721D}" sibTransId="{B0213B43-3A76-4C1F-9ADE-9D0EE34E8424}"/>
    <dgm:cxn modelId="{D70462F1-5421-4367-81A7-27C22DDC1EC9}" type="presOf" srcId="{7E3CB468-37D1-4C12-9DEF-4890ABF556ED}" destId="{F0E70434-A871-4F59-8403-B7D82CF85987}" srcOrd="0" destOrd="0" presId="urn:microsoft.com/office/officeart/2005/8/layout/lProcess2"/>
    <dgm:cxn modelId="{C31689FC-C6AD-4D0C-BB1C-C0E553244898}" srcId="{724D8B1D-98FC-46B0-93D9-9516D15A7AF3}" destId="{536D4216-EDD0-4C47-B519-29E7B32F8E89}" srcOrd="3" destOrd="0" parTransId="{D846C665-260D-4792-AD6D-4D245D9EEE67}" sibTransId="{88A0E06D-4DF0-48AD-822B-DA6BBC8242CF}"/>
    <dgm:cxn modelId="{FD265309-BBE9-41CA-A50A-2B453BDB4D86}" type="presParOf" srcId="{628CA2FC-F634-4C8E-80AD-529B4105CE93}" destId="{48C1BBCC-E5F7-4626-877C-766CAEA15156}" srcOrd="0" destOrd="0" presId="urn:microsoft.com/office/officeart/2005/8/layout/lProcess2"/>
    <dgm:cxn modelId="{C8D1F8CE-2A17-4275-8D3C-3B793AD7F3C0}" type="presParOf" srcId="{48C1BBCC-E5F7-4626-877C-766CAEA15156}" destId="{31DEAF21-BF6B-4234-8601-7D0444085D7D}" srcOrd="0" destOrd="0" presId="urn:microsoft.com/office/officeart/2005/8/layout/lProcess2"/>
    <dgm:cxn modelId="{7095C548-FABD-4732-BA47-1C85C34E24C7}" type="presParOf" srcId="{48C1BBCC-E5F7-4626-877C-766CAEA15156}" destId="{6BBBC59C-1EDF-4EA7-A62B-2EAD2A26AA71}" srcOrd="1" destOrd="0" presId="urn:microsoft.com/office/officeart/2005/8/layout/lProcess2"/>
    <dgm:cxn modelId="{733CA9B9-F6DB-4625-B9ED-0FF8EBB8B1E6}" type="presParOf" srcId="{48C1BBCC-E5F7-4626-877C-766CAEA15156}" destId="{F4C81F48-7EBC-411F-B0F2-9F5B6A89DB39}" srcOrd="2" destOrd="0" presId="urn:microsoft.com/office/officeart/2005/8/layout/lProcess2"/>
    <dgm:cxn modelId="{7EEC09C0-3FE0-4E36-95A1-DECD2390DD95}" type="presParOf" srcId="{F4C81F48-7EBC-411F-B0F2-9F5B6A89DB39}" destId="{E91C97FC-991F-4E65-B454-BAC3D02BBF19}" srcOrd="0" destOrd="0" presId="urn:microsoft.com/office/officeart/2005/8/layout/lProcess2"/>
    <dgm:cxn modelId="{CDF25BCB-4F15-49E7-B91C-997998E70472}" type="presParOf" srcId="{E91C97FC-991F-4E65-B454-BAC3D02BBF19}" destId="{1E2BE479-60BD-4396-9D43-63173025F919}" srcOrd="0" destOrd="0" presId="urn:microsoft.com/office/officeart/2005/8/layout/lProcess2"/>
    <dgm:cxn modelId="{923A20EB-BC98-4A7C-994E-9293B2F4B9A9}" type="presParOf" srcId="{E91C97FC-991F-4E65-B454-BAC3D02BBF19}" destId="{9ECAA615-3420-4ED3-A0E6-ED33FB150F98}" srcOrd="1" destOrd="0" presId="urn:microsoft.com/office/officeart/2005/8/layout/lProcess2"/>
    <dgm:cxn modelId="{67EF9C71-4169-466E-95A8-40E5C6EBB4E9}" type="presParOf" srcId="{E91C97FC-991F-4E65-B454-BAC3D02BBF19}" destId="{EE5A13C7-8797-4045-BA4B-F39C9200DAE1}" srcOrd="2" destOrd="0" presId="urn:microsoft.com/office/officeart/2005/8/layout/lProcess2"/>
    <dgm:cxn modelId="{232850F6-BC91-4511-9407-555954A55A89}" type="presParOf" srcId="{E91C97FC-991F-4E65-B454-BAC3D02BBF19}" destId="{A7AADC88-876C-4A5A-9B8E-87CD70E8C5E5}" srcOrd="3" destOrd="0" presId="urn:microsoft.com/office/officeart/2005/8/layout/lProcess2"/>
    <dgm:cxn modelId="{CF48EB70-1119-49F8-ACED-57E2E71F80FF}" type="presParOf" srcId="{E91C97FC-991F-4E65-B454-BAC3D02BBF19}" destId="{671CA755-75B4-4988-8CA2-266216C2E056}" srcOrd="4" destOrd="0" presId="urn:microsoft.com/office/officeart/2005/8/layout/lProcess2"/>
    <dgm:cxn modelId="{B3338BE4-1C79-4769-A14C-108C7F81B980}" type="presParOf" srcId="{628CA2FC-F634-4C8E-80AD-529B4105CE93}" destId="{189271AD-11D4-42A0-93EB-363417A913A2}" srcOrd="1" destOrd="0" presId="urn:microsoft.com/office/officeart/2005/8/layout/lProcess2"/>
    <dgm:cxn modelId="{4F6B8796-6C42-4B99-B5FD-A19E13575333}" type="presParOf" srcId="{628CA2FC-F634-4C8E-80AD-529B4105CE93}" destId="{7A213C89-5ABD-4896-A66C-5B3FDCEF8312}" srcOrd="2" destOrd="0" presId="urn:microsoft.com/office/officeart/2005/8/layout/lProcess2"/>
    <dgm:cxn modelId="{E178B92B-39E2-484C-BBF9-AD469BEFD93B}" type="presParOf" srcId="{7A213C89-5ABD-4896-A66C-5B3FDCEF8312}" destId="{0D3CA6DF-62C4-44AF-B745-76C7F08B7C5C}" srcOrd="0" destOrd="0" presId="urn:microsoft.com/office/officeart/2005/8/layout/lProcess2"/>
    <dgm:cxn modelId="{93966ED6-BB69-4EC6-82F2-BF4C2B36AE40}" type="presParOf" srcId="{7A213C89-5ABD-4896-A66C-5B3FDCEF8312}" destId="{FFC40610-08FE-490F-83E1-9D95389C1EB0}" srcOrd="1" destOrd="0" presId="urn:microsoft.com/office/officeart/2005/8/layout/lProcess2"/>
    <dgm:cxn modelId="{A08E04F5-540A-42EE-AECE-47ABEF64622C}" type="presParOf" srcId="{7A213C89-5ABD-4896-A66C-5B3FDCEF8312}" destId="{468A90A8-B8B6-4355-BF3F-8C9838837DC4}" srcOrd="2" destOrd="0" presId="urn:microsoft.com/office/officeart/2005/8/layout/lProcess2"/>
    <dgm:cxn modelId="{9A7FB526-F3DC-4F97-8C51-DFB36C47A2DB}" type="presParOf" srcId="{468A90A8-B8B6-4355-BF3F-8C9838837DC4}" destId="{C79F80A3-B120-4093-84CC-31CC8080C4C2}" srcOrd="0" destOrd="0" presId="urn:microsoft.com/office/officeart/2005/8/layout/lProcess2"/>
    <dgm:cxn modelId="{740425F8-F992-45B7-B0B7-A740A093E3C4}" type="presParOf" srcId="{C79F80A3-B120-4093-84CC-31CC8080C4C2}" destId="{B8ECA327-0F9D-438B-925C-0A31649485F9}" srcOrd="0" destOrd="0" presId="urn:microsoft.com/office/officeart/2005/8/layout/lProcess2"/>
    <dgm:cxn modelId="{6165D6E4-0278-4FE4-8381-FD69D83A031A}" type="presParOf" srcId="{C79F80A3-B120-4093-84CC-31CC8080C4C2}" destId="{2D67AC04-8644-4E47-A024-AF01B4DA28E7}" srcOrd="1" destOrd="0" presId="urn:microsoft.com/office/officeart/2005/8/layout/lProcess2"/>
    <dgm:cxn modelId="{40194C76-7F8C-4933-BAD2-F737A86596B0}" type="presParOf" srcId="{C79F80A3-B120-4093-84CC-31CC8080C4C2}" destId="{CA83817B-32F7-4053-B1B4-A799D0E79BFA}" srcOrd="2" destOrd="0" presId="urn:microsoft.com/office/officeart/2005/8/layout/lProcess2"/>
    <dgm:cxn modelId="{03B2A6C8-42DB-4F14-9038-2A5A24A0B73A}" type="presParOf" srcId="{C79F80A3-B120-4093-84CC-31CC8080C4C2}" destId="{15EBF62E-3349-4028-95BE-D2E5C365500D}" srcOrd="3" destOrd="0" presId="urn:microsoft.com/office/officeart/2005/8/layout/lProcess2"/>
    <dgm:cxn modelId="{8A2B73B7-5F8F-4138-AB0D-A243FFE99E74}" type="presParOf" srcId="{C79F80A3-B120-4093-84CC-31CC8080C4C2}" destId="{CBA8C35E-07A5-4E3D-92D2-DA4B1105B51F}" srcOrd="4" destOrd="0" presId="urn:microsoft.com/office/officeart/2005/8/layout/lProcess2"/>
    <dgm:cxn modelId="{DF669960-4F6B-46CF-950E-3FB4DD8C5864}" type="presParOf" srcId="{C79F80A3-B120-4093-84CC-31CC8080C4C2}" destId="{4A15D079-6B67-4D2B-853A-6DCF75C3A20F}" srcOrd="5" destOrd="0" presId="urn:microsoft.com/office/officeart/2005/8/layout/lProcess2"/>
    <dgm:cxn modelId="{472503CB-1E61-4081-87DD-87116255246A}" type="presParOf" srcId="{C79F80A3-B120-4093-84CC-31CC8080C4C2}" destId="{A94EDE85-6F10-4AF4-A897-FF20DDC65D3F}" srcOrd="6" destOrd="0" presId="urn:microsoft.com/office/officeart/2005/8/layout/lProcess2"/>
    <dgm:cxn modelId="{A06C055F-02E4-4D9B-9561-5C1942D87043}" type="presParOf" srcId="{628CA2FC-F634-4C8E-80AD-529B4105CE93}" destId="{0FF12E86-4C7F-4091-8C55-32876F786180}" srcOrd="3" destOrd="0" presId="urn:microsoft.com/office/officeart/2005/8/layout/lProcess2"/>
    <dgm:cxn modelId="{6495375E-FCA8-4825-B9DA-555AB39CCBF0}" type="presParOf" srcId="{628CA2FC-F634-4C8E-80AD-529B4105CE93}" destId="{C32A04FE-C4B8-4470-9BB1-E898DC87F582}" srcOrd="4" destOrd="0" presId="urn:microsoft.com/office/officeart/2005/8/layout/lProcess2"/>
    <dgm:cxn modelId="{5F860A93-84DE-426F-AA54-41D4ABA47CEF}" type="presParOf" srcId="{C32A04FE-C4B8-4470-9BB1-E898DC87F582}" destId="{8CF335B8-C59D-4B75-A95E-AC2B70AEEFFC}" srcOrd="0" destOrd="0" presId="urn:microsoft.com/office/officeart/2005/8/layout/lProcess2"/>
    <dgm:cxn modelId="{1BFB29BB-171E-4A26-A35E-17A4161AA038}" type="presParOf" srcId="{C32A04FE-C4B8-4470-9BB1-E898DC87F582}" destId="{4BB3BB0A-5BDE-4817-9B37-91F50B2CE6E1}" srcOrd="1" destOrd="0" presId="urn:microsoft.com/office/officeart/2005/8/layout/lProcess2"/>
    <dgm:cxn modelId="{E0C6BFC2-3FA3-4B26-A2B5-80050CFB6601}" type="presParOf" srcId="{C32A04FE-C4B8-4470-9BB1-E898DC87F582}" destId="{A0CA0522-BED1-43E0-A851-1123A03F4A9D}" srcOrd="2" destOrd="0" presId="urn:microsoft.com/office/officeart/2005/8/layout/lProcess2"/>
    <dgm:cxn modelId="{E0C64ADE-D0C8-4DFF-A1E0-31A468346DB7}" type="presParOf" srcId="{A0CA0522-BED1-43E0-A851-1123A03F4A9D}" destId="{4DC90F22-73D2-44EE-BC78-ECA50368597D}" srcOrd="0" destOrd="0" presId="urn:microsoft.com/office/officeart/2005/8/layout/lProcess2"/>
    <dgm:cxn modelId="{AC5AEC85-195A-4D12-BC32-8922FA7F1A75}" type="presParOf" srcId="{4DC90F22-73D2-44EE-BC78-ECA50368597D}" destId="{6495EBC5-8336-4496-A911-06ABE4DAA9B2}" srcOrd="0" destOrd="0" presId="urn:microsoft.com/office/officeart/2005/8/layout/lProcess2"/>
    <dgm:cxn modelId="{9A2E2A81-8BED-47DF-8734-3FBD1CFB4B0A}" type="presParOf" srcId="{4DC90F22-73D2-44EE-BC78-ECA50368597D}" destId="{32B177E5-2B40-411B-A9E8-45D287CEA367}" srcOrd="1" destOrd="0" presId="urn:microsoft.com/office/officeart/2005/8/layout/lProcess2"/>
    <dgm:cxn modelId="{F59307D7-5E9C-4908-8E56-76FBED5B52CC}" type="presParOf" srcId="{4DC90F22-73D2-44EE-BC78-ECA50368597D}" destId="{0004DB05-871B-4CE5-B74C-B52DE99E585E}" srcOrd="2" destOrd="0" presId="urn:microsoft.com/office/officeart/2005/8/layout/lProcess2"/>
    <dgm:cxn modelId="{1C108201-F642-4503-AA78-D982094F05EC}" type="presParOf" srcId="{4DC90F22-73D2-44EE-BC78-ECA50368597D}" destId="{8F047F1D-EA25-4C47-9AFC-5810480DB0C8}" srcOrd="3" destOrd="0" presId="urn:microsoft.com/office/officeart/2005/8/layout/lProcess2"/>
    <dgm:cxn modelId="{818E77DC-8151-4698-9266-93EF05388E33}" type="presParOf" srcId="{4DC90F22-73D2-44EE-BC78-ECA50368597D}" destId="{147F5DDE-FDAA-4EBA-BCEE-21BA76479476}" srcOrd="4" destOrd="0" presId="urn:microsoft.com/office/officeart/2005/8/layout/lProcess2"/>
    <dgm:cxn modelId="{CF6E68E9-4CB8-4AFE-A63E-F674FFA58669}" type="presParOf" srcId="{4DC90F22-73D2-44EE-BC78-ECA50368597D}" destId="{702D0A32-7300-47FD-BDF4-3F542998D1ED}" srcOrd="5" destOrd="0" presId="urn:microsoft.com/office/officeart/2005/8/layout/lProcess2"/>
    <dgm:cxn modelId="{C4ECFFC3-A511-4262-9750-CD84B2FC9E2B}" type="presParOf" srcId="{4DC90F22-73D2-44EE-BC78-ECA50368597D}" destId="{F7497077-5BA3-4B1E-82A8-7B963EAF66D4}" srcOrd="6" destOrd="0" presId="urn:microsoft.com/office/officeart/2005/8/layout/lProcess2"/>
    <dgm:cxn modelId="{561B4A60-E886-4F8E-BB90-6DF1980CFA15}" type="presParOf" srcId="{628CA2FC-F634-4C8E-80AD-529B4105CE93}" destId="{A62B182C-AD23-43D2-A340-2466ED633DBD}" srcOrd="5" destOrd="0" presId="urn:microsoft.com/office/officeart/2005/8/layout/lProcess2"/>
    <dgm:cxn modelId="{A3B6534D-512B-4787-ABAF-0B8F4646FEFF}" type="presParOf" srcId="{628CA2FC-F634-4C8E-80AD-529B4105CE93}" destId="{6CE80EE6-83A0-46CA-835E-A542C63371BE}" srcOrd="6" destOrd="0" presId="urn:microsoft.com/office/officeart/2005/8/layout/lProcess2"/>
    <dgm:cxn modelId="{2919E73A-565C-4003-A1AC-44930334329E}" type="presParOf" srcId="{6CE80EE6-83A0-46CA-835E-A542C63371BE}" destId="{5CE27A58-55C7-463A-BBB7-642D47384A33}" srcOrd="0" destOrd="0" presId="urn:microsoft.com/office/officeart/2005/8/layout/lProcess2"/>
    <dgm:cxn modelId="{E3EFA6FA-532F-4FBE-A503-4A724528A866}" type="presParOf" srcId="{6CE80EE6-83A0-46CA-835E-A542C63371BE}" destId="{A2CABE9C-DA44-4CBF-9ADC-B39F021A0A9D}" srcOrd="1" destOrd="0" presId="urn:microsoft.com/office/officeart/2005/8/layout/lProcess2"/>
    <dgm:cxn modelId="{36D9017E-1CC6-4480-936C-26C23C70BE98}" type="presParOf" srcId="{6CE80EE6-83A0-46CA-835E-A542C63371BE}" destId="{B578EC70-5EC6-481F-AF12-93E98D007840}" srcOrd="2" destOrd="0" presId="urn:microsoft.com/office/officeart/2005/8/layout/lProcess2"/>
    <dgm:cxn modelId="{69DE8DFC-CB3F-4D0C-9FC7-FEA652101E0E}" type="presParOf" srcId="{B578EC70-5EC6-481F-AF12-93E98D007840}" destId="{B474D6C0-7D9A-4ADD-B9D8-3DE1E43AD9C4}" srcOrd="0" destOrd="0" presId="urn:microsoft.com/office/officeart/2005/8/layout/lProcess2"/>
    <dgm:cxn modelId="{CA4CB014-85F7-4168-ACAE-DFAFE18BCEF5}" type="presParOf" srcId="{B474D6C0-7D9A-4ADD-B9D8-3DE1E43AD9C4}" destId="{A81F9CA6-8D7D-4A55-8466-8BBC65547564}" srcOrd="0" destOrd="0" presId="urn:microsoft.com/office/officeart/2005/8/layout/lProcess2"/>
    <dgm:cxn modelId="{C43B1EF8-1854-42ED-91DC-C7208ADCB1D6}" type="presParOf" srcId="{B474D6C0-7D9A-4ADD-B9D8-3DE1E43AD9C4}" destId="{2D9907EB-7635-4A0A-AB7F-7C0BD0A816B9}" srcOrd="1" destOrd="0" presId="urn:microsoft.com/office/officeart/2005/8/layout/lProcess2"/>
    <dgm:cxn modelId="{68112A8F-F280-4458-9C73-C1C28D3B74E0}" type="presParOf" srcId="{B474D6C0-7D9A-4ADD-B9D8-3DE1E43AD9C4}" destId="{F0E70434-A871-4F59-8403-B7D82CF85987}" srcOrd="2" destOrd="0" presId="urn:microsoft.com/office/officeart/2005/8/layout/lProcess2"/>
    <dgm:cxn modelId="{F11495E9-F9BC-4F0D-A48B-3CBBFEF256DE}" type="presParOf" srcId="{B474D6C0-7D9A-4ADD-B9D8-3DE1E43AD9C4}" destId="{A1B317DD-5B52-4B47-B294-5118081BA678}" srcOrd="3" destOrd="0" presId="urn:microsoft.com/office/officeart/2005/8/layout/lProcess2"/>
    <dgm:cxn modelId="{7E62ECC7-B03F-40AA-B7D6-C7B75B105469}" type="presParOf" srcId="{B474D6C0-7D9A-4ADD-B9D8-3DE1E43AD9C4}" destId="{2F7FAE8E-E17E-4D78-80B7-EB1C1048AAE0}" srcOrd="4" destOrd="0" presId="urn:microsoft.com/office/officeart/2005/8/layout/lProcess2"/>
    <dgm:cxn modelId="{3733DAA3-246F-4C36-8DE4-74E8B1D4A0CB}" type="presParOf" srcId="{628CA2FC-F634-4C8E-80AD-529B4105CE93}" destId="{A1D203FA-55E1-4CF4-958D-D8BBE5A71559}" srcOrd="7" destOrd="0" presId="urn:microsoft.com/office/officeart/2005/8/layout/lProcess2"/>
    <dgm:cxn modelId="{65447F94-6AB1-4257-A013-006BF66FA3A6}" type="presParOf" srcId="{628CA2FC-F634-4C8E-80AD-529B4105CE93}" destId="{98754046-E40E-4CF8-9400-0BFE8C9490D9}" srcOrd="8" destOrd="0" presId="urn:microsoft.com/office/officeart/2005/8/layout/lProcess2"/>
    <dgm:cxn modelId="{2ACC3416-2F4D-46F5-A516-B12F0A0B3748}" type="presParOf" srcId="{98754046-E40E-4CF8-9400-0BFE8C9490D9}" destId="{3A7A7249-C888-46DA-AF88-23BB9D8FE086}" srcOrd="0" destOrd="0" presId="urn:microsoft.com/office/officeart/2005/8/layout/lProcess2"/>
    <dgm:cxn modelId="{C697B779-2D1F-49A0-A1A3-BEA8404C41F2}" type="presParOf" srcId="{98754046-E40E-4CF8-9400-0BFE8C9490D9}" destId="{D843005D-0596-4C63-9788-07C77AC33487}" srcOrd="1" destOrd="0" presId="urn:microsoft.com/office/officeart/2005/8/layout/lProcess2"/>
    <dgm:cxn modelId="{69BB89C7-08AC-4D20-A1A8-EEDBA4C299D6}" type="presParOf" srcId="{98754046-E40E-4CF8-9400-0BFE8C9490D9}" destId="{8FAF536E-1A7D-451F-9409-86F705A70D76}" srcOrd="2" destOrd="0" presId="urn:microsoft.com/office/officeart/2005/8/layout/lProcess2"/>
    <dgm:cxn modelId="{97E81394-0A90-4AD0-AD27-ADBC659FB491}" type="presParOf" srcId="{8FAF536E-1A7D-451F-9409-86F705A70D76}" destId="{8F61315A-3CE2-49B1-AD3A-23D792365EC6}" srcOrd="0" destOrd="0" presId="urn:microsoft.com/office/officeart/2005/8/layout/lProcess2"/>
    <dgm:cxn modelId="{0F76AE8C-27B4-408E-B66A-C804C539108A}" type="presParOf" srcId="{8F61315A-3CE2-49B1-AD3A-23D792365EC6}" destId="{349BE135-B9DF-4E42-B8FE-2A37F564B6D5}" srcOrd="0" destOrd="0" presId="urn:microsoft.com/office/officeart/2005/8/layout/lProcess2"/>
    <dgm:cxn modelId="{EA7D4DFB-0F77-4C1B-BD54-CBF93EFC52B4}" type="presParOf" srcId="{8F61315A-3CE2-49B1-AD3A-23D792365EC6}" destId="{24DDF8AD-912B-488E-8507-CEF30153C1E9}" srcOrd="1" destOrd="0" presId="urn:microsoft.com/office/officeart/2005/8/layout/lProcess2"/>
    <dgm:cxn modelId="{F9AB8B7C-B32F-47F4-A06A-9E745CB2CD83}" type="presParOf" srcId="{8F61315A-3CE2-49B1-AD3A-23D792365EC6}" destId="{0684E539-83C8-4174-9A1D-68D21CF868A5}"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4DCDB3-A2EA-4489-A557-55060FDBD1FB}" type="doc">
      <dgm:prSet loTypeId="urn:microsoft.com/office/officeart/2009/3/layout/PlusandMinus" loCatId="relationship" qsTypeId="urn:microsoft.com/office/officeart/2005/8/quickstyle/simple1" qsCatId="simple" csTypeId="urn:microsoft.com/office/officeart/2005/8/colors/accent4_5" csCatId="accent4" phldr="1"/>
      <dgm:spPr/>
      <dgm:t>
        <a:bodyPr/>
        <a:lstStyle/>
        <a:p>
          <a:endParaRPr lang="fr-BE"/>
        </a:p>
      </dgm:t>
    </dgm:pt>
    <dgm:pt modelId="{AC7F175C-A82F-49AB-9F76-C9B8850FD485}">
      <dgm:prSet phldrT="[Texte]"/>
      <dgm:spPr/>
      <dgm:t>
        <a:bodyPr/>
        <a:lstStyle/>
        <a:p>
          <a:endParaRPr lang="fr-FR" dirty="0"/>
        </a:p>
        <a:p>
          <a:r>
            <a:rPr lang="fr-FR" dirty="0"/>
            <a:t>Compétences informationnelles</a:t>
          </a:r>
        </a:p>
        <a:p>
          <a:endParaRPr lang="fr-FR" dirty="0"/>
        </a:p>
        <a:p>
          <a:r>
            <a:rPr lang="fr-FR" dirty="0"/>
            <a:t> Compétences communicationnelles</a:t>
          </a:r>
          <a:endParaRPr lang="fr-BE" dirty="0"/>
        </a:p>
      </dgm:t>
    </dgm:pt>
    <dgm:pt modelId="{E561E261-A1D7-47D2-BD3D-D077757AF033}" type="parTrans" cxnId="{6E2B5448-AE4D-4322-A9C9-E6B9015E6404}">
      <dgm:prSet/>
      <dgm:spPr/>
      <dgm:t>
        <a:bodyPr/>
        <a:lstStyle/>
        <a:p>
          <a:endParaRPr lang="fr-BE"/>
        </a:p>
      </dgm:t>
    </dgm:pt>
    <dgm:pt modelId="{FBA4B36C-C4E4-46CD-BD2E-84A7B5872750}" type="sibTrans" cxnId="{6E2B5448-AE4D-4322-A9C9-E6B9015E6404}">
      <dgm:prSet/>
      <dgm:spPr/>
      <dgm:t>
        <a:bodyPr/>
        <a:lstStyle/>
        <a:p>
          <a:endParaRPr lang="fr-BE"/>
        </a:p>
      </dgm:t>
    </dgm:pt>
    <dgm:pt modelId="{414B12E8-E86F-49F8-A76E-CD47F9DE6C7B}">
      <dgm:prSet phldrT="[Texte]" phldr="1"/>
      <dgm:spPr/>
      <dgm:t>
        <a:bodyPr/>
        <a:lstStyle/>
        <a:p>
          <a:endParaRPr lang="fr-BE" dirty="0"/>
        </a:p>
      </dgm:t>
    </dgm:pt>
    <dgm:pt modelId="{D86321B5-ED3D-47FF-BD97-0CFB18DDB2F4}" type="parTrans" cxnId="{EE43FD86-D9C6-4152-8317-E75D2B026A8F}">
      <dgm:prSet/>
      <dgm:spPr/>
      <dgm:t>
        <a:bodyPr/>
        <a:lstStyle/>
        <a:p>
          <a:endParaRPr lang="fr-BE"/>
        </a:p>
      </dgm:t>
    </dgm:pt>
    <dgm:pt modelId="{E383145D-E267-46E5-B1CF-A89090276C92}" type="sibTrans" cxnId="{EE43FD86-D9C6-4152-8317-E75D2B026A8F}">
      <dgm:prSet/>
      <dgm:spPr/>
      <dgm:t>
        <a:bodyPr/>
        <a:lstStyle/>
        <a:p>
          <a:endParaRPr lang="fr-BE"/>
        </a:p>
      </dgm:t>
    </dgm:pt>
    <dgm:pt modelId="{7BCA481F-A270-4346-8D72-70F29E1F9155}">
      <dgm:prSet phldrT="[Texte]" phldr="1"/>
      <dgm:spPr/>
      <dgm:t>
        <a:bodyPr/>
        <a:lstStyle/>
        <a:p>
          <a:endParaRPr lang="fr-BE" dirty="0"/>
        </a:p>
      </dgm:t>
    </dgm:pt>
    <dgm:pt modelId="{53AB1F95-6A35-479B-ADFF-ABD8143BE356}" type="parTrans" cxnId="{BBB447EF-9CFB-4345-8EF8-F44A70BB96BC}">
      <dgm:prSet/>
      <dgm:spPr/>
      <dgm:t>
        <a:bodyPr/>
        <a:lstStyle/>
        <a:p>
          <a:endParaRPr lang="fr-BE"/>
        </a:p>
      </dgm:t>
    </dgm:pt>
    <dgm:pt modelId="{B48EE316-83DA-4EFF-BB21-8CC8940A2374}" type="sibTrans" cxnId="{BBB447EF-9CFB-4345-8EF8-F44A70BB96BC}">
      <dgm:prSet/>
      <dgm:spPr/>
      <dgm:t>
        <a:bodyPr/>
        <a:lstStyle/>
        <a:p>
          <a:endParaRPr lang="fr-BE"/>
        </a:p>
      </dgm:t>
    </dgm:pt>
    <dgm:pt modelId="{3F1DDAD6-40FC-40F4-9DFE-2C344679C6E3}">
      <dgm:prSet phldrT="[Texte]"/>
      <dgm:spPr/>
      <dgm:t>
        <a:bodyPr/>
        <a:lstStyle/>
        <a:p>
          <a:endParaRPr lang="fr-FR" dirty="0"/>
        </a:p>
        <a:p>
          <a:r>
            <a:rPr lang="fr-FR" dirty="0"/>
            <a:t>Création de contenu</a:t>
          </a:r>
        </a:p>
        <a:p>
          <a:endParaRPr lang="fr-FR" dirty="0"/>
        </a:p>
        <a:p>
          <a:r>
            <a:rPr lang="fr-FR" dirty="0"/>
            <a:t>Résolution de problèmes et sécurité en ligne</a:t>
          </a:r>
          <a:endParaRPr lang="fr-BE" dirty="0"/>
        </a:p>
      </dgm:t>
    </dgm:pt>
    <dgm:pt modelId="{BE9E4C8D-A843-4B64-9929-8BC11390D07A}" type="parTrans" cxnId="{E9EB6FC7-CA59-449C-AF8C-8CF5F62DA538}">
      <dgm:prSet/>
      <dgm:spPr/>
      <dgm:t>
        <a:bodyPr/>
        <a:lstStyle/>
        <a:p>
          <a:endParaRPr lang="fr-BE"/>
        </a:p>
      </dgm:t>
    </dgm:pt>
    <dgm:pt modelId="{05A535E3-B956-4A3B-862C-116C35EB30B1}" type="sibTrans" cxnId="{E9EB6FC7-CA59-449C-AF8C-8CF5F62DA538}">
      <dgm:prSet/>
      <dgm:spPr/>
      <dgm:t>
        <a:bodyPr/>
        <a:lstStyle/>
        <a:p>
          <a:endParaRPr lang="fr-BE"/>
        </a:p>
      </dgm:t>
    </dgm:pt>
    <dgm:pt modelId="{A6B0A8D9-2139-468A-A0F8-EE283A3D2CAB}" type="pres">
      <dgm:prSet presAssocID="{614DCDB3-A2EA-4489-A557-55060FDBD1FB}" presName="Name0" presStyleCnt="0">
        <dgm:presLayoutVars>
          <dgm:chMax val="2"/>
          <dgm:chPref val="2"/>
          <dgm:dir/>
          <dgm:animOne/>
          <dgm:resizeHandles val="exact"/>
        </dgm:presLayoutVars>
      </dgm:prSet>
      <dgm:spPr/>
    </dgm:pt>
    <dgm:pt modelId="{C49B6FA7-C35F-4B9A-BCCC-EED5F7BEFC78}" type="pres">
      <dgm:prSet presAssocID="{614DCDB3-A2EA-4489-A557-55060FDBD1FB}" presName="Background" presStyleLbl="bgImgPlace1" presStyleIdx="0" presStyleCnt="1" custLinFactNeighborY="686"/>
      <dgm:spPr/>
    </dgm:pt>
    <dgm:pt modelId="{55E6C2F0-C099-4078-A398-C2351ABD2D18}" type="pres">
      <dgm:prSet presAssocID="{614DCDB3-A2EA-4489-A557-55060FDBD1FB}" presName="ParentText1" presStyleLbl="revTx" presStyleIdx="0" presStyleCnt="2">
        <dgm:presLayoutVars>
          <dgm:chMax val="0"/>
          <dgm:chPref val="0"/>
          <dgm:bulletEnabled val="1"/>
        </dgm:presLayoutVars>
      </dgm:prSet>
      <dgm:spPr/>
    </dgm:pt>
    <dgm:pt modelId="{06FD66E6-28ED-4A10-843D-6A5730B2C190}" type="pres">
      <dgm:prSet presAssocID="{614DCDB3-A2EA-4489-A557-55060FDBD1FB}" presName="ParentText2" presStyleLbl="revTx" presStyleIdx="1" presStyleCnt="2">
        <dgm:presLayoutVars>
          <dgm:chMax val="0"/>
          <dgm:chPref val="0"/>
          <dgm:bulletEnabled val="1"/>
        </dgm:presLayoutVars>
      </dgm:prSet>
      <dgm:spPr/>
    </dgm:pt>
    <dgm:pt modelId="{6F4A6FF8-9E8B-42F2-A905-3254AFC32A6C}" type="pres">
      <dgm:prSet presAssocID="{614DCDB3-A2EA-4489-A557-55060FDBD1FB}" presName="Plus" presStyleLbl="alignNode1" presStyleIdx="0" presStyleCnt="2"/>
      <dgm:spPr/>
    </dgm:pt>
    <dgm:pt modelId="{DD47F8C8-DF25-472A-9DC9-AF983954B751}" type="pres">
      <dgm:prSet presAssocID="{614DCDB3-A2EA-4489-A557-55060FDBD1FB}" presName="Minus" presStyleLbl="alignNode1" presStyleIdx="1" presStyleCnt="2"/>
      <dgm:spPr/>
    </dgm:pt>
    <dgm:pt modelId="{413F0A56-0CF5-46EA-8D18-765F10CD660E}" type="pres">
      <dgm:prSet presAssocID="{614DCDB3-A2EA-4489-A557-55060FDBD1FB}" presName="Divider" presStyleLbl="parChTrans1D1" presStyleIdx="0" presStyleCnt="1"/>
      <dgm:spPr/>
    </dgm:pt>
  </dgm:ptLst>
  <dgm:cxnLst>
    <dgm:cxn modelId="{A3DFFD08-EF73-41A2-8D3D-497F72357014}" type="presOf" srcId="{AC7F175C-A82F-49AB-9F76-C9B8850FD485}" destId="{55E6C2F0-C099-4078-A398-C2351ABD2D18}" srcOrd="0" destOrd="0" presId="urn:microsoft.com/office/officeart/2009/3/layout/PlusandMinus"/>
    <dgm:cxn modelId="{6E2B5448-AE4D-4322-A9C9-E6B9015E6404}" srcId="{614DCDB3-A2EA-4489-A557-55060FDBD1FB}" destId="{AC7F175C-A82F-49AB-9F76-C9B8850FD485}" srcOrd="0" destOrd="0" parTransId="{E561E261-A1D7-47D2-BD3D-D077757AF033}" sibTransId="{FBA4B36C-C4E4-46CD-BD2E-84A7B5872750}"/>
    <dgm:cxn modelId="{EE43FD86-D9C6-4152-8317-E75D2B026A8F}" srcId="{614DCDB3-A2EA-4489-A557-55060FDBD1FB}" destId="{414B12E8-E86F-49F8-A76E-CD47F9DE6C7B}" srcOrd="2" destOrd="0" parTransId="{D86321B5-ED3D-47FF-BD97-0CFB18DDB2F4}" sibTransId="{E383145D-E267-46E5-B1CF-A89090276C92}"/>
    <dgm:cxn modelId="{3E4C99C2-7E98-4435-8DB5-269A5D319029}" type="presOf" srcId="{614DCDB3-A2EA-4489-A557-55060FDBD1FB}" destId="{A6B0A8D9-2139-468A-A0F8-EE283A3D2CAB}" srcOrd="0" destOrd="0" presId="urn:microsoft.com/office/officeart/2009/3/layout/PlusandMinus"/>
    <dgm:cxn modelId="{E9EB6FC7-CA59-449C-AF8C-8CF5F62DA538}" srcId="{614DCDB3-A2EA-4489-A557-55060FDBD1FB}" destId="{3F1DDAD6-40FC-40F4-9DFE-2C344679C6E3}" srcOrd="1" destOrd="0" parTransId="{BE9E4C8D-A843-4B64-9929-8BC11390D07A}" sibTransId="{05A535E3-B956-4A3B-862C-116C35EB30B1}"/>
    <dgm:cxn modelId="{CCD2E3CF-97B3-4D6C-BB9F-0F4F5305F09F}" type="presOf" srcId="{3F1DDAD6-40FC-40F4-9DFE-2C344679C6E3}" destId="{06FD66E6-28ED-4A10-843D-6A5730B2C190}" srcOrd="0" destOrd="0" presId="urn:microsoft.com/office/officeart/2009/3/layout/PlusandMinus"/>
    <dgm:cxn modelId="{BBB447EF-9CFB-4345-8EF8-F44A70BB96BC}" srcId="{614DCDB3-A2EA-4489-A557-55060FDBD1FB}" destId="{7BCA481F-A270-4346-8D72-70F29E1F9155}" srcOrd="3" destOrd="0" parTransId="{53AB1F95-6A35-479B-ADFF-ABD8143BE356}" sibTransId="{B48EE316-83DA-4EFF-BB21-8CC8940A2374}"/>
    <dgm:cxn modelId="{44C03B3A-9868-4C3B-8846-16C9BDBCEF08}" type="presParOf" srcId="{A6B0A8D9-2139-468A-A0F8-EE283A3D2CAB}" destId="{C49B6FA7-C35F-4B9A-BCCC-EED5F7BEFC78}" srcOrd="0" destOrd="0" presId="urn:microsoft.com/office/officeart/2009/3/layout/PlusandMinus"/>
    <dgm:cxn modelId="{FCB77DA9-A5CE-4F3B-84C6-714AD3629905}" type="presParOf" srcId="{A6B0A8D9-2139-468A-A0F8-EE283A3D2CAB}" destId="{55E6C2F0-C099-4078-A398-C2351ABD2D18}" srcOrd="1" destOrd="0" presId="urn:microsoft.com/office/officeart/2009/3/layout/PlusandMinus"/>
    <dgm:cxn modelId="{F472C123-0828-497A-BCA2-C05F536CB0CD}" type="presParOf" srcId="{A6B0A8D9-2139-468A-A0F8-EE283A3D2CAB}" destId="{06FD66E6-28ED-4A10-843D-6A5730B2C190}" srcOrd="2" destOrd="0" presId="urn:microsoft.com/office/officeart/2009/3/layout/PlusandMinus"/>
    <dgm:cxn modelId="{30370BB4-1E90-4683-BDF9-75C4E8250A02}" type="presParOf" srcId="{A6B0A8D9-2139-468A-A0F8-EE283A3D2CAB}" destId="{6F4A6FF8-9E8B-42F2-A905-3254AFC32A6C}" srcOrd="3" destOrd="0" presId="urn:microsoft.com/office/officeart/2009/3/layout/PlusandMinus"/>
    <dgm:cxn modelId="{39DD82F0-0F56-417B-A35C-8CB9C1EA31B0}" type="presParOf" srcId="{A6B0A8D9-2139-468A-A0F8-EE283A3D2CAB}" destId="{DD47F8C8-DF25-472A-9DC9-AF983954B751}" srcOrd="4" destOrd="0" presId="urn:microsoft.com/office/officeart/2009/3/layout/PlusandMinus"/>
    <dgm:cxn modelId="{0A5770E2-1F26-4F04-B53C-C99224DC98CD}" type="presParOf" srcId="{A6B0A8D9-2139-468A-A0F8-EE283A3D2CAB}" destId="{413F0A56-0CF5-46EA-8D18-765F10CD660E}"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FA5C90-C53B-4110-BF90-828C7AFD85D0}" type="doc">
      <dgm:prSet loTypeId="urn:microsoft.com/office/officeart/2005/8/layout/equation1" loCatId="process" qsTypeId="urn:microsoft.com/office/officeart/2005/8/quickstyle/simple1" qsCatId="simple" csTypeId="urn:microsoft.com/office/officeart/2005/8/colors/accent2_5" csCatId="accent2" phldr="1"/>
      <dgm:spPr/>
    </dgm:pt>
    <dgm:pt modelId="{C2042D34-A6BC-48D8-9313-0547E3C76DBF}">
      <dgm:prSet phldrT="[Texte]"/>
      <dgm:spPr/>
      <dgm:t>
        <a:bodyPr/>
        <a:lstStyle/>
        <a:p>
          <a:r>
            <a:rPr lang="fr-FR" dirty="0"/>
            <a:t>Risque</a:t>
          </a:r>
          <a:endParaRPr lang="fr-BE" dirty="0"/>
        </a:p>
      </dgm:t>
    </dgm:pt>
    <dgm:pt modelId="{82D4ACD3-23D7-44D8-B482-E1881ECF7FCC}" type="parTrans" cxnId="{2B8CB002-E6F6-42B7-A3D3-0765AE614824}">
      <dgm:prSet/>
      <dgm:spPr/>
      <dgm:t>
        <a:bodyPr/>
        <a:lstStyle/>
        <a:p>
          <a:endParaRPr lang="fr-BE"/>
        </a:p>
      </dgm:t>
    </dgm:pt>
    <dgm:pt modelId="{601B1C86-90C0-4DAE-8A99-AEC45012E6E9}" type="sibTrans" cxnId="{2B8CB002-E6F6-42B7-A3D3-0765AE614824}">
      <dgm:prSet/>
      <dgm:spPr/>
      <dgm:t>
        <a:bodyPr/>
        <a:lstStyle/>
        <a:p>
          <a:endParaRPr lang="fr-BE"/>
        </a:p>
      </dgm:t>
    </dgm:pt>
    <dgm:pt modelId="{69F513FB-B88D-40A8-8077-69B82FA22156}">
      <dgm:prSet phldrT="[Texte]"/>
      <dgm:spPr/>
      <dgm:t>
        <a:bodyPr/>
        <a:lstStyle/>
        <a:p>
          <a:r>
            <a:rPr lang="fr-FR" dirty="0"/>
            <a:t>Fragilité en création de contenu</a:t>
          </a:r>
          <a:endParaRPr lang="fr-BE" dirty="0"/>
        </a:p>
      </dgm:t>
    </dgm:pt>
    <dgm:pt modelId="{9CE79711-103A-4A35-AE48-6C1064AB7CF9}" type="parTrans" cxnId="{EA40A20B-9B63-49EB-95F9-C976DEF51E4E}">
      <dgm:prSet/>
      <dgm:spPr/>
      <dgm:t>
        <a:bodyPr/>
        <a:lstStyle/>
        <a:p>
          <a:endParaRPr lang="fr-BE"/>
        </a:p>
      </dgm:t>
    </dgm:pt>
    <dgm:pt modelId="{93D1EA94-9822-497D-B2EE-74E138D85967}" type="sibTrans" cxnId="{EA40A20B-9B63-49EB-95F9-C976DEF51E4E}">
      <dgm:prSet/>
      <dgm:spPr/>
      <dgm:t>
        <a:bodyPr/>
        <a:lstStyle/>
        <a:p>
          <a:endParaRPr lang="fr-BE"/>
        </a:p>
      </dgm:t>
    </dgm:pt>
    <dgm:pt modelId="{2F6887A8-3C91-4A94-B0B0-2D09F29F5C90}">
      <dgm:prSet phldrT="[Texte]"/>
      <dgm:spPr/>
      <dgm:t>
        <a:bodyPr/>
        <a:lstStyle/>
        <a:p>
          <a:r>
            <a:rPr lang="fr-FR" dirty="0"/>
            <a:t>Vulnérabilité numérique</a:t>
          </a:r>
          <a:endParaRPr lang="fr-BE" dirty="0"/>
        </a:p>
      </dgm:t>
    </dgm:pt>
    <dgm:pt modelId="{2A6BFC50-53E7-4B5B-A8C6-5EBC2E933A2B}" type="parTrans" cxnId="{F56295BF-0F65-49D4-A1A3-AD35782DE2D7}">
      <dgm:prSet/>
      <dgm:spPr/>
      <dgm:t>
        <a:bodyPr/>
        <a:lstStyle/>
        <a:p>
          <a:endParaRPr lang="fr-BE"/>
        </a:p>
      </dgm:t>
    </dgm:pt>
    <dgm:pt modelId="{32974A57-65B5-4AFB-8732-735201DB6F47}" type="sibTrans" cxnId="{F56295BF-0F65-49D4-A1A3-AD35782DE2D7}">
      <dgm:prSet/>
      <dgm:spPr/>
      <dgm:t>
        <a:bodyPr/>
        <a:lstStyle/>
        <a:p>
          <a:endParaRPr lang="fr-BE"/>
        </a:p>
      </dgm:t>
    </dgm:pt>
    <dgm:pt modelId="{FE374946-938F-4ABF-B618-BF294CB39696}">
      <dgm:prSet/>
      <dgm:spPr/>
      <dgm:t>
        <a:bodyPr/>
        <a:lstStyle/>
        <a:p>
          <a:r>
            <a:rPr lang="fr-FR" dirty="0"/>
            <a:t>Fragilité numérique citoyenne (DigComp)</a:t>
          </a:r>
          <a:endParaRPr lang="fr-BE" dirty="0"/>
        </a:p>
      </dgm:t>
    </dgm:pt>
    <dgm:pt modelId="{E43BA2E6-C999-4A56-B72F-21927D3EACF9}" type="parTrans" cxnId="{DCC4A15F-C247-433A-8596-65B64E14FDAE}">
      <dgm:prSet/>
      <dgm:spPr/>
      <dgm:t>
        <a:bodyPr/>
        <a:lstStyle/>
        <a:p>
          <a:endParaRPr lang="fr-BE"/>
        </a:p>
      </dgm:t>
    </dgm:pt>
    <dgm:pt modelId="{34DF2216-E3DE-4E67-978C-CDDBD843D202}" type="sibTrans" cxnId="{DCC4A15F-C247-433A-8596-65B64E14FDAE}">
      <dgm:prSet/>
      <dgm:spPr/>
      <dgm:t>
        <a:bodyPr/>
        <a:lstStyle/>
        <a:p>
          <a:endParaRPr lang="fr-BE"/>
        </a:p>
      </dgm:t>
    </dgm:pt>
    <dgm:pt modelId="{DC805B01-B383-4449-A60C-6AB49A8BEDF0}" type="pres">
      <dgm:prSet presAssocID="{9CFA5C90-C53B-4110-BF90-828C7AFD85D0}" presName="linearFlow" presStyleCnt="0">
        <dgm:presLayoutVars>
          <dgm:dir/>
          <dgm:resizeHandles val="exact"/>
        </dgm:presLayoutVars>
      </dgm:prSet>
      <dgm:spPr/>
    </dgm:pt>
    <dgm:pt modelId="{05C3380C-1068-4166-B535-181EDAF05098}" type="pres">
      <dgm:prSet presAssocID="{C2042D34-A6BC-48D8-9313-0547E3C76DBF}" presName="node" presStyleLbl="node1" presStyleIdx="0" presStyleCnt="4">
        <dgm:presLayoutVars>
          <dgm:bulletEnabled val="1"/>
        </dgm:presLayoutVars>
      </dgm:prSet>
      <dgm:spPr/>
    </dgm:pt>
    <dgm:pt modelId="{27AE20D4-B65B-4FD2-B6AC-BB16CE4058ED}" type="pres">
      <dgm:prSet presAssocID="{601B1C86-90C0-4DAE-8A99-AEC45012E6E9}" presName="spacerL" presStyleCnt="0"/>
      <dgm:spPr/>
    </dgm:pt>
    <dgm:pt modelId="{036E6C48-F46E-4553-8D9D-559A3489D9A8}" type="pres">
      <dgm:prSet presAssocID="{601B1C86-90C0-4DAE-8A99-AEC45012E6E9}" presName="sibTrans" presStyleLbl="sibTrans2D1" presStyleIdx="0" presStyleCnt="3"/>
      <dgm:spPr/>
    </dgm:pt>
    <dgm:pt modelId="{BCD028D0-EC63-499F-BA82-FCA383F316CC}" type="pres">
      <dgm:prSet presAssocID="{601B1C86-90C0-4DAE-8A99-AEC45012E6E9}" presName="spacerR" presStyleCnt="0"/>
      <dgm:spPr/>
    </dgm:pt>
    <dgm:pt modelId="{75581F69-A3C8-4D7F-9C66-58FD084CF838}" type="pres">
      <dgm:prSet presAssocID="{69F513FB-B88D-40A8-8077-69B82FA22156}" presName="node" presStyleLbl="node1" presStyleIdx="1" presStyleCnt="4">
        <dgm:presLayoutVars>
          <dgm:bulletEnabled val="1"/>
        </dgm:presLayoutVars>
      </dgm:prSet>
      <dgm:spPr/>
    </dgm:pt>
    <dgm:pt modelId="{457F25EA-5E08-41B0-A29B-78F1064D1ED1}" type="pres">
      <dgm:prSet presAssocID="{93D1EA94-9822-497D-B2EE-74E138D85967}" presName="spacerL" presStyleCnt="0"/>
      <dgm:spPr/>
    </dgm:pt>
    <dgm:pt modelId="{8336DF8A-8E2E-4AA0-86D0-4C413CF64133}" type="pres">
      <dgm:prSet presAssocID="{93D1EA94-9822-497D-B2EE-74E138D85967}" presName="sibTrans" presStyleLbl="sibTrans2D1" presStyleIdx="1" presStyleCnt="3"/>
      <dgm:spPr/>
    </dgm:pt>
    <dgm:pt modelId="{B470054C-840D-4BF9-9B88-8F2D6F44C7DE}" type="pres">
      <dgm:prSet presAssocID="{93D1EA94-9822-497D-B2EE-74E138D85967}" presName="spacerR" presStyleCnt="0"/>
      <dgm:spPr/>
    </dgm:pt>
    <dgm:pt modelId="{D849836A-9594-4FC0-9EC4-54446D5F815D}" type="pres">
      <dgm:prSet presAssocID="{FE374946-938F-4ABF-B618-BF294CB39696}" presName="node" presStyleLbl="node1" presStyleIdx="2" presStyleCnt="4">
        <dgm:presLayoutVars>
          <dgm:bulletEnabled val="1"/>
        </dgm:presLayoutVars>
      </dgm:prSet>
      <dgm:spPr/>
    </dgm:pt>
    <dgm:pt modelId="{3171A138-32D5-4F0E-BF65-A2D7C38FA100}" type="pres">
      <dgm:prSet presAssocID="{34DF2216-E3DE-4E67-978C-CDDBD843D202}" presName="spacerL" presStyleCnt="0"/>
      <dgm:spPr/>
    </dgm:pt>
    <dgm:pt modelId="{88F7E475-9842-4AC4-BDA3-2329CE0B37AA}" type="pres">
      <dgm:prSet presAssocID="{34DF2216-E3DE-4E67-978C-CDDBD843D202}" presName="sibTrans" presStyleLbl="sibTrans2D1" presStyleIdx="2" presStyleCnt="3"/>
      <dgm:spPr/>
    </dgm:pt>
    <dgm:pt modelId="{17256C39-E96A-4599-8DFC-45050A0CF13A}" type="pres">
      <dgm:prSet presAssocID="{34DF2216-E3DE-4E67-978C-CDDBD843D202}" presName="spacerR" presStyleCnt="0"/>
      <dgm:spPr/>
    </dgm:pt>
    <dgm:pt modelId="{027ACE8F-14CE-43D1-9A04-EF275AC05BED}" type="pres">
      <dgm:prSet presAssocID="{2F6887A8-3C91-4A94-B0B0-2D09F29F5C90}" presName="node" presStyleLbl="node1" presStyleIdx="3" presStyleCnt="4">
        <dgm:presLayoutVars>
          <dgm:bulletEnabled val="1"/>
        </dgm:presLayoutVars>
      </dgm:prSet>
      <dgm:spPr/>
    </dgm:pt>
  </dgm:ptLst>
  <dgm:cxnLst>
    <dgm:cxn modelId="{2B8CB002-E6F6-42B7-A3D3-0765AE614824}" srcId="{9CFA5C90-C53B-4110-BF90-828C7AFD85D0}" destId="{C2042D34-A6BC-48D8-9313-0547E3C76DBF}" srcOrd="0" destOrd="0" parTransId="{82D4ACD3-23D7-44D8-B482-E1881ECF7FCC}" sibTransId="{601B1C86-90C0-4DAE-8A99-AEC45012E6E9}"/>
    <dgm:cxn modelId="{E3A13405-9E8C-469E-82C3-E875B472C307}" type="presOf" srcId="{FE374946-938F-4ABF-B618-BF294CB39696}" destId="{D849836A-9594-4FC0-9EC4-54446D5F815D}" srcOrd="0" destOrd="0" presId="urn:microsoft.com/office/officeart/2005/8/layout/equation1"/>
    <dgm:cxn modelId="{EA40A20B-9B63-49EB-95F9-C976DEF51E4E}" srcId="{9CFA5C90-C53B-4110-BF90-828C7AFD85D0}" destId="{69F513FB-B88D-40A8-8077-69B82FA22156}" srcOrd="1" destOrd="0" parTransId="{9CE79711-103A-4A35-AE48-6C1064AB7CF9}" sibTransId="{93D1EA94-9822-497D-B2EE-74E138D85967}"/>
    <dgm:cxn modelId="{D357575E-DF56-4F1D-8730-D38CAA96FAD0}" type="presOf" srcId="{69F513FB-B88D-40A8-8077-69B82FA22156}" destId="{75581F69-A3C8-4D7F-9C66-58FD084CF838}" srcOrd="0" destOrd="0" presId="urn:microsoft.com/office/officeart/2005/8/layout/equation1"/>
    <dgm:cxn modelId="{DCC4A15F-C247-433A-8596-65B64E14FDAE}" srcId="{9CFA5C90-C53B-4110-BF90-828C7AFD85D0}" destId="{FE374946-938F-4ABF-B618-BF294CB39696}" srcOrd="2" destOrd="0" parTransId="{E43BA2E6-C999-4A56-B72F-21927D3EACF9}" sibTransId="{34DF2216-E3DE-4E67-978C-CDDBD843D202}"/>
    <dgm:cxn modelId="{7D27806A-735E-4F63-A58E-988E4F744020}" type="presOf" srcId="{34DF2216-E3DE-4E67-978C-CDDBD843D202}" destId="{88F7E475-9842-4AC4-BDA3-2329CE0B37AA}" srcOrd="0" destOrd="0" presId="urn:microsoft.com/office/officeart/2005/8/layout/equation1"/>
    <dgm:cxn modelId="{3FAEC35A-CBCF-4410-BF43-96554F41A1B1}" type="presOf" srcId="{2F6887A8-3C91-4A94-B0B0-2D09F29F5C90}" destId="{027ACE8F-14CE-43D1-9A04-EF275AC05BED}" srcOrd="0" destOrd="0" presId="urn:microsoft.com/office/officeart/2005/8/layout/equation1"/>
    <dgm:cxn modelId="{A3A5737C-EC0A-42C5-A2EF-8816161FA6A0}" type="presOf" srcId="{601B1C86-90C0-4DAE-8A99-AEC45012E6E9}" destId="{036E6C48-F46E-4553-8D9D-559A3489D9A8}" srcOrd="0" destOrd="0" presId="urn:microsoft.com/office/officeart/2005/8/layout/equation1"/>
    <dgm:cxn modelId="{8B50ED8F-822B-475C-BA83-0FCEE833D732}" type="presOf" srcId="{93D1EA94-9822-497D-B2EE-74E138D85967}" destId="{8336DF8A-8E2E-4AA0-86D0-4C413CF64133}" srcOrd="0" destOrd="0" presId="urn:microsoft.com/office/officeart/2005/8/layout/equation1"/>
    <dgm:cxn modelId="{B02E5790-A9FE-479B-9463-3DA323E73C61}" type="presOf" srcId="{C2042D34-A6BC-48D8-9313-0547E3C76DBF}" destId="{05C3380C-1068-4166-B535-181EDAF05098}" srcOrd="0" destOrd="0" presId="urn:microsoft.com/office/officeart/2005/8/layout/equation1"/>
    <dgm:cxn modelId="{F56295BF-0F65-49D4-A1A3-AD35782DE2D7}" srcId="{9CFA5C90-C53B-4110-BF90-828C7AFD85D0}" destId="{2F6887A8-3C91-4A94-B0B0-2D09F29F5C90}" srcOrd="3" destOrd="0" parTransId="{2A6BFC50-53E7-4B5B-A8C6-5EBC2E933A2B}" sibTransId="{32974A57-65B5-4AFB-8732-735201DB6F47}"/>
    <dgm:cxn modelId="{6C334DE1-41BE-420A-A728-BF3B14149D80}" type="presOf" srcId="{9CFA5C90-C53B-4110-BF90-828C7AFD85D0}" destId="{DC805B01-B383-4449-A60C-6AB49A8BEDF0}" srcOrd="0" destOrd="0" presId="urn:microsoft.com/office/officeart/2005/8/layout/equation1"/>
    <dgm:cxn modelId="{B7F377E6-B6C2-48F6-86C6-BE7E2D26B4E0}" type="presParOf" srcId="{DC805B01-B383-4449-A60C-6AB49A8BEDF0}" destId="{05C3380C-1068-4166-B535-181EDAF05098}" srcOrd="0" destOrd="0" presId="urn:microsoft.com/office/officeart/2005/8/layout/equation1"/>
    <dgm:cxn modelId="{45E4AF7A-DA87-4FA8-BE4A-E42C8FCEC7DF}" type="presParOf" srcId="{DC805B01-B383-4449-A60C-6AB49A8BEDF0}" destId="{27AE20D4-B65B-4FD2-B6AC-BB16CE4058ED}" srcOrd="1" destOrd="0" presId="urn:microsoft.com/office/officeart/2005/8/layout/equation1"/>
    <dgm:cxn modelId="{ED552DCA-3D54-4B45-981C-4EBD5D365FCA}" type="presParOf" srcId="{DC805B01-B383-4449-A60C-6AB49A8BEDF0}" destId="{036E6C48-F46E-4553-8D9D-559A3489D9A8}" srcOrd="2" destOrd="0" presId="urn:microsoft.com/office/officeart/2005/8/layout/equation1"/>
    <dgm:cxn modelId="{703BEDF2-7CB8-4BA8-BB80-69374BBBF09B}" type="presParOf" srcId="{DC805B01-B383-4449-A60C-6AB49A8BEDF0}" destId="{BCD028D0-EC63-499F-BA82-FCA383F316CC}" srcOrd="3" destOrd="0" presId="urn:microsoft.com/office/officeart/2005/8/layout/equation1"/>
    <dgm:cxn modelId="{FE9C6F8F-BBE6-4C6D-80DE-51B768135E67}" type="presParOf" srcId="{DC805B01-B383-4449-A60C-6AB49A8BEDF0}" destId="{75581F69-A3C8-4D7F-9C66-58FD084CF838}" srcOrd="4" destOrd="0" presId="urn:microsoft.com/office/officeart/2005/8/layout/equation1"/>
    <dgm:cxn modelId="{30C9A918-528A-4745-8E31-1FC930D7A48F}" type="presParOf" srcId="{DC805B01-B383-4449-A60C-6AB49A8BEDF0}" destId="{457F25EA-5E08-41B0-A29B-78F1064D1ED1}" srcOrd="5" destOrd="0" presId="urn:microsoft.com/office/officeart/2005/8/layout/equation1"/>
    <dgm:cxn modelId="{39A6BEE5-46AB-4846-A540-A92639C76204}" type="presParOf" srcId="{DC805B01-B383-4449-A60C-6AB49A8BEDF0}" destId="{8336DF8A-8E2E-4AA0-86D0-4C413CF64133}" srcOrd="6" destOrd="0" presId="urn:microsoft.com/office/officeart/2005/8/layout/equation1"/>
    <dgm:cxn modelId="{1666C3DF-C880-4314-8132-1ADD2D35598F}" type="presParOf" srcId="{DC805B01-B383-4449-A60C-6AB49A8BEDF0}" destId="{B470054C-840D-4BF9-9B88-8F2D6F44C7DE}" srcOrd="7" destOrd="0" presId="urn:microsoft.com/office/officeart/2005/8/layout/equation1"/>
    <dgm:cxn modelId="{D3153C94-1B15-4D8F-B4B1-D568F62866A1}" type="presParOf" srcId="{DC805B01-B383-4449-A60C-6AB49A8BEDF0}" destId="{D849836A-9594-4FC0-9EC4-54446D5F815D}" srcOrd="8" destOrd="0" presId="urn:microsoft.com/office/officeart/2005/8/layout/equation1"/>
    <dgm:cxn modelId="{D478A637-A5E2-453D-B49D-312AB75271D3}" type="presParOf" srcId="{DC805B01-B383-4449-A60C-6AB49A8BEDF0}" destId="{3171A138-32D5-4F0E-BF65-A2D7C38FA100}" srcOrd="9" destOrd="0" presId="urn:microsoft.com/office/officeart/2005/8/layout/equation1"/>
    <dgm:cxn modelId="{EF449602-18C1-45E1-B4DC-76148D0DAF93}" type="presParOf" srcId="{DC805B01-B383-4449-A60C-6AB49A8BEDF0}" destId="{88F7E475-9842-4AC4-BDA3-2329CE0B37AA}" srcOrd="10" destOrd="0" presId="urn:microsoft.com/office/officeart/2005/8/layout/equation1"/>
    <dgm:cxn modelId="{F048B486-C609-476F-B4D1-68FBA50DEDD1}" type="presParOf" srcId="{DC805B01-B383-4449-A60C-6AB49A8BEDF0}" destId="{17256C39-E96A-4599-8DFC-45050A0CF13A}" srcOrd="11" destOrd="0" presId="urn:microsoft.com/office/officeart/2005/8/layout/equation1"/>
    <dgm:cxn modelId="{5FB5603B-9F9B-4C00-9C04-AAB5E6A0E3D1}" type="presParOf" srcId="{DC805B01-B383-4449-A60C-6AB49A8BEDF0}" destId="{027ACE8F-14CE-43D1-9A04-EF275AC05BED}" srcOrd="12"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E2AC60-FEF6-4135-BA1A-7608FEB69105}" type="doc">
      <dgm:prSet loTypeId="urn:microsoft.com/office/officeart/2008/layout/TitledPictureBlocks" loCatId="picture" qsTypeId="urn:microsoft.com/office/officeart/2005/8/quickstyle/simple1" qsCatId="simple" csTypeId="urn:microsoft.com/office/officeart/2005/8/colors/accent2_2" csCatId="accent2" phldr="1"/>
      <dgm:spPr/>
      <dgm:t>
        <a:bodyPr/>
        <a:lstStyle/>
        <a:p>
          <a:endParaRPr lang="fr-BE"/>
        </a:p>
      </dgm:t>
    </dgm:pt>
    <dgm:pt modelId="{3D3E3BB3-385E-4A90-BC76-64B8169A9B4B}">
      <dgm:prSet phldrT="[Texte]"/>
      <dgm:spPr/>
      <dgm:t>
        <a:bodyPr/>
        <a:lstStyle/>
        <a:p>
          <a:r>
            <a:rPr lang="fr-FR" dirty="0"/>
            <a:t>Le code de la campagne</a:t>
          </a:r>
          <a:endParaRPr lang="fr-BE" dirty="0"/>
        </a:p>
      </dgm:t>
    </dgm:pt>
    <dgm:pt modelId="{785533B3-88A7-45CE-A579-B5D62FCC0758}" type="parTrans" cxnId="{165BC748-2CA2-4726-9360-4FF110BE27B2}">
      <dgm:prSet/>
      <dgm:spPr/>
      <dgm:t>
        <a:bodyPr/>
        <a:lstStyle/>
        <a:p>
          <a:endParaRPr lang="fr-BE"/>
        </a:p>
      </dgm:t>
    </dgm:pt>
    <dgm:pt modelId="{0883F669-F047-4582-8B8B-49E41E5ABC09}" type="sibTrans" cxnId="{165BC748-2CA2-4726-9360-4FF110BE27B2}">
      <dgm:prSet/>
      <dgm:spPr/>
      <dgm:t>
        <a:bodyPr/>
        <a:lstStyle/>
        <a:p>
          <a:endParaRPr lang="fr-BE"/>
        </a:p>
      </dgm:t>
    </dgm:pt>
    <dgm:pt modelId="{6B3E631A-7837-48D3-9E80-3A896981EFB1}">
      <dgm:prSet phldrT="[Texte]"/>
      <dgm:spPr/>
      <dgm:t>
        <a:bodyPr/>
        <a:lstStyle/>
        <a:p>
          <a:r>
            <a:rPr lang="fr-FR" dirty="0"/>
            <a:t>Les informations de connexion</a:t>
          </a:r>
          <a:endParaRPr lang="fr-BE" dirty="0"/>
        </a:p>
      </dgm:t>
    </dgm:pt>
    <dgm:pt modelId="{90F4F241-4481-4957-808D-88A4136326EC}" type="parTrans" cxnId="{19E5180F-2591-4308-9E00-F3C2E8C76D04}">
      <dgm:prSet/>
      <dgm:spPr/>
      <dgm:t>
        <a:bodyPr/>
        <a:lstStyle/>
        <a:p>
          <a:endParaRPr lang="fr-BE"/>
        </a:p>
      </dgm:t>
    </dgm:pt>
    <dgm:pt modelId="{079518ED-B503-48F4-AC49-499E5CB5B991}" type="sibTrans" cxnId="{19E5180F-2591-4308-9E00-F3C2E8C76D04}">
      <dgm:prSet/>
      <dgm:spPr/>
      <dgm:t>
        <a:bodyPr/>
        <a:lstStyle/>
        <a:p>
          <a:endParaRPr lang="fr-BE"/>
        </a:p>
      </dgm:t>
    </dgm:pt>
    <dgm:pt modelId="{2C6575BC-7300-41C3-903F-16A57C77D18E}">
      <dgm:prSet phldrT="[Texte]"/>
      <dgm:spPr/>
      <dgm:t>
        <a:bodyPr/>
        <a:lstStyle/>
        <a:p>
          <a:r>
            <a:rPr lang="fr-FR" dirty="0"/>
            <a:t>Le tableau NOMA / </a:t>
          </a:r>
          <a:r>
            <a:rPr lang="fr-FR" dirty="0" err="1"/>
            <a:t>N°étudiant</a:t>
          </a:r>
          <a:r>
            <a:rPr lang="fr-FR" dirty="0"/>
            <a:t> </a:t>
          </a:r>
          <a:r>
            <a:rPr lang="fr-FR" dirty="0" err="1"/>
            <a:t>Pix</a:t>
          </a:r>
          <a:endParaRPr lang="fr-BE" dirty="0"/>
        </a:p>
      </dgm:t>
    </dgm:pt>
    <dgm:pt modelId="{E35618CF-F763-418C-A246-7BF8D9F2906C}" type="parTrans" cxnId="{4CBA400B-75B8-43A4-A125-F2E90197DE88}">
      <dgm:prSet/>
      <dgm:spPr/>
      <dgm:t>
        <a:bodyPr/>
        <a:lstStyle/>
        <a:p>
          <a:endParaRPr lang="fr-BE"/>
        </a:p>
      </dgm:t>
    </dgm:pt>
    <dgm:pt modelId="{7367A369-B9BC-4D5A-88F7-0C3A593FE259}" type="sibTrans" cxnId="{4CBA400B-75B8-43A4-A125-F2E90197DE88}">
      <dgm:prSet/>
      <dgm:spPr/>
      <dgm:t>
        <a:bodyPr/>
        <a:lstStyle/>
        <a:p>
          <a:endParaRPr lang="fr-BE"/>
        </a:p>
      </dgm:t>
    </dgm:pt>
    <dgm:pt modelId="{FECE751D-CB67-47C8-8D62-D030C2115A44}" type="pres">
      <dgm:prSet presAssocID="{44E2AC60-FEF6-4135-BA1A-7608FEB69105}" presName="rootNode" presStyleCnt="0">
        <dgm:presLayoutVars>
          <dgm:chMax/>
          <dgm:chPref/>
          <dgm:dir/>
          <dgm:animLvl val="lvl"/>
        </dgm:presLayoutVars>
      </dgm:prSet>
      <dgm:spPr/>
    </dgm:pt>
    <dgm:pt modelId="{20A80499-7AD9-4861-901E-7D69F14D7664}" type="pres">
      <dgm:prSet presAssocID="{3D3E3BB3-385E-4A90-BC76-64B8169A9B4B}" presName="composite" presStyleCnt="0"/>
      <dgm:spPr/>
    </dgm:pt>
    <dgm:pt modelId="{277AC5CC-16E1-41CA-ACE0-A260E3D4A0BA}" type="pres">
      <dgm:prSet presAssocID="{3D3E3BB3-385E-4A90-BC76-64B8169A9B4B}" presName="ParentText" presStyleLbl="node1" presStyleIdx="0" presStyleCnt="3" custScaleX="168572" custScaleY="147692">
        <dgm:presLayoutVars>
          <dgm:chMax val="1"/>
          <dgm:chPref val="1"/>
          <dgm:bulletEnabled val="1"/>
        </dgm:presLayoutVars>
      </dgm:prSet>
      <dgm:spPr/>
    </dgm:pt>
    <dgm:pt modelId="{5D113DB9-09B4-4C05-ADF7-70954130DF0E}" type="pres">
      <dgm:prSet presAssocID="{3D3E3BB3-385E-4A90-BC76-64B8169A9B4B}" presName="Image" presStyleLbl="bgImgPlace1" presStyleIdx="0" presStyleCnt="3" custScaleX="168572" custScaleY="147692"/>
      <dgm:spPr>
        <a:blipFill rotWithShape="1">
          <a:blip xmlns:r="http://schemas.openxmlformats.org/officeDocument/2006/relationships" r:embed="rId1"/>
          <a:srcRect/>
          <a:stretch>
            <a:fillRect l="-18000" r="-18000"/>
          </a:stretch>
        </a:blipFill>
      </dgm:spPr>
    </dgm:pt>
    <dgm:pt modelId="{6D15ACA1-BE87-47C3-8237-82B500590143}" type="pres">
      <dgm:prSet presAssocID="{3D3E3BB3-385E-4A90-BC76-64B8169A9B4B}" presName="ChildText" presStyleLbl="fgAcc1" presStyleIdx="0" presStyleCnt="0">
        <dgm:presLayoutVars>
          <dgm:chMax val="0"/>
          <dgm:chPref val="0"/>
          <dgm:bulletEnabled val="1"/>
        </dgm:presLayoutVars>
      </dgm:prSet>
      <dgm:spPr/>
    </dgm:pt>
    <dgm:pt modelId="{E2CDD6FF-D511-48A6-97AD-177DA5B2574A}" type="pres">
      <dgm:prSet presAssocID="{0883F669-F047-4582-8B8B-49E41E5ABC09}" presName="sibTrans" presStyleCnt="0"/>
      <dgm:spPr/>
    </dgm:pt>
    <dgm:pt modelId="{714C5419-2AF6-447E-AD05-7F39FC30337E}" type="pres">
      <dgm:prSet presAssocID="{6B3E631A-7837-48D3-9E80-3A896981EFB1}" presName="composite" presStyleCnt="0"/>
      <dgm:spPr/>
    </dgm:pt>
    <dgm:pt modelId="{7CB0083F-9689-46A3-90B5-75E89DF79B7B}" type="pres">
      <dgm:prSet presAssocID="{6B3E631A-7837-48D3-9E80-3A896981EFB1}" presName="ParentText" presStyleLbl="node1" presStyleIdx="1" presStyleCnt="3" custScaleX="168572" custScaleY="147692">
        <dgm:presLayoutVars>
          <dgm:chMax val="1"/>
          <dgm:chPref val="1"/>
          <dgm:bulletEnabled val="1"/>
        </dgm:presLayoutVars>
      </dgm:prSet>
      <dgm:spPr/>
    </dgm:pt>
    <dgm:pt modelId="{E05D2E37-8893-44B5-84C9-0F01137DC1E0}" type="pres">
      <dgm:prSet presAssocID="{6B3E631A-7837-48D3-9E80-3A896981EFB1}" presName="Image" presStyleLbl="bgImgPlace1" presStyleIdx="1" presStyleCnt="3" custScaleX="168572" custScaleY="147692"/>
      <dgm:spPr>
        <a:blipFill rotWithShape="1">
          <a:blip xmlns:r="http://schemas.openxmlformats.org/officeDocument/2006/relationships" r:embed="rId2"/>
          <a:srcRect/>
          <a:stretch>
            <a:fillRect t="-1000" b="-1000"/>
          </a:stretch>
        </a:blipFill>
      </dgm:spPr>
    </dgm:pt>
    <dgm:pt modelId="{197ACA0C-1D19-4FA4-9991-F32762D5EDEB}" type="pres">
      <dgm:prSet presAssocID="{6B3E631A-7837-48D3-9E80-3A896981EFB1}" presName="ChildText" presStyleLbl="fgAcc1" presStyleIdx="0" presStyleCnt="0">
        <dgm:presLayoutVars>
          <dgm:chMax val="0"/>
          <dgm:chPref val="0"/>
          <dgm:bulletEnabled val="1"/>
        </dgm:presLayoutVars>
      </dgm:prSet>
      <dgm:spPr/>
    </dgm:pt>
    <dgm:pt modelId="{270BBEA7-0649-42A2-876E-61B811F5814C}" type="pres">
      <dgm:prSet presAssocID="{079518ED-B503-48F4-AC49-499E5CB5B991}" presName="sibTrans" presStyleCnt="0"/>
      <dgm:spPr/>
    </dgm:pt>
    <dgm:pt modelId="{914F4919-A0B8-4053-956B-C7033A76883F}" type="pres">
      <dgm:prSet presAssocID="{2C6575BC-7300-41C3-903F-16A57C77D18E}" presName="composite" presStyleCnt="0"/>
      <dgm:spPr/>
    </dgm:pt>
    <dgm:pt modelId="{71EFF2AE-E167-4347-9D3F-30940A88E0DD}" type="pres">
      <dgm:prSet presAssocID="{2C6575BC-7300-41C3-903F-16A57C77D18E}" presName="ParentText" presStyleLbl="node1" presStyleIdx="2" presStyleCnt="3" custScaleX="168572" custScaleY="147692">
        <dgm:presLayoutVars>
          <dgm:chMax val="1"/>
          <dgm:chPref val="1"/>
          <dgm:bulletEnabled val="1"/>
        </dgm:presLayoutVars>
      </dgm:prSet>
      <dgm:spPr/>
    </dgm:pt>
    <dgm:pt modelId="{1D3E0B9B-8D86-4ADF-9D3D-0905660D74BE}" type="pres">
      <dgm:prSet presAssocID="{2C6575BC-7300-41C3-903F-16A57C77D18E}" presName="Image" presStyleLbl="bgImgPlace1" presStyleIdx="2" presStyleCnt="3" custScaleX="168572" custScaleY="147692"/>
      <dgm:spPr>
        <a:blipFill rotWithShape="1">
          <a:blip xmlns:r="http://schemas.openxmlformats.org/officeDocument/2006/relationships" r:embed="rId3"/>
          <a:srcRect/>
          <a:stretch>
            <a:fillRect t="-4000" b="-4000"/>
          </a:stretch>
        </a:blipFill>
      </dgm:spPr>
    </dgm:pt>
    <dgm:pt modelId="{96DD65EA-68B6-4A83-ADF4-68D1425CD4FE}" type="pres">
      <dgm:prSet presAssocID="{2C6575BC-7300-41C3-903F-16A57C77D18E}" presName="ChildText" presStyleLbl="fgAcc1" presStyleIdx="0" presStyleCnt="0">
        <dgm:presLayoutVars>
          <dgm:chMax val="0"/>
          <dgm:chPref val="0"/>
          <dgm:bulletEnabled val="1"/>
        </dgm:presLayoutVars>
      </dgm:prSet>
      <dgm:spPr/>
    </dgm:pt>
  </dgm:ptLst>
  <dgm:cxnLst>
    <dgm:cxn modelId="{4CBA400B-75B8-43A4-A125-F2E90197DE88}" srcId="{44E2AC60-FEF6-4135-BA1A-7608FEB69105}" destId="{2C6575BC-7300-41C3-903F-16A57C77D18E}" srcOrd="2" destOrd="0" parTransId="{E35618CF-F763-418C-A246-7BF8D9F2906C}" sibTransId="{7367A369-B9BC-4D5A-88F7-0C3A593FE259}"/>
    <dgm:cxn modelId="{19E5180F-2591-4308-9E00-F3C2E8C76D04}" srcId="{44E2AC60-FEF6-4135-BA1A-7608FEB69105}" destId="{6B3E631A-7837-48D3-9E80-3A896981EFB1}" srcOrd="1" destOrd="0" parTransId="{90F4F241-4481-4957-808D-88A4136326EC}" sibTransId="{079518ED-B503-48F4-AC49-499E5CB5B991}"/>
    <dgm:cxn modelId="{F653573C-9699-4B98-904F-EC34641A7BE7}" type="presOf" srcId="{2C6575BC-7300-41C3-903F-16A57C77D18E}" destId="{71EFF2AE-E167-4347-9D3F-30940A88E0DD}" srcOrd="0" destOrd="0" presId="urn:microsoft.com/office/officeart/2008/layout/TitledPictureBlocks"/>
    <dgm:cxn modelId="{165BC748-2CA2-4726-9360-4FF110BE27B2}" srcId="{44E2AC60-FEF6-4135-BA1A-7608FEB69105}" destId="{3D3E3BB3-385E-4A90-BC76-64B8169A9B4B}" srcOrd="0" destOrd="0" parTransId="{785533B3-88A7-45CE-A579-B5D62FCC0758}" sibTransId="{0883F669-F047-4582-8B8B-49E41E5ABC09}"/>
    <dgm:cxn modelId="{20B62E83-C34E-4351-A32E-3C93ED3B28AA}" type="presOf" srcId="{3D3E3BB3-385E-4A90-BC76-64B8169A9B4B}" destId="{277AC5CC-16E1-41CA-ACE0-A260E3D4A0BA}" srcOrd="0" destOrd="0" presId="urn:microsoft.com/office/officeart/2008/layout/TitledPictureBlocks"/>
    <dgm:cxn modelId="{659C62CD-7485-4E69-9096-4502E4F05F2E}" type="presOf" srcId="{44E2AC60-FEF6-4135-BA1A-7608FEB69105}" destId="{FECE751D-CB67-47C8-8D62-D030C2115A44}" srcOrd="0" destOrd="0" presId="urn:microsoft.com/office/officeart/2008/layout/TitledPictureBlocks"/>
    <dgm:cxn modelId="{92C711FD-B40F-4165-89E8-8A6E0FEDC689}" type="presOf" srcId="{6B3E631A-7837-48D3-9E80-3A896981EFB1}" destId="{7CB0083F-9689-46A3-90B5-75E89DF79B7B}" srcOrd="0" destOrd="0" presId="urn:microsoft.com/office/officeart/2008/layout/TitledPictureBlocks"/>
    <dgm:cxn modelId="{AC5992F4-4C2F-429D-9E1C-DF00A91CC301}" type="presParOf" srcId="{FECE751D-CB67-47C8-8D62-D030C2115A44}" destId="{20A80499-7AD9-4861-901E-7D69F14D7664}" srcOrd="0" destOrd="0" presId="urn:microsoft.com/office/officeart/2008/layout/TitledPictureBlocks"/>
    <dgm:cxn modelId="{CFCE07AC-1FC4-4D26-B546-4552FC9BCEC0}" type="presParOf" srcId="{20A80499-7AD9-4861-901E-7D69F14D7664}" destId="{277AC5CC-16E1-41CA-ACE0-A260E3D4A0BA}" srcOrd="0" destOrd="0" presId="urn:microsoft.com/office/officeart/2008/layout/TitledPictureBlocks"/>
    <dgm:cxn modelId="{9E8356E5-D66B-43C2-A426-54CCFA325C91}" type="presParOf" srcId="{20A80499-7AD9-4861-901E-7D69F14D7664}" destId="{5D113DB9-09B4-4C05-ADF7-70954130DF0E}" srcOrd="1" destOrd="0" presId="urn:microsoft.com/office/officeart/2008/layout/TitledPictureBlocks"/>
    <dgm:cxn modelId="{DFCBA4F9-D378-4E61-838C-F92F93C8DE03}" type="presParOf" srcId="{20A80499-7AD9-4861-901E-7D69F14D7664}" destId="{6D15ACA1-BE87-47C3-8237-82B500590143}" srcOrd="2" destOrd="0" presId="urn:microsoft.com/office/officeart/2008/layout/TitledPictureBlocks"/>
    <dgm:cxn modelId="{32537453-431C-413C-8F04-5271E38F9545}" type="presParOf" srcId="{FECE751D-CB67-47C8-8D62-D030C2115A44}" destId="{E2CDD6FF-D511-48A6-97AD-177DA5B2574A}" srcOrd="1" destOrd="0" presId="urn:microsoft.com/office/officeart/2008/layout/TitledPictureBlocks"/>
    <dgm:cxn modelId="{0F1ADB30-F62F-4A38-AF25-9C45066FCC9C}" type="presParOf" srcId="{FECE751D-CB67-47C8-8D62-D030C2115A44}" destId="{714C5419-2AF6-447E-AD05-7F39FC30337E}" srcOrd="2" destOrd="0" presId="urn:microsoft.com/office/officeart/2008/layout/TitledPictureBlocks"/>
    <dgm:cxn modelId="{EF298DB6-ED3E-481C-9B0E-E448BBF63F49}" type="presParOf" srcId="{714C5419-2AF6-447E-AD05-7F39FC30337E}" destId="{7CB0083F-9689-46A3-90B5-75E89DF79B7B}" srcOrd="0" destOrd="0" presId="urn:microsoft.com/office/officeart/2008/layout/TitledPictureBlocks"/>
    <dgm:cxn modelId="{B326A46C-2B9E-4160-B9AD-D48B9E782E9D}" type="presParOf" srcId="{714C5419-2AF6-447E-AD05-7F39FC30337E}" destId="{E05D2E37-8893-44B5-84C9-0F01137DC1E0}" srcOrd="1" destOrd="0" presId="urn:microsoft.com/office/officeart/2008/layout/TitledPictureBlocks"/>
    <dgm:cxn modelId="{9C062DE2-02B2-4E79-8F30-19C7EA6FBE7D}" type="presParOf" srcId="{714C5419-2AF6-447E-AD05-7F39FC30337E}" destId="{197ACA0C-1D19-4FA4-9991-F32762D5EDEB}" srcOrd="2" destOrd="0" presId="urn:microsoft.com/office/officeart/2008/layout/TitledPictureBlocks"/>
    <dgm:cxn modelId="{5AE92EB0-9E18-41D9-A930-1C88AA96597D}" type="presParOf" srcId="{FECE751D-CB67-47C8-8D62-D030C2115A44}" destId="{270BBEA7-0649-42A2-876E-61B811F5814C}" srcOrd="3" destOrd="0" presId="urn:microsoft.com/office/officeart/2008/layout/TitledPictureBlocks"/>
    <dgm:cxn modelId="{2E647F52-51EB-400F-82EB-3D1578736742}" type="presParOf" srcId="{FECE751D-CB67-47C8-8D62-D030C2115A44}" destId="{914F4919-A0B8-4053-956B-C7033A76883F}" srcOrd="4" destOrd="0" presId="urn:microsoft.com/office/officeart/2008/layout/TitledPictureBlocks"/>
    <dgm:cxn modelId="{2B2FED10-1627-4E39-9BCD-0E221C212F04}" type="presParOf" srcId="{914F4919-A0B8-4053-956B-C7033A76883F}" destId="{71EFF2AE-E167-4347-9D3F-30940A88E0DD}" srcOrd="0" destOrd="0" presId="urn:microsoft.com/office/officeart/2008/layout/TitledPictureBlocks"/>
    <dgm:cxn modelId="{1E5A63C6-0099-4D9F-AF0C-0978BB5F2783}" type="presParOf" srcId="{914F4919-A0B8-4053-956B-C7033A76883F}" destId="{1D3E0B9B-8D86-4ADF-9D3D-0905660D74BE}" srcOrd="1" destOrd="0" presId="urn:microsoft.com/office/officeart/2008/layout/TitledPictureBlocks"/>
    <dgm:cxn modelId="{4850450D-BE9A-4464-AADD-89CA11A5C1C5}" type="presParOf" srcId="{914F4919-A0B8-4053-956B-C7033A76883F}" destId="{96DD65EA-68B6-4A83-ADF4-68D1425CD4FE}" srcOrd="2" destOrd="0" presId="urn:microsoft.com/office/officeart/2008/layout/Titled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BADE6C-8132-4CDE-A83C-894DC827F094}"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fr-BE"/>
        </a:p>
      </dgm:t>
    </dgm:pt>
    <dgm:pt modelId="{1C72F4C2-3931-4938-B36E-0F012996E31E}">
      <dgm:prSet phldrT="[Texte]"/>
      <dgm:spPr/>
      <dgm:t>
        <a:bodyPr/>
        <a:lstStyle/>
        <a:p>
          <a:r>
            <a:rPr lang="fr-FR" dirty="0"/>
            <a:t>Avant</a:t>
          </a:r>
          <a:endParaRPr lang="fr-BE" dirty="0"/>
        </a:p>
      </dgm:t>
    </dgm:pt>
    <dgm:pt modelId="{C3C0E2F2-6B2D-431D-AA42-EEB09D1BF80B}" type="parTrans" cxnId="{BAF92EB4-7B13-4024-BA15-DD94B28478AF}">
      <dgm:prSet/>
      <dgm:spPr/>
      <dgm:t>
        <a:bodyPr/>
        <a:lstStyle/>
        <a:p>
          <a:endParaRPr lang="fr-BE"/>
        </a:p>
      </dgm:t>
    </dgm:pt>
    <dgm:pt modelId="{3353DA7C-C77E-41DC-A5CB-953FF38480B5}" type="sibTrans" cxnId="{BAF92EB4-7B13-4024-BA15-DD94B28478AF}">
      <dgm:prSet/>
      <dgm:spPr/>
      <dgm:t>
        <a:bodyPr/>
        <a:lstStyle/>
        <a:p>
          <a:endParaRPr lang="fr-BE"/>
        </a:p>
      </dgm:t>
    </dgm:pt>
    <dgm:pt modelId="{164378A7-0C11-4829-B8CD-DE9F2032747D}">
      <dgm:prSet phldrT="[Texte]"/>
      <dgm:spPr/>
      <dgm:t>
        <a:bodyPr/>
        <a:lstStyle/>
        <a:p>
          <a:pPr>
            <a:buFont typeface="Wingdings" panose="05000000000000000000" pitchFamily="2" charset="2"/>
            <a:buChar char="q"/>
          </a:pPr>
          <a:r>
            <a:rPr lang="fr-FR" dirty="0"/>
            <a:t>Compte </a:t>
          </a:r>
          <a:r>
            <a:rPr lang="fr-FR" dirty="0" err="1"/>
            <a:t>Pix</a:t>
          </a:r>
          <a:r>
            <a:rPr lang="fr-FR" dirty="0"/>
            <a:t> ? </a:t>
          </a:r>
          <a:endParaRPr lang="fr-BE" dirty="0"/>
        </a:p>
      </dgm:t>
    </dgm:pt>
    <dgm:pt modelId="{9D301FE5-A32E-4054-9B8F-C53C288DD9D1}" type="parTrans" cxnId="{51FCA112-B425-4326-B248-174606EA89BA}">
      <dgm:prSet/>
      <dgm:spPr/>
      <dgm:t>
        <a:bodyPr/>
        <a:lstStyle/>
        <a:p>
          <a:endParaRPr lang="fr-BE"/>
        </a:p>
      </dgm:t>
    </dgm:pt>
    <dgm:pt modelId="{3F41FEFA-C844-474D-9D2B-8F1A31ED7CC4}" type="sibTrans" cxnId="{51FCA112-B425-4326-B248-174606EA89BA}">
      <dgm:prSet/>
      <dgm:spPr/>
      <dgm:t>
        <a:bodyPr/>
        <a:lstStyle/>
        <a:p>
          <a:endParaRPr lang="fr-BE"/>
        </a:p>
      </dgm:t>
    </dgm:pt>
    <dgm:pt modelId="{316E7755-12CE-4B65-80D9-414A38E76B18}">
      <dgm:prSet phldrT="[Texte]"/>
      <dgm:spPr/>
      <dgm:t>
        <a:bodyPr/>
        <a:lstStyle/>
        <a:p>
          <a:pPr>
            <a:buFont typeface="Wingdings" panose="05000000000000000000" pitchFamily="2" charset="2"/>
            <a:buChar char="q"/>
          </a:pPr>
          <a:r>
            <a:rPr lang="fr-FR" dirty="0"/>
            <a:t>Vérification des comptes avec :</a:t>
          </a:r>
          <a:endParaRPr lang="fr-BE" dirty="0"/>
        </a:p>
      </dgm:t>
    </dgm:pt>
    <dgm:pt modelId="{6F8FEB11-A0B7-466B-8B38-F2AEB18FA5FE}" type="parTrans" cxnId="{60631B39-FCBE-4E03-92BB-E8E29788794F}">
      <dgm:prSet/>
      <dgm:spPr/>
      <dgm:t>
        <a:bodyPr/>
        <a:lstStyle/>
        <a:p>
          <a:endParaRPr lang="fr-BE"/>
        </a:p>
      </dgm:t>
    </dgm:pt>
    <dgm:pt modelId="{97EBC7A2-1790-405D-A737-B34AE6EDDE06}" type="sibTrans" cxnId="{60631B39-FCBE-4E03-92BB-E8E29788794F}">
      <dgm:prSet/>
      <dgm:spPr/>
      <dgm:t>
        <a:bodyPr/>
        <a:lstStyle/>
        <a:p>
          <a:endParaRPr lang="fr-BE"/>
        </a:p>
      </dgm:t>
    </dgm:pt>
    <dgm:pt modelId="{3C396D36-C1FD-4010-B658-3F2D4A61D251}">
      <dgm:prSet phldrT="[Texte]"/>
      <dgm:spPr/>
      <dgm:t>
        <a:bodyPr/>
        <a:lstStyle/>
        <a:p>
          <a:r>
            <a:rPr lang="fr-FR" dirty="0"/>
            <a:t>Pendant</a:t>
          </a:r>
          <a:endParaRPr lang="fr-BE" dirty="0"/>
        </a:p>
      </dgm:t>
    </dgm:pt>
    <dgm:pt modelId="{9607C300-AE8E-4A11-8433-94D97A56D07A}" type="parTrans" cxnId="{EEA8CA3C-ADA0-4870-9B83-FEF1D6E300E4}">
      <dgm:prSet/>
      <dgm:spPr/>
      <dgm:t>
        <a:bodyPr/>
        <a:lstStyle/>
        <a:p>
          <a:endParaRPr lang="fr-BE"/>
        </a:p>
      </dgm:t>
    </dgm:pt>
    <dgm:pt modelId="{1FB42F48-9F35-4698-BB91-7FBEF024891A}" type="sibTrans" cxnId="{EEA8CA3C-ADA0-4870-9B83-FEF1D6E300E4}">
      <dgm:prSet/>
      <dgm:spPr/>
      <dgm:t>
        <a:bodyPr/>
        <a:lstStyle/>
        <a:p>
          <a:endParaRPr lang="fr-BE"/>
        </a:p>
      </dgm:t>
    </dgm:pt>
    <dgm:pt modelId="{EBFD7426-1B3E-4C62-8658-FF08BB98DBB0}">
      <dgm:prSet phldrT="[Texte]"/>
      <dgm:spPr/>
      <dgm:t>
        <a:bodyPr/>
        <a:lstStyle/>
        <a:p>
          <a:pPr>
            <a:buFont typeface="Wingdings" panose="05000000000000000000" pitchFamily="2" charset="2"/>
            <a:buChar char="q"/>
          </a:pPr>
          <a:r>
            <a:rPr lang="fr-FR" dirty="0"/>
            <a:t>Temps à laisser pendant un cours ou un TP ? </a:t>
          </a:r>
          <a:endParaRPr lang="fr-BE" dirty="0"/>
        </a:p>
      </dgm:t>
    </dgm:pt>
    <dgm:pt modelId="{9EE97F29-5158-4072-AE3C-12AE64CCD851}" type="parTrans" cxnId="{92970DBA-A26A-4DA6-8B82-3A34A72F50DB}">
      <dgm:prSet/>
      <dgm:spPr/>
      <dgm:t>
        <a:bodyPr/>
        <a:lstStyle/>
        <a:p>
          <a:endParaRPr lang="fr-BE"/>
        </a:p>
      </dgm:t>
    </dgm:pt>
    <dgm:pt modelId="{33327ABC-2400-421D-9CE2-D1D8FEB24A1C}" type="sibTrans" cxnId="{92970DBA-A26A-4DA6-8B82-3A34A72F50DB}">
      <dgm:prSet/>
      <dgm:spPr/>
      <dgm:t>
        <a:bodyPr/>
        <a:lstStyle/>
        <a:p>
          <a:endParaRPr lang="fr-BE"/>
        </a:p>
      </dgm:t>
    </dgm:pt>
    <dgm:pt modelId="{F2BC331F-EB65-4B72-AF00-316EC5629130}">
      <dgm:prSet phldrT="[Texte]"/>
      <dgm:spPr/>
      <dgm:t>
        <a:bodyPr/>
        <a:lstStyle/>
        <a:p>
          <a:r>
            <a:rPr lang="fr-FR" dirty="0"/>
            <a:t>Après</a:t>
          </a:r>
          <a:endParaRPr lang="fr-BE" dirty="0"/>
        </a:p>
      </dgm:t>
    </dgm:pt>
    <dgm:pt modelId="{06E3DF7F-B15A-4934-81BD-74F3768F4791}" type="parTrans" cxnId="{494B9050-0D8C-4895-B40C-68641C5D072B}">
      <dgm:prSet/>
      <dgm:spPr/>
      <dgm:t>
        <a:bodyPr/>
        <a:lstStyle/>
        <a:p>
          <a:endParaRPr lang="fr-BE"/>
        </a:p>
      </dgm:t>
    </dgm:pt>
    <dgm:pt modelId="{96ED83A9-3E27-4B1D-8DD5-E5D66C79F1D5}" type="sibTrans" cxnId="{494B9050-0D8C-4895-B40C-68641C5D072B}">
      <dgm:prSet/>
      <dgm:spPr/>
      <dgm:t>
        <a:bodyPr/>
        <a:lstStyle/>
        <a:p>
          <a:endParaRPr lang="fr-BE"/>
        </a:p>
      </dgm:t>
    </dgm:pt>
    <dgm:pt modelId="{6CE9856F-F41F-4681-8A01-884DD389CCCA}">
      <dgm:prSet phldrT="[Texte]"/>
      <dgm:spPr/>
      <dgm:t>
        <a:bodyPr/>
        <a:lstStyle/>
        <a:p>
          <a:pPr>
            <a:buFont typeface="Wingdings" panose="05000000000000000000" pitchFamily="2" charset="2"/>
            <a:buChar char="q"/>
          </a:pPr>
          <a:r>
            <a:rPr lang="fr-FR" dirty="0"/>
            <a:t>Que faire des compétences à travailler ?</a:t>
          </a:r>
          <a:endParaRPr lang="fr-BE" dirty="0"/>
        </a:p>
      </dgm:t>
    </dgm:pt>
    <dgm:pt modelId="{DDDD5E85-C7F1-4EFC-95D0-018FCBA76163}" type="parTrans" cxnId="{A412425E-C2C2-432B-A6E8-250A7F98BCEE}">
      <dgm:prSet/>
      <dgm:spPr/>
      <dgm:t>
        <a:bodyPr/>
        <a:lstStyle/>
        <a:p>
          <a:endParaRPr lang="fr-BE"/>
        </a:p>
      </dgm:t>
    </dgm:pt>
    <dgm:pt modelId="{339E6772-0BB0-45ED-B4E9-78FEA2AD7AEC}" type="sibTrans" cxnId="{A412425E-C2C2-432B-A6E8-250A7F98BCEE}">
      <dgm:prSet/>
      <dgm:spPr/>
      <dgm:t>
        <a:bodyPr/>
        <a:lstStyle/>
        <a:p>
          <a:endParaRPr lang="fr-BE"/>
        </a:p>
      </dgm:t>
    </dgm:pt>
    <dgm:pt modelId="{5518B9D5-A9B2-453C-A4E8-B82FC74712B5}">
      <dgm:prSet/>
      <dgm:spPr/>
      <dgm:t>
        <a:bodyPr/>
        <a:lstStyle/>
        <a:p>
          <a:pPr>
            <a:buFont typeface="Wingdings" panose="05000000000000000000" pitchFamily="2" charset="2"/>
            <a:buChar char="q"/>
          </a:pPr>
          <a:r>
            <a:rPr lang="fr-FR" dirty="0"/>
            <a:t>Seul ou en groupe ?</a:t>
          </a:r>
        </a:p>
      </dgm:t>
    </dgm:pt>
    <dgm:pt modelId="{54F1FAA6-EB4C-44A4-BE91-625C57C79B40}" type="parTrans" cxnId="{897957B1-511A-4863-B2FA-0253AA931E61}">
      <dgm:prSet/>
      <dgm:spPr/>
      <dgm:t>
        <a:bodyPr/>
        <a:lstStyle/>
        <a:p>
          <a:endParaRPr lang="fr-BE"/>
        </a:p>
      </dgm:t>
    </dgm:pt>
    <dgm:pt modelId="{58BFF44E-11D0-4D89-BFC4-72B7A8980B3B}" type="sibTrans" cxnId="{897957B1-511A-4863-B2FA-0253AA931E61}">
      <dgm:prSet/>
      <dgm:spPr/>
      <dgm:t>
        <a:bodyPr/>
        <a:lstStyle/>
        <a:p>
          <a:endParaRPr lang="fr-BE"/>
        </a:p>
      </dgm:t>
    </dgm:pt>
    <dgm:pt modelId="{4678ED53-E97B-40EE-915C-C51592EDC919}">
      <dgm:prSet/>
      <dgm:spPr/>
      <dgm:t>
        <a:bodyPr/>
        <a:lstStyle/>
        <a:p>
          <a:pPr>
            <a:buFont typeface="Wingdings" panose="05000000000000000000" pitchFamily="2" charset="2"/>
            <a:buChar char="q"/>
          </a:pPr>
          <a:r>
            <a:rPr lang="fr-FR" dirty="0"/>
            <a:t>Présentiel ou distanciel ?</a:t>
          </a:r>
        </a:p>
      </dgm:t>
    </dgm:pt>
    <dgm:pt modelId="{0118BC1B-79AB-4B45-8E18-C33861FDE948}" type="parTrans" cxnId="{34FE75AC-9802-4445-92EA-E44D87D573E2}">
      <dgm:prSet/>
      <dgm:spPr/>
      <dgm:t>
        <a:bodyPr/>
        <a:lstStyle/>
        <a:p>
          <a:endParaRPr lang="fr-BE"/>
        </a:p>
      </dgm:t>
    </dgm:pt>
    <dgm:pt modelId="{69B1AFD3-371E-4D7C-B836-BFC837DA5A5A}" type="sibTrans" cxnId="{34FE75AC-9802-4445-92EA-E44D87D573E2}">
      <dgm:prSet/>
      <dgm:spPr/>
      <dgm:t>
        <a:bodyPr/>
        <a:lstStyle/>
        <a:p>
          <a:endParaRPr lang="fr-BE"/>
        </a:p>
      </dgm:t>
    </dgm:pt>
    <dgm:pt modelId="{6642EE16-0525-4BF3-9EEE-3C5AAFFFA75E}">
      <dgm:prSet phldrT="[Texte]"/>
      <dgm:spPr/>
      <dgm:t>
        <a:bodyPr/>
        <a:lstStyle/>
        <a:p>
          <a:pPr>
            <a:buFont typeface="Wingdings" panose="05000000000000000000" pitchFamily="2" charset="2"/>
            <a:buChar char="§"/>
          </a:pPr>
          <a:r>
            <a:rPr lang="fr-FR" dirty="0"/>
            <a:t>Nom</a:t>
          </a:r>
          <a:endParaRPr lang="fr-BE" dirty="0"/>
        </a:p>
      </dgm:t>
    </dgm:pt>
    <dgm:pt modelId="{944DC334-51B6-4A62-9CA3-260239FDD951}" type="parTrans" cxnId="{311AF0C5-B43C-45B2-8908-3B50E80FDF5D}">
      <dgm:prSet/>
      <dgm:spPr/>
      <dgm:t>
        <a:bodyPr/>
        <a:lstStyle/>
        <a:p>
          <a:endParaRPr lang="fr-BE"/>
        </a:p>
      </dgm:t>
    </dgm:pt>
    <dgm:pt modelId="{577779A6-0FE6-47E6-9574-6749F7C6C1DB}" type="sibTrans" cxnId="{311AF0C5-B43C-45B2-8908-3B50E80FDF5D}">
      <dgm:prSet/>
      <dgm:spPr/>
      <dgm:t>
        <a:bodyPr/>
        <a:lstStyle/>
        <a:p>
          <a:endParaRPr lang="fr-BE"/>
        </a:p>
      </dgm:t>
    </dgm:pt>
    <dgm:pt modelId="{C3E6D582-8CC8-42AD-A679-E6AE08BC3287}">
      <dgm:prSet phldrT="[Texte]"/>
      <dgm:spPr/>
      <dgm:t>
        <a:bodyPr/>
        <a:lstStyle/>
        <a:p>
          <a:pPr>
            <a:buFont typeface="Wingdings" panose="05000000000000000000" pitchFamily="2" charset="2"/>
            <a:buChar char="§"/>
          </a:pPr>
          <a:r>
            <a:rPr lang="fr-FR" dirty="0"/>
            <a:t>Prénom</a:t>
          </a:r>
          <a:endParaRPr lang="fr-BE" dirty="0"/>
        </a:p>
      </dgm:t>
    </dgm:pt>
    <dgm:pt modelId="{F12D77E6-A3C2-4588-9ADE-934B2D3429C5}" type="parTrans" cxnId="{4274522F-6074-41B9-A20B-E1F766B34740}">
      <dgm:prSet/>
      <dgm:spPr/>
      <dgm:t>
        <a:bodyPr/>
        <a:lstStyle/>
        <a:p>
          <a:endParaRPr lang="fr-BE"/>
        </a:p>
      </dgm:t>
    </dgm:pt>
    <dgm:pt modelId="{D4702E8F-1B78-4412-97BA-14212438C1E9}" type="sibTrans" cxnId="{4274522F-6074-41B9-A20B-E1F766B34740}">
      <dgm:prSet/>
      <dgm:spPr/>
      <dgm:t>
        <a:bodyPr/>
        <a:lstStyle/>
        <a:p>
          <a:endParaRPr lang="fr-BE"/>
        </a:p>
      </dgm:t>
    </dgm:pt>
    <dgm:pt modelId="{468E18AE-1050-4A36-A808-BD73D06F0ACD}">
      <dgm:prSet phldrT="[Texte]"/>
      <dgm:spPr/>
      <dgm:t>
        <a:bodyPr/>
        <a:lstStyle/>
        <a:p>
          <a:pPr>
            <a:buFont typeface="Wingdings" panose="05000000000000000000" pitchFamily="2" charset="2"/>
            <a:buChar char="§"/>
          </a:pPr>
          <a:r>
            <a:rPr lang="fr-FR" dirty="0"/>
            <a:t>Numéro d’étudiant </a:t>
          </a:r>
          <a:r>
            <a:rPr lang="fr-FR" dirty="0" err="1"/>
            <a:t>Pix</a:t>
          </a:r>
          <a:endParaRPr lang="fr-BE" dirty="0"/>
        </a:p>
      </dgm:t>
    </dgm:pt>
    <dgm:pt modelId="{489F088E-439C-484B-AE4A-4637DC30F35E}" type="parTrans" cxnId="{BA83FED9-9428-44EB-B659-546E4EBEF0AF}">
      <dgm:prSet/>
      <dgm:spPr/>
      <dgm:t>
        <a:bodyPr/>
        <a:lstStyle/>
        <a:p>
          <a:endParaRPr lang="fr-BE"/>
        </a:p>
      </dgm:t>
    </dgm:pt>
    <dgm:pt modelId="{DF53D6D9-D407-43E3-AE33-E482D517EDAA}" type="sibTrans" cxnId="{BA83FED9-9428-44EB-B659-546E4EBEF0AF}">
      <dgm:prSet/>
      <dgm:spPr/>
      <dgm:t>
        <a:bodyPr/>
        <a:lstStyle/>
        <a:p>
          <a:endParaRPr lang="fr-BE"/>
        </a:p>
      </dgm:t>
    </dgm:pt>
    <dgm:pt modelId="{E098BD81-50CE-49C2-BF13-7F7BFE1FB3C0}">
      <dgm:prSet phldrT="[Texte]"/>
      <dgm:spPr/>
      <dgm:t>
        <a:bodyPr/>
        <a:lstStyle/>
        <a:p>
          <a:pPr>
            <a:buFont typeface="Wingdings" panose="05000000000000000000" pitchFamily="2" charset="2"/>
            <a:buChar char="§"/>
          </a:pPr>
          <a:r>
            <a:rPr lang="fr-FR" dirty="0"/>
            <a:t>Date de naissance = date de la campagne</a:t>
          </a:r>
          <a:endParaRPr lang="fr-BE" dirty="0"/>
        </a:p>
      </dgm:t>
    </dgm:pt>
    <dgm:pt modelId="{7D7D99C5-1025-43D0-9B3D-C0CF29A9ABE4}" type="parTrans" cxnId="{0DF7163E-1DBC-4385-B43D-7A3159BC8B2E}">
      <dgm:prSet/>
      <dgm:spPr/>
      <dgm:t>
        <a:bodyPr/>
        <a:lstStyle/>
        <a:p>
          <a:endParaRPr lang="fr-BE"/>
        </a:p>
      </dgm:t>
    </dgm:pt>
    <dgm:pt modelId="{357A18D8-693D-46AD-9F28-3C3E60A23BA5}" type="sibTrans" cxnId="{0DF7163E-1DBC-4385-B43D-7A3159BC8B2E}">
      <dgm:prSet/>
      <dgm:spPr/>
      <dgm:t>
        <a:bodyPr/>
        <a:lstStyle/>
        <a:p>
          <a:endParaRPr lang="fr-BE"/>
        </a:p>
      </dgm:t>
    </dgm:pt>
    <dgm:pt modelId="{773AFDCD-6AB7-4154-94FD-3ED77567CFAC}">
      <dgm:prSet phldrT="[Texte]"/>
      <dgm:spPr/>
      <dgm:t>
        <a:bodyPr/>
        <a:lstStyle/>
        <a:p>
          <a:pPr>
            <a:buFont typeface="Wingdings" panose="05000000000000000000" pitchFamily="2" charset="2"/>
            <a:buChar char="q"/>
          </a:pPr>
          <a:r>
            <a:rPr lang="fr-FR" dirty="0"/>
            <a:t>Résultats de la cohorte ? </a:t>
          </a:r>
          <a:endParaRPr lang="fr-BE" dirty="0"/>
        </a:p>
      </dgm:t>
    </dgm:pt>
    <dgm:pt modelId="{3FB1AE50-9FE9-4CFE-82BB-AE6074D49959}" type="parTrans" cxnId="{B7F11BDF-3641-48A9-A371-204DC0F1FCEB}">
      <dgm:prSet/>
      <dgm:spPr/>
      <dgm:t>
        <a:bodyPr/>
        <a:lstStyle/>
        <a:p>
          <a:endParaRPr lang="fr-BE"/>
        </a:p>
      </dgm:t>
    </dgm:pt>
    <dgm:pt modelId="{36E0BC24-438D-43B8-9529-949069DA7941}" type="sibTrans" cxnId="{B7F11BDF-3641-48A9-A371-204DC0F1FCEB}">
      <dgm:prSet/>
      <dgm:spPr/>
      <dgm:t>
        <a:bodyPr/>
        <a:lstStyle/>
        <a:p>
          <a:endParaRPr lang="fr-BE"/>
        </a:p>
      </dgm:t>
    </dgm:pt>
    <dgm:pt modelId="{2916A97C-2059-4B3F-A42A-961D15E49D0A}">
      <dgm:prSet phldrT="[Texte]"/>
      <dgm:spPr/>
      <dgm:t>
        <a:bodyPr/>
        <a:lstStyle/>
        <a:p>
          <a:pPr>
            <a:buFont typeface="Wingdings" panose="05000000000000000000" pitchFamily="2" charset="2"/>
            <a:buChar char="q"/>
          </a:pPr>
          <a:r>
            <a:rPr lang="fr-FR" dirty="0"/>
            <a:t>Résultats individuels ?</a:t>
          </a:r>
          <a:endParaRPr lang="fr-BE" dirty="0"/>
        </a:p>
      </dgm:t>
    </dgm:pt>
    <dgm:pt modelId="{91ADD22F-D6D8-4942-8EA6-F62245B0E766}" type="sibTrans" cxnId="{64AE641A-035F-481A-8BCB-31A6DE67FAE1}">
      <dgm:prSet/>
      <dgm:spPr/>
      <dgm:t>
        <a:bodyPr/>
        <a:lstStyle/>
        <a:p>
          <a:endParaRPr lang="fr-BE"/>
        </a:p>
      </dgm:t>
    </dgm:pt>
    <dgm:pt modelId="{DC8FF6CC-713F-4362-A3F1-015018520ED4}" type="parTrans" cxnId="{64AE641A-035F-481A-8BCB-31A6DE67FAE1}">
      <dgm:prSet/>
      <dgm:spPr/>
      <dgm:t>
        <a:bodyPr/>
        <a:lstStyle/>
        <a:p>
          <a:endParaRPr lang="fr-BE"/>
        </a:p>
      </dgm:t>
    </dgm:pt>
    <dgm:pt modelId="{AA6E860E-E28D-44C0-AEE1-7980C846BF9D}">
      <dgm:prSet phldrT="[Texte]"/>
      <dgm:spPr/>
      <dgm:t>
        <a:bodyPr/>
        <a:lstStyle/>
        <a:p>
          <a:pPr>
            <a:buFont typeface="Wingdings" panose="05000000000000000000" pitchFamily="2" charset="2"/>
            <a:buChar char="§"/>
          </a:pPr>
          <a:endParaRPr lang="fr-BE" dirty="0"/>
        </a:p>
      </dgm:t>
    </dgm:pt>
    <dgm:pt modelId="{8BA89635-A196-4AA9-B1BB-B1D1924E6787}" type="parTrans" cxnId="{31438A34-674B-47C6-ACF0-561F7318D013}">
      <dgm:prSet/>
      <dgm:spPr/>
      <dgm:t>
        <a:bodyPr/>
        <a:lstStyle/>
        <a:p>
          <a:endParaRPr lang="fr-BE"/>
        </a:p>
      </dgm:t>
    </dgm:pt>
    <dgm:pt modelId="{CCF6E077-D4D3-49BB-BBF9-BBC124F4B23C}" type="sibTrans" cxnId="{31438A34-674B-47C6-ACF0-561F7318D013}">
      <dgm:prSet/>
      <dgm:spPr/>
      <dgm:t>
        <a:bodyPr/>
        <a:lstStyle/>
        <a:p>
          <a:endParaRPr lang="fr-BE"/>
        </a:p>
      </dgm:t>
    </dgm:pt>
    <dgm:pt modelId="{2EC8FF97-4E7A-4D37-9D26-35BBC1214404}">
      <dgm:prSet/>
      <dgm:spPr/>
      <dgm:t>
        <a:bodyPr/>
        <a:lstStyle/>
        <a:p>
          <a:pPr>
            <a:buFont typeface="Wingdings" panose="05000000000000000000" pitchFamily="2" charset="2"/>
            <a:buChar char="q"/>
          </a:pPr>
          <a:r>
            <a:rPr lang="fr-FR" dirty="0"/>
            <a:t>Obligation d’envoyer les résultats ? </a:t>
          </a:r>
        </a:p>
      </dgm:t>
    </dgm:pt>
    <dgm:pt modelId="{1B146101-4CAE-4A3D-B921-479178657A04}" type="parTrans" cxnId="{FFB2DD8E-CAA0-4AA0-8D7F-9FA7DCF82C97}">
      <dgm:prSet/>
      <dgm:spPr/>
      <dgm:t>
        <a:bodyPr/>
        <a:lstStyle/>
        <a:p>
          <a:endParaRPr lang="fr-BE"/>
        </a:p>
      </dgm:t>
    </dgm:pt>
    <dgm:pt modelId="{0D4155E1-1FEA-459C-BB2E-D817B47CBFAE}" type="sibTrans" cxnId="{FFB2DD8E-CAA0-4AA0-8D7F-9FA7DCF82C97}">
      <dgm:prSet/>
      <dgm:spPr/>
      <dgm:t>
        <a:bodyPr/>
        <a:lstStyle/>
        <a:p>
          <a:endParaRPr lang="fr-BE"/>
        </a:p>
      </dgm:t>
    </dgm:pt>
    <dgm:pt modelId="{F5E65DAC-94C6-4BE3-B371-D326DEEEFE7D}" type="pres">
      <dgm:prSet presAssocID="{58BADE6C-8132-4CDE-A83C-894DC827F094}" presName="Name0" presStyleCnt="0">
        <dgm:presLayoutVars>
          <dgm:dir/>
          <dgm:animLvl val="lvl"/>
          <dgm:resizeHandles val="exact"/>
        </dgm:presLayoutVars>
      </dgm:prSet>
      <dgm:spPr/>
    </dgm:pt>
    <dgm:pt modelId="{642DAFA5-5652-434C-B946-FF861266A47A}" type="pres">
      <dgm:prSet presAssocID="{1C72F4C2-3931-4938-B36E-0F012996E31E}" presName="composite" presStyleCnt="0"/>
      <dgm:spPr/>
    </dgm:pt>
    <dgm:pt modelId="{D1FFA373-3967-49E3-95BC-90EDD98D412A}" type="pres">
      <dgm:prSet presAssocID="{1C72F4C2-3931-4938-B36E-0F012996E31E}" presName="parTx" presStyleLbl="alignNode1" presStyleIdx="0" presStyleCnt="3">
        <dgm:presLayoutVars>
          <dgm:chMax val="0"/>
          <dgm:chPref val="0"/>
          <dgm:bulletEnabled val="1"/>
        </dgm:presLayoutVars>
      </dgm:prSet>
      <dgm:spPr/>
    </dgm:pt>
    <dgm:pt modelId="{7ABF93B2-101A-41B0-9089-0275AACE3D4B}" type="pres">
      <dgm:prSet presAssocID="{1C72F4C2-3931-4938-B36E-0F012996E31E}" presName="desTx" presStyleLbl="alignAccFollowNode1" presStyleIdx="0" presStyleCnt="3">
        <dgm:presLayoutVars>
          <dgm:bulletEnabled val="1"/>
        </dgm:presLayoutVars>
      </dgm:prSet>
      <dgm:spPr/>
    </dgm:pt>
    <dgm:pt modelId="{29F3CEF5-FBF0-455D-9CE2-8BAE90381936}" type="pres">
      <dgm:prSet presAssocID="{3353DA7C-C77E-41DC-A5CB-953FF38480B5}" presName="space" presStyleCnt="0"/>
      <dgm:spPr/>
    </dgm:pt>
    <dgm:pt modelId="{ADB28528-DDA1-4C07-93B7-86162F8C8BF5}" type="pres">
      <dgm:prSet presAssocID="{3C396D36-C1FD-4010-B658-3F2D4A61D251}" presName="composite" presStyleCnt="0"/>
      <dgm:spPr/>
    </dgm:pt>
    <dgm:pt modelId="{37A4BD7C-7A8B-4B6D-A5E1-C292CD79B42C}" type="pres">
      <dgm:prSet presAssocID="{3C396D36-C1FD-4010-B658-3F2D4A61D251}" presName="parTx" presStyleLbl="alignNode1" presStyleIdx="1" presStyleCnt="3">
        <dgm:presLayoutVars>
          <dgm:chMax val="0"/>
          <dgm:chPref val="0"/>
          <dgm:bulletEnabled val="1"/>
        </dgm:presLayoutVars>
      </dgm:prSet>
      <dgm:spPr/>
    </dgm:pt>
    <dgm:pt modelId="{3FB86B5C-B55B-48C1-BA41-64AC5BCF7F43}" type="pres">
      <dgm:prSet presAssocID="{3C396D36-C1FD-4010-B658-3F2D4A61D251}" presName="desTx" presStyleLbl="alignAccFollowNode1" presStyleIdx="1" presStyleCnt="3">
        <dgm:presLayoutVars>
          <dgm:bulletEnabled val="1"/>
        </dgm:presLayoutVars>
      </dgm:prSet>
      <dgm:spPr/>
    </dgm:pt>
    <dgm:pt modelId="{0E490CD9-6D6E-41BD-BF95-59C1F3C754BC}" type="pres">
      <dgm:prSet presAssocID="{1FB42F48-9F35-4698-BB91-7FBEF024891A}" presName="space" presStyleCnt="0"/>
      <dgm:spPr/>
    </dgm:pt>
    <dgm:pt modelId="{602CB82A-C8CE-43F7-B59D-37559D063A4A}" type="pres">
      <dgm:prSet presAssocID="{F2BC331F-EB65-4B72-AF00-316EC5629130}" presName="composite" presStyleCnt="0"/>
      <dgm:spPr/>
    </dgm:pt>
    <dgm:pt modelId="{1D8F0726-4233-44F3-AD4E-7C612E8842EF}" type="pres">
      <dgm:prSet presAssocID="{F2BC331F-EB65-4B72-AF00-316EC5629130}" presName="parTx" presStyleLbl="alignNode1" presStyleIdx="2" presStyleCnt="3">
        <dgm:presLayoutVars>
          <dgm:chMax val="0"/>
          <dgm:chPref val="0"/>
          <dgm:bulletEnabled val="1"/>
        </dgm:presLayoutVars>
      </dgm:prSet>
      <dgm:spPr/>
    </dgm:pt>
    <dgm:pt modelId="{BAF142BF-B111-4011-AE55-B9BB551776B0}" type="pres">
      <dgm:prSet presAssocID="{F2BC331F-EB65-4B72-AF00-316EC5629130}" presName="desTx" presStyleLbl="alignAccFollowNode1" presStyleIdx="2" presStyleCnt="3">
        <dgm:presLayoutVars>
          <dgm:bulletEnabled val="1"/>
        </dgm:presLayoutVars>
      </dgm:prSet>
      <dgm:spPr/>
    </dgm:pt>
  </dgm:ptLst>
  <dgm:cxnLst>
    <dgm:cxn modelId="{FF9A5407-33B0-480E-84FE-CE7CB0A3C0EC}" type="presOf" srcId="{468E18AE-1050-4A36-A808-BD73D06F0ACD}" destId="{7ABF93B2-101A-41B0-9089-0275AACE3D4B}" srcOrd="0" destOrd="4" presId="urn:microsoft.com/office/officeart/2005/8/layout/hList1"/>
    <dgm:cxn modelId="{51FCA112-B425-4326-B248-174606EA89BA}" srcId="{1C72F4C2-3931-4938-B36E-0F012996E31E}" destId="{164378A7-0C11-4829-B8CD-DE9F2032747D}" srcOrd="0" destOrd="0" parTransId="{9D301FE5-A32E-4054-9B8F-C53C288DD9D1}" sibTransId="{3F41FEFA-C844-474D-9D2B-8F1A31ED7CC4}"/>
    <dgm:cxn modelId="{64AE641A-035F-481A-8BCB-31A6DE67FAE1}" srcId="{F2BC331F-EB65-4B72-AF00-316EC5629130}" destId="{2916A97C-2059-4B3F-A42A-961D15E49D0A}" srcOrd="0" destOrd="0" parTransId="{DC8FF6CC-713F-4362-A3F1-015018520ED4}" sibTransId="{91ADD22F-D6D8-4942-8EA6-F62245B0E766}"/>
    <dgm:cxn modelId="{4274522F-6074-41B9-A20B-E1F766B34740}" srcId="{316E7755-12CE-4B65-80D9-414A38E76B18}" destId="{C3E6D582-8CC8-42AD-A679-E6AE08BC3287}" srcOrd="1" destOrd="0" parTransId="{F12D77E6-A3C2-4588-9ADE-934B2D3429C5}" sibTransId="{D4702E8F-1B78-4412-97BA-14212438C1E9}"/>
    <dgm:cxn modelId="{31438A34-674B-47C6-ACF0-561F7318D013}" srcId="{1C72F4C2-3931-4938-B36E-0F012996E31E}" destId="{AA6E860E-E28D-44C0-AEE1-7980C846BF9D}" srcOrd="2" destOrd="0" parTransId="{8BA89635-A196-4AA9-B1BB-B1D1924E6787}" sibTransId="{CCF6E077-D4D3-49BB-BBF9-BBC124F4B23C}"/>
    <dgm:cxn modelId="{60631B39-FCBE-4E03-92BB-E8E29788794F}" srcId="{1C72F4C2-3931-4938-B36E-0F012996E31E}" destId="{316E7755-12CE-4B65-80D9-414A38E76B18}" srcOrd="1" destOrd="0" parTransId="{6F8FEB11-A0B7-466B-8B38-F2AEB18FA5FE}" sibTransId="{97EBC7A2-1790-405D-A737-B34AE6EDDE06}"/>
    <dgm:cxn modelId="{96F41A3A-5870-44E0-91AE-734D64798661}" type="presOf" srcId="{AA6E860E-E28D-44C0-AEE1-7980C846BF9D}" destId="{7ABF93B2-101A-41B0-9089-0275AACE3D4B}" srcOrd="0" destOrd="6" presId="urn:microsoft.com/office/officeart/2005/8/layout/hList1"/>
    <dgm:cxn modelId="{A155E23A-E91E-4BA8-977B-F236E77A62A9}" type="presOf" srcId="{4678ED53-E97B-40EE-915C-C51592EDC919}" destId="{3FB86B5C-B55B-48C1-BA41-64AC5BCF7F43}" srcOrd="0" destOrd="2" presId="urn:microsoft.com/office/officeart/2005/8/layout/hList1"/>
    <dgm:cxn modelId="{EEA8CA3C-ADA0-4870-9B83-FEF1D6E300E4}" srcId="{58BADE6C-8132-4CDE-A83C-894DC827F094}" destId="{3C396D36-C1FD-4010-B658-3F2D4A61D251}" srcOrd="1" destOrd="0" parTransId="{9607C300-AE8E-4A11-8433-94D97A56D07A}" sibTransId="{1FB42F48-9F35-4698-BB91-7FBEF024891A}"/>
    <dgm:cxn modelId="{0DF7163E-1DBC-4385-B43D-7A3159BC8B2E}" srcId="{316E7755-12CE-4B65-80D9-414A38E76B18}" destId="{E098BD81-50CE-49C2-BF13-7F7BFE1FB3C0}" srcOrd="3" destOrd="0" parTransId="{7D7D99C5-1025-43D0-9B3D-C0CF29A9ABE4}" sibTransId="{357A18D8-693D-46AD-9F28-3C3E60A23BA5}"/>
    <dgm:cxn modelId="{A412425E-C2C2-432B-A6E8-250A7F98BCEE}" srcId="{F2BC331F-EB65-4B72-AF00-316EC5629130}" destId="{6CE9856F-F41F-4681-8A01-884DD389CCCA}" srcOrd="2" destOrd="0" parTransId="{DDDD5E85-C7F1-4EFC-95D0-018FCBA76163}" sibTransId="{339E6772-0BB0-45ED-B4E9-78FEA2AD7AEC}"/>
    <dgm:cxn modelId="{64EF7261-76C1-4545-921A-71DE95189076}" type="presOf" srcId="{C3E6D582-8CC8-42AD-A679-E6AE08BC3287}" destId="{7ABF93B2-101A-41B0-9089-0275AACE3D4B}" srcOrd="0" destOrd="3" presId="urn:microsoft.com/office/officeart/2005/8/layout/hList1"/>
    <dgm:cxn modelId="{494B9050-0D8C-4895-B40C-68641C5D072B}" srcId="{58BADE6C-8132-4CDE-A83C-894DC827F094}" destId="{F2BC331F-EB65-4B72-AF00-316EC5629130}" srcOrd="2" destOrd="0" parTransId="{06E3DF7F-B15A-4934-81BD-74F3768F4791}" sibTransId="{96ED83A9-3E27-4B1D-8DD5-E5D66C79F1D5}"/>
    <dgm:cxn modelId="{82A1FE51-08D0-425E-B5F7-67430305193F}" type="presOf" srcId="{6642EE16-0525-4BF3-9EEE-3C5AAFFFA75E}" destId="{7ABF93B2-101A-41B0-9089-0275AACE3D4B}" srcOrd="0" destOrd="2" presId="urn:microsoft.com/office/officeart/2005/8/layout/hList1"/>
    <dgm:cxn modelId="{C0DE5C75-BE05-4994-907F-BB04CD74B87F}" type="presOf" srcId="{1C72F4C2-3931-4938-B36E-0F012996E31E}" destId="{D1FFA373-3967-49E3-95BC-90EDD98D412A}" srcOrd="0" destOrd="0" presId="urn:microsoft.com/office/officeart/2005/8/layout/hList1"/>
    <dgm:cxn modelId="{61E19E58-9D72-4F7E-A11E-32B5A5EC4BA9}" type="presOf" srcId="{F2BC331F-EB65-4B72-AF00-316EC5629130}" destId="{1D8F0726-4233-44F3-AD4E-7C612E8842EF}" srcOrd="0" destOrd="0" presId="urn:microsoft.com/office/officeart/2005/8/layout/hList1"/>
    <dgm:cxn modelId="{3D35B679-B674-4F72-AA24-37DCEE10B685}" type="presOf" srcId="{3C396D36-C1FD-4010-B658-3F2D4A61D251}" destId="{37A4BD7C-7A8B-4B6D-A5E1-C292CD79B42C}" srcOrd="0" destOrd="0" presId="urn:microsoft.com/office/officeart/2005/8/layout/hList1"/>
    <dgm:cxn modelId="{0350CE85-8732-4ACF-ADA8-E613C691F757}" type="presOf" srcId="{58BADE6C-8132-4CDE-A83C-894DC827F094}" destId="{F5E65DAC-94C6-4BE3-B371-D326DEEEFE7D}" srcOrd="0" destOrd="0" presId="urn:microsoft.com/office/officeart/2005/8/layout/hList1"/>
    <dgm:cxn modelId="{FFB2DD8E-CAA0-4AA0-8D7F-9FA7DCF82C97}" srcId="{3C396D36-C1FD-4010-B658-3F2D4A61D251}" destId="{2EC8FF97-4E7A-4D37-9D26-35BBC1214404}" srcOrd="3" destOrd="0" parTransId="{1B146101-4CAE-4A3D-B921-479178657A04}" sibTransId="{0D4155E1-1FEA-459C-BB2E-D817B47CBFAE}"/>
    <dgm:cxn modelId="{C7A6E0A5-F343-49F5-9EA3-9EBC1BB6EF9B}" type="presOf" srcId="{316E7755-12CE-4B65-80D9-414A38E76B18}" destId="{7ABF93B2-101A-41B0-9089-0275AACE3D4B}" srcOrd="0" destOrd="1" presId="urn:microsoft.com/office/officeart/2005/8/layout/hList1"/>
    <dgm:cxn modelId="{34FE75AC-9802-4445-92EA-E44D87D573E2}" srcId="{3C396D36-C1FD-4010-B658-3F2D4A61D251}" destId="{4678ED53-E97B-40EE-915C-C51592EDC919}" srcOrd="2" destOrd="0" parTransId="{0118BC1B-79AB-4B45-8E18-C33861FDE948}" sibTransId="{69B1AFD3-371E-4D7C-B836-BFC837DA5A5A}"/>
    <dgm:cxn modelId="{897957B1-511A-4863-B2FA-0253AA931E61}" srcId="{3C396D36-C1FD-4010-B658-3F2D4A61D251}" destId="{5518B9D5-A9B2-453C-A4E8-B82FC74712B5}" srcOrd="1" destOrd="0" parTransId="{54F1FAA6-EB4C-44A4-BE91-625C57C79B40}" sibTransId="{58BFF44E-11D0-4D89-BFC4-72B7A8980B3B}"/>
    <dgm:cxn modelId="{BAF92EB4-7B13-4024-BA15-DD94B28478AF}" srcId="{58BADE6C-8132-4CDE-A83C-894DC827F094}" destId="{1C72F4C2-3931-4938-B36E-0F012996E31E}" srcOrd="0" destOrd="0" parTransId="{C3C0E2F2-6B2D-431D-AA42-EEB09D1BF80B}" sibTransId="{3353DA7C-C77E-41DC-A5CB-953FF38480B5}"/>
    <dgm:cxn modelId="{92970DBA-A26A-4DA6-8B82-3A34A72F50DB}" srcId="{3C396D36-C1FD-4010-B658-3F2D4A61D251}" destId="{EBFD7426-1B3E-4C62-8658-FF08BB98DBB0}" srcOrd="0" destOrd="0" parTransId="{9EE97F29-5158-4072-AE3C-12AE64CCD851}" sibTransId="{33327ABC-2400-421D-9CE2-D1D8FEB24A1C}"/>
    <dgm:cxn modelId="{311AF0C5-B43C-45B2-8908-3B50E80FDF5D}" srcId="{316E7755-12CE-4B65-80D9-414A38E76B18}" destId="{6642EE16-0525-4BF3-9EEE-3C5AAFFFA75E}" srcOrd="0" destOrd="0" parTransId="{944DC334-51B6-4A62-9CA3-260239FDD951}" sibTransId="{577779A6-0FE6-47E6-9574-6749F7C6C1DB}"/>
    <dgm:cxn modelId="{DC7357C8-6225-491C-8F0C-02AD87E78221}" type="presOf" srcId="{6CE9856F-F41F-4681-8A01-884DD389CCCA}" destId="{BAF142BF-B111-4011-AE55-B9BB551776B0}" srcOrd="0" destOrd="2" presId="urn:microsoft.com/office/officeart/2005/8/layout/hList1"/>
    <dgm:cxn modelId="{577CBBD1-A009-408C-B4BF-34128EF1D606}" type="presOf" srcId="{2916A97C-2059-4B3F-A42A-961D15E49D0A}" destId="{BAF142BF-B111-4011-AE55-B9BB551776B0}" srcOrd="0" destOrd="0" presId="urn:microsoft.com/office/officeart/2005/8/layout/hList1"/>
    <dgm:cxn modelId="{BA83FED9-9428-44EB-B659-546E4EBEF0AF}" srcId="{316E7755-12CE-4B65-80D9-414A38E76B18}" destId="{468E18AE-1050-4A36-A808-BD73D06F0ACD}" srcOrd="2" destOrd="0" parTransId="{489F088E-439C-484B-AE4A-4637DC30F35E}" sibTransId="{DF53D6D9-D407-43E3-AE33-E482D517EDAA}"/>
    <dgm:cxn modelId="{3D6ABBDB-8D46-47C7-99F9-1066D6363C52}" type="presOf" srcId="{E098BD81-50CE-49C2-BF13-7F7BFE1FB3C0}" destId="{7ABF93B2-101A-41B0-9089-0275AACE3D4B}" srcOrd="0" destOrd="5" presId="urn:microsoft.com/office/officeart/2005/8/layout/hList1"/>
    <dgm:cxn modelId="{B7F11BDF-3641-48A9-A371-204DC0F1FCEB}" srcId="{F2BC331F-EB65-4B72-AF00-316EC5629130}" destId="{773AFDCD-6AB7-4154-94FD-3ED77567CFAC}" srcOrd="1" destOrd="0" parTransId="{3FB1AE50-9FE9-4CFE-82BB-AE6074D49959}" sibTransId="{36E0BC24-438D-43B8-9529-949069DA7941}"/>
    <dgm:cxn modelId="{00CE5BE7-159E-46BD-A748-EC9A82CB8206}" type="presOf" srcId="{2EC8FF97-4E7A-4D37-9D26-35BBC1214404}" destId="{3FB86B5C-B55B-48C1-BA41-64AC5BCF7F43}" srcOrd="0" destOrd="3" presId="urn:microsoft.com/office/officeart/2005/8/layout/hList1"/>
    <dgm:cxn modelId="{CD2E43F0-8BAD-491C-BFDD-BC183C164395}" type="presOf" srcId="{164378A7-0C11-4829-B8CD-DE9F2032747D}" destId="{7ABF93B2-101A-41B0-9089-0275AACE3D4B}" srcOrd="0" destOrd="0" presId="urn:microsoft.com/office/officeart/2005/8/layout/hList1"/>
    <dgm:cxn modelId="{2A450AF6-1F84-459A-B18B-9112D9CE5249}" type="presOf" srcId="{EBFD7426-1B3E-4C62-8658-FF08BB98DBB0}" destId="{3FB86B5C-B55B-48C1-BA41-64AC5BCF7F43}" srcOrd="0" destOrd="0" presId="urn:microsoft.com/office/officeart/2005/8/layout/hList1"/>
    <dgm:cxn modelId="{7F471EF7-236C-4174-A94C-A6D1A0E6434C}" type="presOf" srcId="{773AFDCD-6AB7-4154-94FD-3ED77567CFAC}" destId="{BAF142BF-B111-4011-AE55-B9BB551776B0}" srcOrd="0" destOrd="1" presId="urn:microsoft.com/office/officeart/2005/8/layout/hList1"/>
    <dgm:cxn modelId="{5CCAAEFF-8541-46FA-879A-DD7032434D24}" type="presOf" srcId="{5518B9D5-A9B2-453C-A4E8-B82FC74712B5}" destId="{3FB86B5C-B55B-48C1-BA41-64AC5BCF7F43}" srcOrd="0" destOrd="1" presId="urn:microsoft.com/office/officeart/2005/8/layout/hList1"/>
    <dgm:cxn modelId="{C82430CF-E090-499F-8666-F5305A4997F0}" type="presParOf" srcId="{F5E65DAC-94C6-4BE3-B371-D326DEEEFE7D}" destId="{642DAFA5-5652-434C-B946-FF861266A47A}" srcOrd="0" destOrd="0" presId="urn:microsoft.com/office/officeart/2005/8/layout/hList1"/>
    <dgm:cxn modelId="{DA0CD17C-FB1C-4BA9-BF8C-445BFA97A709}" type="presParOf" srcId="{642DAFA5-5652-434C-B946-FF861266A47A}" destId="{D1FFA373-3967-49E3-95BC-90EDD98D412A}" srcOrd="0" destOrd="0" presId="urn:microsoft.com/office/officeart/2005/8/layout/hList1"/>
    <dgm:cxn modelId="{322AC85E-4C44-4DB6-918B-8927933FCB10}" type="presParOf" srcId="{642DAFA5-5652-434C-B946-FF861266A47A}" destId="{7ABF93B2-101A-41B0-9089-0275AACE3D4B}" srcOrd="1" destOrd="0" presId="urn:microsoft.com/office/officeart/2005/8/layout/hList1"/>
    <dgm:cxn modelId="{EC07DBA0-F959-4DCB-8635-9FC5D4E8BF0B}" type="presParOf" srcId="{F5E65DAC-94C6-4BE3-B371-D326DEEEFE7D}" destId="{29F3CEF5-FBF0-455D-9CE2-8BAE90381936}" srcOrd="1" destOrd="0" presId="urn:microsoft.com/office/officeart/2005/8/layout/hList1"/>
    <dgm:cxn modelId="{F8554092-E7BD-4A1D-A451-172DAAAA2E50}" type="presParOf" srcId="{F5E65DAC-94C6-4BE3-B371-D326DEEEFE7D}" destId="{ADB28528-DDA1-4C07-93B7-86162F8C8BF5}" srcOrd="2" destOrd="0" presId="urn:microsoft.com/office/officeart/2005/8/layout/hList1"/>
    <dgm:cxn modelId="{2C992BD4-733B-419A-A89A-F89FB06CD479}" type="presParOf" srcId="{ADB28528-DDA1-4C07-93B7-86162F8C8BF5}" destId="{37A4BD7C-7A8B-4B6D-A5E1-C292CD79B42C}" srcOrd="0" destOrd="0" presId="urn:microsoft.com/office/officeart/2005/8/layout/hList1"/>
    <dgm:cxn modelId="{DB21EC42-0838-4462-8FDF-ADF91EEAC3EC}" type="presParOf" srcId="{ADB28528-DDA1-4C07-93B7-86162F8C8BF5}" destId="{3FB86B5C-B55B-48C1-BA41-64AC5BCF7F43}" srcOrd="1" destOrd="0" presId="urn:microsoft.com/office/officeart/2005/8/layout/hList1"/>
    <dgm:cxn modelId="{DB69ACAE-2069-4BEC-A702-7C5C185633AA}" type="presParOf" srcId="{F5E65DAC-94C6-4BE3-B371-D326DEEEFE7D}" destId="{0E490CD9-6D6E-41BD-BF95-59C1F3C754BC}" srcOrd="3" destOrd="0" presId="urn:microsoft.com/office/officeart/2005/8/layout/hList1"/>
    <dgm:cxn modelId="{53053716-B15E-4534-8E4D-64E4CB9D101B}" type="presParOf" srcId="{F5E65DAC-94C6-4BE3-B371-D326DEEEFE7D}" destId="{602CB82A-C8CE-43F7-B59D-37559D063A4A}" srcOrd="4" destOrd="0" presId="urn:microsoft.com/office/officeart/2005/8/layout/hList1"/>
    <dgm:cxn modelId="{90375117-4FFA-448C-B884-BCF8CD653EA8}" type="presParOf" srcId="{602CB82A-C8CE-43F7-B59D-37559D063A4A}" destId="{1D8F0726-4233-44F3-AD4E-7C612E8842EF}" srcOrd="0" destOrd="0" presId="urn:microsoft.com/office/officeart/2005/8/layout/hList1"/>
    <dgm:cxn modelId="{E45983E9-841D-4826-A318-ECDBD3731D12}" type="presParOf" srcId="{602CB82A-C8CE-43F7-B59D-37559D063A4A}" destId="{BAF142BF-B111-4011-AE55-B9BB551776B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EAF21-BF6B-4234-8601-7D0444085D7D}">
      <dsp:nvSpPr>
        <dsp:cNvPr id="0" name=""/>
        <dsp:cNvSpPr/>
      </dsp:nvSpPr>
      <dsp:spPr>
        <a:xfrm>
          <a:off x="5258" y="0"/>
          <a:ext cx="1845321" cy="4351338"/>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Informations et données</a:t>
          </a:r>
          <a:endParaRPr lang="fr-BE" sz="1600" kern="1200" dirty="0"/>
        </a:p>
      </dsp:txBody>
      <dsp:txXfrm>
        <a:off x="5258" y="0"/>
        <a:ext cx="1845321" cy="1305401"/>
      </dsp:txXfrm>
    </dsp:sp>
    <dsp:sp modelId="{1E2BE479-60BD-4396-9D43-63173025F919}">
      <dsp:nvSpPr>
        <dsp:cNvPr id="0" name=""/>
        <dsp:cNvSpPr/>
      </dsp:nvSpPr>
      <dsp:spPr>
        <a:xfrm>
          <a:off x="189790" y="1305773"/>
          <a:ext cx="1476257" cy="85486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fr-FR" sz="1200" kern="1200" dirty="0"/>
            <a:t>Mener une recherche et une veille d’information</a:t>
          </a:r>
          <a:endParaRPr lang="fr-BE" sz="1200" kern="1200" dirty="0"/>
        </a:p>
      </dsp:txBody>
      <dsp:txXfrm>
        <a:off x="214828" y="1330811"/>
        <a:ext cx="1426181" cy="804787"/>
      </dsp:txXfrm>
    </dsp:sp>
    <dsp:sp modelId="{EE5A13C7-8797-4045-BA4B-F39C9200DAE1}">
      <dsp:nvSpPr>
        <dsp:cNvPr id="0" name=""/>
        <dsp:cNvSpPr/>
      </dsp:nvSpPr>
      <dsp:spPr>
        <a:xfrm>
          <a:off x="189790" y="2292154"/>
          <a:ext cx="1476257" cy="854863"/>
        </a:xfrm>
        <a:prstGeom prst="roundRect">
          <a:avLst>
            <a:gd name="adj" fmla="val 10000"/>
          </a:avLst>
        </a:prstGeom>
        <a:solidFill>
          <a:schemeClr val="accent5">
            <a:hueOff val="-450570"/>
            <a:satOff val="-1161"/>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fr-FR" sz="1200" kern="1200" dirty="0"/>
            <a:t>Gérer des données</a:t>
          </a:r>
          <a:endParaRPr lang="fr-BE" sz="1200" kern="1200" dirty="0"/>
        </a:p>
      </dsp:txBody>
      <dsp:txXfrm>
        <a:off x="214828" y="2317192"/>
        <a:ext cx="1426181" cy="804787"/>
      </dsp:txXfrm>
    </dsp:sp>
    <dsp:sp modelId="{671CA755-75B4-4988-8CA2-266216C2E056}">
      <dsp:nvSpPr>
        <dsp:cNvPr id="0" name=""/>
        <dsp:cNvSpPr/>
      </dsp:nvSpPr>
      <dsp:spPr>
        <a:xfrm>
          <a:off x="189790" y="3278535"/>
          <a:ext cx="1476257" cy="854863"/>
        </a:xfrm>
        <a:prstGeom prst="roundRect">
          <a:avLst>
            <a:gd name="adj" fmla="val 10000"/>
          </a:avLst>
        </a:prstGeom>
        <a:solidFill>
          <a:schemeClr val="accent5">
            <a:hueOff val="-901139"/>
            <a:satOff val="-2323"/>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fr-FR" sz="1200" kern="1200" dirty="0"/>
            <a:t>Traiter des données</a:t>
          </a:r>
          <a:endParaRPr lang="fr-BE" sz="1200" kern="1200" dirty="0"/>
        </a:p>
      </dsp:txBody>
      <dsp:txXfrm>
        <a:off x="214828" y="3303573"/>
        <a:ext cx="1426181" cy="804787"/>
      </dsp:txXfrm>
    </dsp:sp>
    <dsp:sp modelId="{0D3CA6DF-62C4-44AF-B745-76C7F08B7C5C}">
      <dsp:nvSpPr>
        <dsp:cNvPr id="0" name=""/>
        <dsp:cNvSpPr/>
      </dsp:nvSpPr>
      <dsp:spPr>
        <a:xfrm>
          <a:off x="1988979" y="0"/>
          <a:ext cx="1845321" cy="4351338"/>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Communication et collaboration</a:t>
          </a:r>
          <a:endParaRPr lang="fr-BE" sz="1600" kern="1200" dirty="0"/>
        </a:p>
      </dsp:txBody>
      <dsp:txXfrm>
        <a:off x="1988979" y="0"/>
        <a:ext cx="1845321" cy="1305401"/>
      </dsp:txXfrm>
    </dsp:sp>
    <dsp:sp modelId="{B8ECA327-0F9D-438B-925C-0A31649485F9}">
      <dsp:nvSpPr>
        <dsp:cNvPr id="0" name=""/>
        <dsp:cNvSpPr/>
      </dsp:nvSpPr>
      <dsp:spPr>
        <a:xfrm>
          <a:off x="2173511" y="1305507"/>
          <a:ext cx="1476257" cy="633897"/>
        </a:xfrm>
        <a:prstGeom prst="roundRect">
          <a:avLst>
            <a:gd name="adj" fmla="val 10000"/>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fr-FR" sz="1200" kern="1200" dirty="0"/>
            <a:t>Interagir</a:t>
          </a:r>
          <a:endParaRPr lang="fr-BE" sz="1200" kern="1200" dirty="0"/>
        </a:p>
      </dsp:txBody>
      <dsp:txXfrm>
        <a:off x="2192077" y="1324073"/>
        <a:ext cx="1439125" cy="596765"/>
      </dsp:txXfrm>
    </dsp:sp>
    <dsp:sp modelId="{CA83817B-32F7-4053-B1B4-A799D0E79BFA}">
      <dsp:nvSpPr>
        <dsp:cNvPr id="0" name=""/>
        <dsp:cNvSpPr/>
      </dsp:nvSpPr>
      <dsp:spPr>
        <a:xfrm>
          <a:off x="2173511" y="2036927"/>
          <a:ext cx="1476257" cy="633897"/>
        </a:xfrm>
        <a:prstGeom prst="roundRect">
          <a:avLst>
            <a:gd name="adj" fmla="val 10000"/>
          </a:avLst>
        </a:prstGeom>
        <a:solidFill>
          <a:schemeClr val="accent5">
            <a:hueOff val="-1802278"/>
            <a:satOff val="-4645"/>
            <a:lumOff val="-31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fr-FR" sz="1200" kern="1200" dirty="0"/>
            <a:t>Partager et publier</a:t>
          </a:r>
          <a:endParaRPr lang="fr-BE" sz="1200" kern="1200" dirty="0"/>
        </a:p>
      </dsp:txBody>
      <dsp:txXfrm>
        <a:off x="2192077" y="2055493"/>
        <a:ext cx="1439125" cy="596765"/>
      </dsp:txXfrm>
    </dsp:sp>
    <dsp:sp modelId="{CBA8C35E-07A5-4E3D-92D2-DA4B1105B51F}">
      <dsp:nvSpPr>
        <dsp:cNvPr id="0" name=""/>
        <dsp:cNvSpPr/>
      </dsp:nvSpPr>
      <dsp:spPr>
        <a:xfrm>
          <a:off x="2173511" y="2768347"/>
          <a:ext cx="1476257" cy="633897"/>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fr-FR" sz="1200" kern="1200" dirty="0"/>
            <a:t>Collaborer</a:t>
          </a:r>
          <a:endParaRPr lang="fr-BE" sz="1200" kern="1200" dirty="0"/>
        </a:p>
      </dsp:txBody>
      <dsp:txXfrm>
        <a:off x="2192077" y="2786913"/>
        <a:ext cx="1439125" cy="596765"/>
      </dsp:txXfrm>
    </dsp:sp>
    <dsp:sp modelId="{A94EDE85-6F10-4AF4-A897-FF20DDC65D3F}">
      <dsp:nvSpPr>
        <dsp:cNvPr id="0" name=""/>
        <dsp:cNvSpPr/>
      </dsp:nvSpPr>
      <dsp:spPr>
        <a:xfrm>
          <a:off x="2173511" y="3499767"/>
          <a:ext cx="1476257" cy="633897"/>
        </a:xfrm>
        <a:prstGeom prst="roundRect">
          <a:avLst>
            <a:gd name="adj" fmla="val 10000"/>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fr-FR" sz="1200" kern="1200" dirty="0"/>
            <a:t>S’insérer dans un monde numérique</a:t>
          </a:r>
          <a:endParaRPr lang="fr-BE" sz="1200" kern="1200" dirty="0"/>
        </a:p>
      </dsp:txBody>
      <dsp:txXfrm>
        <a:off x="2192077" y="3518333"/>
        <a:ext cx="1439125" cy="596765"/>
      </dsp:txXfrm>
    </dsp:sp>
    <dsp:sp modelId="{8CF335B8-C59D-4B75-A95E-AC2B70AEEFFC}">
      <dsp:nvSpPr>
        <dsp:cNvPr id="0" name=""/>
        <dsp:cNvSpPr/>
      </dsp:nvSpPr>
      <dsp:spPr>
        <a:xfrm>
          <a:off x="3972700" y="0"/>
          <a:ext cx="1845321" cy="4351338"/>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Création de contenu</a:t>
          </a:r>
          <a:endParaRPr lang="fr-BE" sz="1600" kern="1200" dirty="0"/>
        </a:p>
      </dsp:txBody>
      <dsp:txXfrm>
        <a:off x="3972700" y="0"/>
        <a:ext cx="1845321" cy="1305401"/>
      </dsp:txXfrm>
    </dsp:sp>
    <dsp:sp modelId="{6495EBC5-8336-4496-A911-06ABE4DAA9B2}">
      <dsp:nvSpPr>
        <dsp:cNvPr id="0" name=""/>
        <dsp:cNvSpPr/>
      </dsp:nvSpPr>
      <dsp:spPr>
        <a:xfrm>
          <a:off x="4157232" y="1305507"/>
          <a:ext cx="1476257" cy="633897"/>
        </a:xfrm>
        <a:prstGeom prst="roundRect">
          <a:avLst>
            <a:gd name="adj" fmla="val 10000"/>
          </a:avLst>
        </a:prstGeom>
        <a:solidFill>
          <a:schemeClr val="accent5">
            <a:hueOff val="-3153987"/>
            <a:satOff val="-8129"/>
            <a:lumOff val="-5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fr-FR" sz="1200" kern="1200" dirty="0"/>
            <a:t>Développer des documents textuels</a:t>
          </a:r>
          <a:endParaRPr lang="fr-BE" sz="1200" kern="1200" dirty="0"/>
        </a:p>
      </dsp:txBody>
      <dsp:txXfrm>
        <a:off x="4175798" y="1324073"/>
        <a:ext cx="1439125" cy="596765"/>
      </dsp:txXfrm>
    </dsp:sp>
    <dsp:sp modelId="{0004DB05-871B-4CE5-B74C-B52DE99E585E}">
      <dsp:nvSpPr>
        <dsp:cNvPr id="0" name=""/>
        <dsp:cNvSpPr/>
      </dsp:nvSpPr>
      <dsp:spPr>
        <a:xfrm>
          <a:off x="4157232" y="2036927"/>
          <a:ext cx="1476257" cy="633897"/>
        </a:xfrm>
        <a:prstGeom prst="roundRect">
          <a:avLst>
            <a:gd name="adj" fmla="val 10000"/>
          </a:avLst>
        </a:prstGeom>
        <a:solidFill>
          <a:schemeClr val="accent5">
            <a:hueOff val="-3604556"/>
            <a:satOff val="-9290"/>
            <a:lumOff val="-62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fr-FR" sz="1200" kern="1200" dirty="0"/>
            <a:t>Développer des documents multimédias</a:t>
          </a:r>
          <a:endParaRPr lang="fr-BE" sz="1200" kern="1200" dirty="0"/>
        </a:p>
      </dsp:txBody>
      <dsp:txXfrm>
        <a:off x="4175798" y="2055493"/>
        <a:ext cx="1439125" cy="596765"/>
      </dsp:txXfrm>
    </dsp:sp>
    <dsp:sp modelId="{147F5DDE-FDAA-4EBA-BCEE-21BA76479476}">
      <dsp:nvSpPr>
        <dsp:cNvPr id="0" name=""/>
        <dsp:cNvSpPr/>
      </dsp:nvSpPr>
      <dsp:spPr>
        <a:xfrm>
          <a:off x="4157232" y="2768347"/>
          <a:ext cx="1476257" cy="633897"/>
        </a:xfrm>
        <a:prstGeom prst="roundRect">
          <a:avLst>
            <a:gd name="adj" fmla="val 10000"/>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fr-FR" sz="1200" kern="1200" dirty="0"/>
            <a:t>Adapter des documents à leur finalité</a:t>
          </a:r>
          <a:endParaRPr lang="fr-BE" sz="1200" kern="1200" dirty="0"/>
        </a:p>
      </dsp:txBody>
      <dsp:txXfrm>
        <a:off x="4175798" y="2786913"/>
        <a:ext cx="1439125" cy="596765"/>
      </dsp:txXfrm>
    </dsp:sp>
    <dsp:sp modelId="{F7497077-5BA3-4B1E-82A8-7B963EAF66D4}">
      <dsp:nvSpPr>
        <dsp:cNvPr id="0" name=""/>
        <dsp:cNvSpPr/>
      </dsp:nvSpPr>
      <dsp:spPr>
        <a:xfrm>
          <a:off x="4157232" y="3499767"/>
          <a:ext cx="1476257" cy="633897"/>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fr-FR" sz="1200" kern="1200" dirty="0"/>
            <a:t>Programmer</a:t>
          </a:r>
          <a:endParaRPr lang="fr-BE" sz="1200" kern="1200" dirty="0"/>
        </a:p>
      </dsp:txBody>
      <dsp:txXfrm>
        <a:off x="4175798" y="3518333"/>
        <a:ext cx="1439125" cy="596765"/>
      </dsp:txXfrm>
    </dsp:sp>
    <dsp:sp modelId="{5CE27A58-55C7-463A-BBB7-642D47384A33}">
      <dsp:nvSpPr>
        <dsp:cNvPr id="0" name=""/>
        <dsp:cNvSpPr/>
      </dsp:nvSpPr>
      <dsp:spPr>
        <a:xfrm>
          <a:off x="5956421" y="0"/>
          <a:ext cx="1845321" cy="4351338"/>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Protection et sécurité</a:t>
          </a:r>
          <a:endParaRPr lang="fr-BE" sz="1600" kern="1200" dirty="0"/>
        </a:p>
      </dsp:txBody>
      <dsp:txXfrm>
        <a:off x="5956421" y="0"/>
        <a:ext cx="1845321" cy="1305401"/>
      </dsp:txXfrm>
    </dsp:sp>
    <dsp:sp modelId="{A81F9CA6-8D7D-4A55-8466-8BBC65547564}">
      <dsp:nvSpPr>
        <dsp:cNvPr id="0" name=""/>
        <dsp:cNvSpPr/>
      </dsp:nvSpPr>
      <dsp:spPr>
        <a:xfrm>
          <a:off x="6140953" y="1305773"/>
          <a:ext cx="1476257" cy="854863"/>
        </a:xfrm>
        <a:prstGeom prst="roundRect">
          <a:avLst>
            <a:gd name="adj" fmla="val 10000"/>
          </a:avLst>
        </a:prstGeom>
        <a:solidFill>
          <a:schemeClr val="accent5">
            <a:hueOff val="-4956265"/>
            <a:satOff val="-12774"/>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fr-FR" sz="1200" kern="1200" dirty="0"/>
            <a:t>Sécuriser l’environnement numérique</a:t>
          </a:r>
          <a:endParaRPr lang="fr-BE" sz="1200" kern="1200" dirty="0"/>
        </a:p>
      </dsp:txBody>
      <dsp:txXfrm>
        <a:off x="6165991" y="1330811"/>
        <a:ext cx="1426181" cy="804787"/>
      </dsp:txXfrm>
    </dsp:sp>
    <dsp:sp modelId="{F0E70434-A871-4F59-8403-B7D82CF85987}">
      <dsp:nvSpPr>
        <dsp:cNvPr id="0" name=""/>
        <dsp:cNvSpPr/>
      </dsp:nvSpPr>
      <dsp:spPr>
        <a:xfrm>
          <a:off x="6140953" y="2292154"/>
          <a:ext cx="1476257" cy="854863"/>
        </a:xfrm>
        <a:prstGeom prst="roundRect">
          <a:avLst>
            <a:gd name="adj" fmla="val 10000"/>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fr-FR" sz="1200" kern="1200" dirty="0"/>
            <a:t>Protéger les données personnelles et la vie privée</a:t>
          </a:r>
          <a:endParaRPr lang="fr-BE" sz="1200" kern="1200" dirty="0"/>
        </a:p>
      </dsp:txBody>
      <dsp:txXfrm>
        <a:off x="6165991" y="2317192"/>
        <a:ext cx="1426181" cy="804787"/>
      </dsp:txXfrm>
    </dsp:sp>
    <dsp:sp modelId="{2F7FAE8E-E17E-4D78-80B7-EB1C1048AAE0}">
      <dsp:nvSpPr>
        <dsp:cNvPr id="0" name=""/>
        <dsp:cNvSpPr/>
      </dsp:nvSpPr>
      <dsp:spPr>
        <a:xfrm>
          <a:off x="6140953" y="3278535"/>
          <a:ext cx="1476257" cy="854863"/>
        </a:xfrm>
        <a:prstGeom prst="roundRect">
          <a:avLst>
            <a:gd name="adj" fmla="val 10000"/>
          </a:avLst>
        </a:prstGeom>
        <a:solidFill>
          <a:schemeClr val="accent5">
            <a:hueOff val="-5857404"/>
            <a:satOff val="-15096"/>
            <a:lumOff val="-10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fr-FR" sz="1200" kern="1200" dirty="0"/>
            <a:t>Protéger la santé, le bien-être et l’environnement</a:t>
          </a:r>
          <a:endParaRPr lang="fr-BE" sz="1200" kern="1200" dirty="0"/>
        </a:p>
      </dsp:txBody>
      <dsp:txXfrm>
        <a:off x="6165991" y="3303573"/>
        <a:ext cx="1426181" cy="804787"/>
      </dsp:txXfrm>
    </dsp:sp>
    <dsp:sp modelId="{3A7A7249-C888-46DA-AF88-23BB9D8FE086}">
      <dsp:nvSpPr>
        <dsp:cNvPr id="0" name=""/>
        <dsp:cNvSpPr/>
      </dsp:nvSpPr>
      <dsp:spPr>
        <a:xfrm>
          <a:off x="7940142" y="0"/>
          <a:ext cx="1845321" cy="4351338"/>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Environnement numérique</a:t>
          </a:r>
          <a:endParaRPr lang="fr-BE" sz="1600" kern="1200" dirty="0"/>
        </a:p>
      </dsp:txBody>
      <dsp:txXfrm>
        <a:off x="7940142" y="0"/>
        <a:ext cx="1845321" cy="1305401"/>
      </dsp:txXfrm>
    </dsp:sp>
    <dsp:sp modelId="{349BE135-B9DF-4E42-B8FE-2A37F564B6D5}">
      <dsp:nvSpPr>
        <dsp:cNvPr id="0" name=""/>
        <dsp:cNvSpPr/>
      </dsp:nvSpPr>
      <dsp:spPr>
        <a:xfrm>
          <a:off x="8124674" y="1306676"/>
          <a:ext cx="1476257" cy="1311987"/>
        </a:xfrm>
        <a:prstGeom prst="roundRect">
          <a:avLst>
            <a:gd name="adj" fmla="val 10000"/>
          </a:avLst>
        </a:prstGeom>
        <a:solidFill>
          <a:schemeClr val="accent5">
            <a:hueOff val="-6307973"/>
            <a:satOff val="-16258"/>
            <a:lumOff val="-10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fr-FR" sz="1200" kern="1200" dirty="0"/>
            <a:t>Résoudre des problèmes techniques</a:t>
          </a:r>
          <a:endParaRPr lang="fr-BE" sz="1200" kern="1200" dirty="0"/>
        </a:p>
      </dsp:txBody>
      <dsp:txXfrm>
        <a:off x="8163101" y="1345103"/>
        <a:ext cx="1399403" cy="1235133"/>
      </dsp:txXfrm>
    </dsp:sp>
    <dsp:sp modelId="{0684E539-83C8-4174-9A1D-68D21CF868A5}">
      <dsp:nvSpPr>
        <dsp:cNvPr id="0" name=""/>
        <dsp:cNvSpPr/>
      </dsp:nvSpPr>
      <dsp:spPr>
        <a:xfrm>
          <a:off x="8124674" y="2820508"/>
          <a:ext cx="1476257" cy="1311987"/>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fr-FR" sz="1200" kern="1200" dirty="0"/>
            <a:t>Construire un environnement numérique</a:t>
          </a:r>
          <a:endParaRPr lang="fr-BE" sz="1200" kern="1200" dirty="0"/>
        </a:p>
      </dsp:txBody>
      <dsp:txXfrm>
        <a:off x="8163101" y="2858935"/>
        <a:ext cx="1399403" cy="12351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9B6FA7-C35F-4B9A-BCCC-EED5F7BEFC78}">
      <dsp:nvSpPr>
        <dsp:cNvPr id="0" name=""/>
        <dsp:cNvSpPr/>
      </dsp:nvSpPr>
      <dsp:spPr>
        <a:xfrm>
          <a:off x="2004052" y="773124"/>
          <a:ext cx="6904294" cy="3568097"/>
        </a:xfrm>
        <a:prstGeom prst="rect">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E6C2F0-C099-4078-A398-C2351ABD2D18}">
      <dsp:nvSpPr>
        <dsp:cNvPr id="0" name=""/>
        <dsp:cNvSpPr/>
      </dsp:nvSpPr>
      <dsp:spPr>
        <a:xfrm>
          <a:off x="2210387" y="1165941"/>
          <a:ext cx="3206131" cy="3052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977900">
            <a:lnSpc>
              <a:spcPct val="90000"/>
            </a:lnSpc>
            <a:spcBef>
              <a:spcPct val="0"/>
            </a:spcBef>
            <a:spcAft>
              <a:spcPct val="35000"/>
            </a:spcAft>
            <a:buNone/>
          </a:pPr>
          <a:endParaRPr lang="fr-FR" sz="2200" kern="1200" dirty="0"/>
        </a:p>
        <a:p>
          <a:pPr marL="0" lvl="0" indent="0" algn="l" defTabSz="977900">
            <a:lnSpc>
              <a:spcPct val="90000"/>
            </a:lnSpc>
            <a:spcBef>
              <a:spcPct val="0"/>
            </a:spcBef>
            <a:spcAft>
              <a:spcPct val="35000"/>
            </a:spcAft>
            <a:buNone/>
          </a:pPr>
          <a:r>
            <a:rPr lang="fr-FR" sz="2200" kern="1200" dirty="0"/>
            <a:t>Compétences informationnelles</a:t>
          </a:r>
        </a:p>
        <a:p>
          <a:pPr marL="0" lvl="0" indent="0" algn="l" defTabSz="977900">
            <a:lnSpc>
              <a:spcPct val="90000"/>
            </a:lnSpc>
            <a:spcBef>
              <a:spcPct val="0"/>
            </a:spcBef>
            <a:spcAft>
              <a:spcPct val="35000"/>
            </a:spcAft>
            <a:buNone/>
          </a:pPr>
          <a:endParaRPr lang="fr-FR" sz="2200" kern="1200" dirty="0"/>
        </a:p>
        <a:p>
          <a:pPr marL="0" lvl="0" indent="0" algn="l" defTabSz="977900">
            <a:lnSpc>
              <a:spcPct val="90000"/>
            </a:lnSpc>
            <a:spcBef>
              <a:spcPct val="0"/>
            </a:spcBef>
            <a:spcAft>
              <a:spcPct val="35000"/>
            </a:spcAft>
            <a:buNone/>
          </a:pPr>
          <a:r>
            <a:rPr lang="fr-FR" sz="2200" kern="1200" dirty="0"/>
            <a:t> Compétences communicationnelles</a:t>
          </a:r>
          <a:endParaRPr lang="fr-BE" sz="2200" kern="1200" dirty="0"/>
        </a:p>
      </dsp:txBody>
      <dsp:txXfrm>
        <a:off x="2210387" y="1165941"/>
        <a:ext cx="3206131" cy="3052463"/>
      </dsp:txXfrm>
    </dsp:sp>
    <dsp:sp modelId="{06FD66E6-28ED-4A10-843D-6A5730B2C190}">
      <dsp:nvSpPr>
        <dsp:cNvPr id="0" name=""/>
        <dsp:cNvSpPr/>
      </dsp:nvSpPr>
      <dsp:spPr>
        <a:xfrm>
          <a:off x="5487943" y="1165941"/>
          <a:ext cx="3206131" cy="3052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977900">
            <a:lnSpc>
              <a:spcPct val="90000"/>
            </a:lnSpc>
            <a:spcBef>
              <a:spcPct val="0"/>
            </a:spcBef>
            <a:spcAft>
              <a:spcPct val="35000"/>
            </a:spcAft>
            <a:buNone/>
          </a:pPr>
          <a:endParaRPr lang="fr-FR" sz="2200" kern="1200" dirty="0"/>
        </a:p>
        <a:p>
          <a:pPr marL="0" lvl="0" indent="0" algn="l" defTabSz="977900">
            <a:lnSpc>
              <a:spcPct val="90000"/>
            </a:lnSpc>
            <a:spcBef>
              <a:spcPct val="0"/>
            </a:spcBef>
            <a:spcAft>
              <a:spcPct val="35000"/>
            </a:spcAft>
            <a:buNone/>
          </a:pPr>
          <a:r>
            <a:rPr lang="fr-FR" sz="2200" kern="1200" dirty="0"/>
            <a:t>Création de contenu</a:t>
          </a:r>
        </a:p>
        <a:p>
          <a:pPr marL="0" lvl="0" indent="0" algn="l" defTabSz="977900">
            <a:lnSpc>
              <a:spcPct val="90000"/>
            </a:lnSpc>
            <a:spcBef>
              <a:spcPct val="0"/>
            </a:spcBef>
            <a:spcAft>
              <a:spcPct val="35000"/>
            </a:spcAft>
            <a:buNone/>
          </a:pPr>
          <a:endParaRPr lang="fr-FR" sz="2200" kern="1200" dirty="0"/>
        </a:p>
        <a:p>
          <a:pPr marL="0" lvl="0" indent="0" algn="l" defTabSz="977900">
            <a:lnSpc>
              <a:spcPct val="90000"/>
            </a:lnSpc>
            <a:spcBef>
              <a:spcPct val="0"/>
            </a:spcBef>
            <a:spcAft>
              <a:spcPct val="35000"/>
            </a:spcAft>
            <a:buNone/>
          </a:pPr>
          <a:r>
            <a:rPr lang="fr-FR" sz="2200" kern="1200" dirty="0"/>
            <a:t>Résolution de problèmes et sécurité en ligne</a:t>
          </a:r>
          <a:endParaRPr lang="fr-BE" sz="2200" kern="1200" dirty="0"/>
        </a:p>
      </dsp:txBody>
      <dsp:txXfrm>
        <a:off x="5487943" y="1165941"/>
        <a:ext cx="3206131" cy="3052463"/>
      </dsp:txXfrm>
    </dsp:sp>
    <dsp:sp modelId="{6F4A6FF8-9E8B-42F2-A905-3254AFC32A6C}">
      <dsp:nvSpPr>
        <dsp:cNvPr id="0" name=""/>
        <dsp:cNvSpPr/>
      </dsp:nvSpPr>
      <dsp:spPr>
        <a:xfrm>
          <a:off x="1289814" y="34593"/>
          <a:ext cx="1349114" cy="1349114"/>
        </a:xfrm>
        <a:prstGeom prst="plus">
          <a:avLst>
            <a:gd name="adj" fmla="val 32810"/>
          </a:avLst>
        </a:prstGeom>
        <a:solidFill>
          <a:schemeClr val="accent4">
            <a:alpha val="9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47F8C8-DF25-472A-9DC9-AF983954B751}">
      <dsp:nvSpPr>
        <dsp:cNvPr id="0" name=""/>
        <dsp:cNvSpPr/>
      </dsp:nvSpPr>
      <dsp:spPr>
        <a:xfrm>
          <a:off x="7956029" y="519767"/>
          <a:ext cx="1269755" cy="435133"/>
        </a:xfrm>
        <a:prstGeom prst="rect">
          <a:avLst/>
        </a:prstGeom>
        <a:solidFill>
          <a:schemeClr val="accent4">
            <a:alpha val="90000"/>
            <a:hueOff val="0"/>
            <a:satOff val="0"/>
            <a:lumOff val="0"/>
            <a:alphaOff val="-40000"/>
          </a:schemeClr>
        </a:solidFill>
        <a:ln w="12700" cap="flat" cmpd="sng" algn="ctr">
          <a:solidFill>
            <a:schemeClr val="accent4">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3F0A56-0CF5-46EA-8D18-765F10CD660E}">
      <dsp:nvSpPr>
        <dsp:cNvPr id="0" name=""/>
        <dsp:cNvSpPr/>
      </dsp:nvSpPr>
      <dsp:spPr>
        <a:xfrm>
          <a:off x="5456199" y="1172468"/>
          <a:ext cx="793" cy="2915396"/>
        </a:xfrm>
        <a:prstGeom prst="line">
          <a:avLst/>
        </a:pr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3380C-1068-4166-B535-181EDAF05098}">
      <dsp:nvSpPr>
        <dsp:cNvPr id="0" name=""/>
        <dsp:cNvSpPr/>
      </dsp:nvSpPr>
      <dsp:spPr>
        <a:xfrm>
          <a:off x="6071" y="513505"/>
          <a:ext cx="1686706" cy="1686706"/>
        </a:xfrm>
        <a:prstGeom prst="ellipse">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Risque</a:t>
          </a:r>
          <a:endParaRPr lang="fr-BE" sz="1400" kern="1200" dirty="0"/>
        </a:p>
      </dsp:txBody>
      <dsp:txXfrm>
        <a:off x="253083" y="760517"/>
        <a:ext cx="1192682" cy="1192682"/>
      </dsp:txXfrm>
    </dsp:sp>
    <dsp:sp modelId="{036E6C48-F46E-4553-8D9D-559A3489D9A8}">
      <dsp:nvSpPr>
        <dsp:cNvPr id="0" name=""/>
        <dsp:cNvSpPr/>
      </dsp:nvSpPr>
      <dsp:spPr>
        <a:xfrm>
          <a:off x="1829738" y="867714"/>
          <a:ext cx="978289" cy="978289"/>
        </a:xfrm>
        <a:prstGeom prst="mathPlus">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BE" sz="1100" kern="1200"/>
        </a:p>
      </dsp:txBody>
      <dsp:txXfrm>
        <a:off x="1959410" y="1241812"/>
        <a:ext cx="718945" cy="230093"/>
      </dsp:txXfrm>
    </dsp:sp>
    <dsp:sp modelId="{75581F69-A3C8-4D7F-9C66-58FD084CF838}">
      <dsp:nvSpPr>
        <dsp:cNvPr id="0" name=""/>
        <dsp:cNvSpPr/>
      </dsp:nvSpPr>
      <dsp:spPr>
        <a:xfrm>
          <a:off x="2944988" y="513505"/>
          <a:ext cx="1686706" cy="1686706"/>
        </a:xfrm>
        <a:prstGeom prst="ellipse">
          <a:avLst/>
        </a:prstGeom>
        <a:solidFill>
          <a:schemeClr val="accent2">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Fragilité en création de contenu</a:t>
          </a:r>
          <a:endParaRPr lang="fr-BE" sz="1400" kern="1200" dirty="0"/>
        </a:p>
      </dsp:txBody>
      <dsp:txXfrm>
        <a:off x="3192000" y="760517"/>
        <a:ext cx="1192682" cy="1192682"/>
      </dsp:txXfrm>
    </dsp:sp>
    <dsp:sp modelId="{8336DF8A-8E2E-4AA0-86D0-4C413CF64133}">
      <dsp:nvSpPr>
        <dsp:cNvPr id="0" name=""/>
        <dsp:cNvSpPr/>
      </dsp:nvSpPr>
      <dsp:spPr>
        <a:xfrm>
          <a:off x="4768655" y="867714"/>
          <a:ext cx="978289" cy="978289"/>
        </a:xfrm>
        <a:prstGeom prst="mathPlus">
          <a:avLst/>
        </a:prstGeom>
        <a:solidFill>
          <a:schemeClr val="accent2">
            <a:shade val="90000"/>
            <a:hueOff val="-287340"/>
            <a:satOff val="204"/>
            <a:lumOff val="1605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BE" sz="1100" kern="1200"/>
        </a:p>
      </dsp:txBody>
      <dsp:txXfrm>
        <a:off x="4898327" y="1241812"/>
        <a:ext cx="718945" cy="230093"/>
      </dsp:txXfrm>
    </dsp:sp>
    <dsp:sp modelId="{D849836A-9594-4FC0-9EC4-54446D5F815D}">
      <dsp:nvSpPr>
        <dsp:cNvPr id="0" name=""/>
        <dsp:cNvSpPr/>
      </dsp:nvSpPr>
      <dsp:spPr>
        <a:xfrm>
          <a:off x="5883905" y="513505"/>
          <a:ext cx="1686706" cy="1686706"/>
        </a:xfrm>
        <a:prstGeom prst="ellipse">
          <a:avLst/>
        </a:prstGeom>
        <a:solidFill>
          <a:schemeClr val="accent2">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Fragilité numérique citoyenne (DigComp)</a:t>
          </a:r>
          <a:endParaRPr lang="fr-BE" sz="1400" kern="1200" dirty="0"/>
        </a:p>
      </dsp:txBody>
      <dsp:txXfrm>
        <a:off x="6130917" y="760517"/>
        <a:ext cx="1192682" cy="1192682"/>
      </dsp:txXfrm>
    </dsp:sp>
    <dsp:sp modelId="{88F7E475-9842-4AC4-BDA3-2329CE0B37AA}">
      <dsp:nvSpPr>
        <dsp:cNvPr id="0" name=""/>
        <dsp:cNvSpPr/>
      </dsp:nvSpPr>
      <dsp:spPr>
        <a:xfrm>
          <a:off x="7707572" y="867714"/>
          <a:ext cx="978289" cy="978289"/>
        </a:xfrm>
        <a:prstGeom prst="mathEqual">
          <a:avLst/>
        </a:prstGeom>
        <a:solidFill>
          <a:schemeClr val="accent2">
            <a:shade val="90000"/>
            <a:hueOff val="-574681"/>
            <a:satOff val="409"/>
            <a:lumOff val="321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BE" sz="1100" kern="1200"/>
        </a:p>
      </dsp:txBody>
      <dsp:txXfrm>
        <a:off x="7837244" y="1069242"/>
        <a:ext cx="718945" cy="575233"/>
      </dsp:txXfrm>
    </dsp:sp>
    <dsp:sp modelId="{027ACE8F-14CE-43D1-9A04-EF275AC05BED}">
      <dsp:nvSpPr>
        <dsp:cNvPr id="0" name=""/>
        <dsp:cNvSpPr/>
      </dsp:nvSpPr>
      <dsp:spPr>
        <a:xfrm>
          <a:off x="8822822" y="513505"/>
          <a:ext cx="1686706" cy="1686706"/>
        </a:xfrm>
        <a:prstGeom prst="ellipse">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Vulnérabilité numérique</a:t>
          </a:r>
          <a:endParaRPr lang="fr-BE" sz="1400" kern="1200" dirty="0"/>
        </a:p>
      </dsp:txBody>
      <dsp:txXfrm>
        <a:off x="9069834" y="760517"/>
        <a:ext cx="1192682" cy="11926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13DB9-09B4-4C05-ADF7-70954130DF0E}">
      <dsp:nvSpPr>
        <dsp:cNvPr id="0" name=""/>
        <dsp:cNvSpPr/>
      </dsp:nvSpPr>
      <dsp:spPr>
        <a:xfrm>
          <a:off x="272" y="974657"/>
          <a:ext cx="3038170" cy="2255369"/>
        </a:xfrm>
        <a:prstGeom prst="rect">
          <a:avLst/>
        </a:prstGeom>
        <a:blipFill rotWithShape="1">
          <a:blip xmlns:r="http://schemas.openxmlformats.org/officeDocument/2006/relationships" r:embed="rId1"/>
          <a:srcRect/>
          <a:stretch>
            <a:fillRect l="-18000" r="-1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7AC5CC-16E1-41CA-ACE0-A260E3D4A0BA}">
      <dsp:nvSpPr>
        <dsp:cNvPr id="0" name=""/>
        <dsp:cNvSpPr/>
      </dsp:nvSpPr>
      <dsp:spPr>
        <a:xfrm>
          <a:off x="272" y="984919"/>
          <a:ext cx="3038170" cy="38836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t>Le code de la campagne</a:t>
          </a:r>
          <a:endParaRPr lang="fr-BE" sz="1300" kern="1200" dirty="0"/>
        </a:p>
      </dsp:txBody>
      <dsp:txXfrm>
        <a:off x="272" y="984919"/>
        <a:ext cx="3038170" cy="388365"/>
      </dsp:txXfrm>
    </dsp:sp>
    <dsp:sp modelId="{E05D2E37-8893-44B5-84C9-0F01137DC1E0}">
      <dsp:nvSpPr>
        <dsp:cNvPr id="0" name=""/>
        <dsp:cNvSpPr/>
      </dsp:nvSpPr>
      <dsp:spPr>
        <a:xfrm>
          <a:off x="3473328" y="974657"/>
          <a:ext cx="3038170" cy="2255369"/>
        </a:xfrm>
        <a:prstGeom prst="rect">
          <a:avLst/>
        </a:prstGeom>
        <a:blipFill rotWithShape="1">
          <a:blip xmlns:r="http://schemas.openxmlformats.org/officeDocument/2006/relationships" r:embed="rId2"/>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B0083F-9689-46A3-90B5-75E89DF79B7B}">
      <dsp:nvSpPr>
        <dsp:cNvPr id="0" name=""/>
        <dsp:cNvSpPr/>
      </dsp:nvSpPr>
      <dsp:spPr>
        <a:xfrm>
          <a:off x="3473328" y="984919"/>
          <a:ext cx="3038170" cy="38836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t>Les informations de connexion</a:t>
          </a:r>
          <a:endParaRPr lang="fr-BE" sz="1200" kern="1200" dirty="0"/>
        </a:p>
      </dsp:txBody>
      <dsp:txXfrm>
        <a:off x="3473328" y="984919"/>
        <a:ext cx="3038170" cy="388365"/>
      </dsp:txXfrm>
    </dsp:sp>
    <dsp:sp modelId="{1D3E0B9B-8D86-4ADF-9D3D-0905660D74BE}">
      <dsp:nvSpPr>
        <dsp:cNvPr id="0" name=""/>
        <dsp:cNvSpPr/>
      </dsp:nvSpPr>
      <dsp:spPr>
        <a:xfrm>
          <a:off x="6946385" y="974657"/>
          <a:ext cx="3038170" cy="2255369"/>
        </a:xfrm>
        <a:prstGeom prst="rect">
          <a:avLst/>
        </a:prstGeom>
        <a:blipFill rotWithShape="1">
          <a:blip xmlns:r="http://schemas.openxmlformats.org/officeDocument/2006/relationships" r:embed="rId3"/>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EFF2AE-E167-4347-9D3F-30940A88E0DD}">
      <dsp:nvSpPr>
        <dsp:cNvPr id="0" name=""/>
        <dsp:cNvSpPr/>
      </dsp:nvSpPr>
      <dsp:spPr>
        <a:xfrm>
          <a:off x="6946385" y="984919"/>
          <a:ext cx="3038170" cy="38836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kern="1200" dirty="0"/>
            <a:t>Le tableau NOMA / </a:t>
          </a:r>
          <a:r>
            <a:rPr lang="fr-FR" sz="1100" kern="1200" dirty="0" err="1"/>
            <a:t>N°étudiant</a:t>
          </a:r>
          <a:r>
            <a:rPr lang="fr-FR" sz="1100" kern="1200" dirty="0"/>
            <a:t> </a:t>
          </a:r>
          <a:r>
            <a:rPr lang="fr-FR" sz="1100" kern="1200" dirty="0" err="1"/>
            <a:t>Pix</a:t>
          </a:r>
          <a:endParaRPr lang="fr-BE" sz="1100" kern="1200" dirty="0"/>
        </a:p>
      </dsp:txBody>
      <dsp:txXfrm>
        <a:off x="6946385" y="984919"/>
        <a:ext cx="3038170" cy="3883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FA373-3967-49E3-95BC-90EDD98D412A}">
      <dsp:nvSpPr>
        <dsp:cNvPr id="0" name=""/>
        <dsp:cNvSpPr/>
      </dsp:nvSpPr>
      <dsp:spPr>
        <a:xfrm>
          <a:off x="3164" y="75969"/>
          <a:ext cx="3085484" cy="5760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FR" sz="2000" kern="1200" dirty="0"/>
            <a:t>Avant</a:t>
          </a:r>
          <a:endParaRPr lang="fr-BE" sz="2000" kern="1200" dirty="0"/>
        </a:p>
      </dsp:txBody>
      <dsp:txXfrm>
        <a:off x="3164" y="75969"/>
        <a:ext cx="3085484" cy="576000"/>
      </dsp:txXfrm>
    </dsp:sp>
    <dsp:sp modelId="{7ABF93B2-101A-41B0-9089-0275AACE3D4B}">
      <dsp:nvSpPr>
        <dsp:cNvPr id="0" name=""/>
        <dsp:cNvSpPr/>
      </dsp:nvSpPr>
      <dsp:spPr>
        <a:xfrm>
          <a:off x="3164" y="651969"/>
          <a:ext cx="3085484" cy="362339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 typeface="Wingdings" panose="05000000000000000000" pitchFamily="2" charset="2"/>
            <a:buChar char="q"/>
          </a:pPr>
          <a:r>
            <a:rPr lang="fr-FR" sz="2000" kern="1200" dirty="0"/>
            <a:t>Compte </a:t>
          </a:r>
          <a:r>
            <a:rPr lang="fr-FR" sz="2000" kern="1200" dirty="0" err="1"/>
            <a:t>Pix</a:t>
          </a:r>
          <a:r>
            <a:rPr lang="fr-FR" sz="2000" kern="1200" dirty="0"/>
            <a:t> ? </a:t>
          </a:r>
          <a:endParaRPr lang="fr-BE" sz="2000" kern="1200" dirty="0"/>
        </a:p>
        <a:p>
          <a:pPr marL="228600" lvl="1" indent="-228600" algn="l" defTabSz="889000">
            <a:lnSpc>
              <a:spcPct val="90000"/>
            </a:lnSpc>
            <a:spcBef>
              <a:spcPct val="0"/>
            </a:spcBef>
            <a:spcAft>
              <a:spcPct val="15000"/>
            </a:spcAft>
            <a:buFont typeface="Wingdings" panose="05000000000000000000" pitchFamily="2" charset="2"/>
            <a:buChar char="q"/>
          </a:pPr>
          <a:r>
            <a:rPr lang="fr-FR" sz="2000" kern="1200" dirty="0"/>
            <a:t>Vérification des comptes avec :</a:t>
          </a:r>
          <a:endParaRPr lang="fr-BE" sz="2000" kern="1200" dirty="0"/>
        </a:p>
        <a:p>
          <a:pPr marL="457200" lvl="2" indent="-228600" algn="l" defTabSz="889000">
            <a:lnSpc>
              <a:spcPct val="90000"/>
            </a:lnSpc>
            <a:spcBef>
              <a:spcPct val="0"/>
            </a:spcBef>
            <a:spcAft>
              <a:spcPct val="15000"/>
            </a:spcAft>
            <a:buFont typeface="Wingdings" panose="05000000000000000000" pitchFamily="2" charset="2"/>
            <a:buChar char="§"/>
          </a:pPr>
          <a:r>
            <a:rPr lang="fr-FR" sz="2000" kern="1200" dirty="0"/>
            <a:t>Nom</a:t>
          </a:r>
          <a:endParaRPr lang="fr-BE" sz="2000" kern="1200" dirty="0"/>
        </a:p>
        <a:p>
          <a:pPr marL="457200" lvl="2" indent="-228600" algn="l" defTabSz="889000">
            <a:lnSpc>
              <a:spcPct val="90000"/>
            </a:lnSpc>
            <a:spcBef>
              <a:spcPct val="0"/>
            </a:spcBef>
            <a:spcAft>
              <a:spcPct val="15000"/>
            </a:spcAft>
            <a:buFont typeface="Wingdings" panose="05000000000000000000" pitchFamily="2" charset="2"/>
            <a:buChar char="§"/>
          </a:pPr>
          <a:r>
            <a:rPr lang="fr-FR" sz="2000" kern="1200" dirty="0"/>
            <a:t>Prénom</a:t>
          </a:r>
          <a:endParaRPr lang="fr-BE" sz="2000" kern="1200" dirty="0"/>
        </a:p>
        <a:p>
          <a:pPr marL="457200" lvl="2" indent="-228600" algn="l" defTabSz="889000">
            <a:lnSpc>
              <a:spcPct val="90000"/>
            </a:lnSpc>
            <a:spcBef>
              <a:spcPct val="0"/>
            </a:spcBef>
            <a:spcAft>
              <a:spcPct val="15000"/>
            </a:spcAft>
            <a:buFont typeface="Wingdings" panose="05000000000000000000" pitchFamily="2" charset="2"/>
            <a:buChar char="§"/>
          </a:pPr>
          <a:r>
            <a:rPr lang="fr-FR" sz="2000" kern="1200" dirty="0"/>
            <a:t>Numéro d’étudiant </a:t>
          </a:r>
          <a:r>
            <a:rPr lang="fr-FR" sz="2000" kern="1200" dirty="0" err="1"/>
            <a:t>Pix</a:t>
          </a:r>
          <a:endParaRPr lang="fr-BE" sz="2000" kern="1200" dirty="0"/>
        </a:p>
        <a:p>
          <a:pPr marL="457200" lvl="2" indent="-228600" algn="l" defTabSz="889000">
            <a:lnSpc>
              <a:spcPct val="90000"/>
            </a:lnSpc>
            <a:spcBef>
              <a:spcPct val="0"/>
            </a:spcBef>
            <a:spcAft>
              <a:spcPct val="15000"/>
            </a:spcAft>
            <a:buFont typeface="Wingdings" panose="05000000000000000000" pitchFamily="2" charset="2"/>
            <a:buChar char="§"/>
          </a:pPr>
          <a:r>
            <a:rPr lang="fr-FR" sz="2000" kern="1200" dirty="0"/>
            <a:t>Date de naissance = date de la campagne</a:t>
          </a:r>
          <a:endParaRPr lang="fr-BE" sz="2000" kern="1200" dirty="0"/>
        </a:p>
        <a:p>
          <a:pPr marL="228600" lvl="1" indent="-228600" algn="l" defTabSz="889000">
            <a:lnSpc>
              <a:spcPct val="90000"/>
            </a:lnSpc>
            <a:spcBef>
              <a:spcPct val="0"/>
            </a:spcBef>
            <a:spcAft>
              <a:spcPct val="15000"/>
            </a:spcAft>
            <a:buFont typeface="Wingdings" panose="05000000000000000000" pitchFamily="2" charset="2"/>
            <a:buChar char="§"/>
          </a:pPr>
          <a:endParaRPr lang="fr-BE" sz="2000" kern="1200" dirty="0"/>
        </a:p>
      </dsp:txBody>
      <dsp:txXfrm>
        <a:off x="3164" y="651969"/>
        <a:ext cx="3085484" cy="3623399"/>
      </dsp:txXfrm>
    </dsp:sp>
    <dsp:sp modelId="{37A4BD7C-7A8B-4B6D-A5E1-C292CD79B42C}">
      <dsp:nvSpPr>
        <dsp:cNvPr id="0" name=""/>
        <dsp:cNvSpPr/>
      </dsp:nvSpPr>
      <dsp:spPr>
        <a:xfrm>
          <a:off x="3520616" y="75969"/>
          <a:ext cx="3085484" cy="5760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FR" sz="2000" kern="1200" dirty="0"/>
            <a:t>Pendant</a:t>
          </a:r>
          <a:endParaRPr lang="fr-BE" sz="2000" kern="1200" dirty="0"/>
        </a:p>
      </dsp:txBody>
      <dsp:txXfrm>
        <a:off x="3520616" y="75969"/>
        <a:ext cx="3085484" cy="576000"/>
      </dsp:txXfrm>
    </dsp:sp>
    <dsp:sp modelId="{3FB86B5C-B55B-48C1-BA41-64AC5BCF7F43}">
      <dsp:nvSpPr>
        <dsp:cNvPr id="0" name=""/>
        <dsp:cNvSpPr/>
      </dsp:nvSpPr>
      <dsp:spPr>
        <a:xfrm>
          <a:off x="3520616" y="651969"/>
          <a:ext cx="3085484" cy="362339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 typeface="Wingdings" panose="05000000000000000000" pitchFamily="2" charset="2"/>
            <a:buChar char="q"/>
          </a:pPr>
          <a:r>
            <a:rPr lang="fr-FR" sz="2000" kern="1200" dirty="0"/>
            <a:t>Temps à laisser pendant un cours ou un TP ? </a:t>
          </a:r>
          <a:endParaRPr lang="fr-BE" sz="2000" kern="1200" dirty="0"/>
        </a:p>
        <a:p>
          <a:pPr marL="228600" lvl="1" indent="-228600" algn="l" defTabSz="889000">
            <a:lnSpc>
              <a:spcPct val="90000"/>
            </a:lnSpc>
            <a:spcBef>
              <a:spcPct val="0"/>
            </a:spcBef>
            <a:spcAft>
              <a:spcPct val="15000"/>
            </a:spcAft>
            <a:buFont typeface="Wingdings" panose="05000000000000000000" pitchFamily="2" charset="2"/>
            <a:buChar char="q"/>
          </a:pPr>
          <a:r>
            <a:rPr lang="fr-FR" sz="2000" kern="1200" dirty="0"/>
            <a:t>Seul ou en groupe ?</a:t>
          </a:r>
        </a:p>
        <a:p>
          <a:pPr marL="228600" lvl="1" indent="-228600" algn="l" defTabSz="889000">
            <a:lnSpc>
              <a:spcPct val="90000"/>
            </a:lnSpc>
            <a:spcBef>
              <a:spcPct val="0"/>
            </a:spcBef>
            <a:spcAft>
              <a:spcPct val="15000"/>
            </a:spcAft>
            <a:buFont typeface="Wingdings" panose="05000000000000000000" pitchFamily="2" charset="2"/>
            <a:buChar char="q"/>
          </a:pPr>
          <a:r>
            <a:rPr lang="fr-FR" sz="2000" kern="1200" dirty="0"/>
            <a:t>Présentiel ou distanciel ?</a:t>
          </a:r>
        </a:p>
        <a:p>
          <a:pPr marL="228600" lvl="1" indent="-228600" algn="l" defTabSz="889000">
            <a:lnSpc>
              <a:spcPct val="90000"/>
            </a:lnSpc>
            <a:spcBef>
              <a:spcPct val="0"/>
            </a:spcBef>
            <a:spcAft>
              <a:spcPct val="15000"/>
            </a:spcAft>
            <a:buFont typeface="Wingdings" panose="05000000000000000000" pitchFamily="2" charset="2"/>
            <a:buChar char="q"/>
          </a:pPr>
          <a:r>
            <a:rPr lang="fr-FR" sz="2000" kern="1200" dirty="0"/>
            <a:t>Obligation d’envoyer les résultats ? </a:t>
          </a:r>
        </a:p>
      </dsp:txBody>
      <dsp:txXfrm>
        <a:off x="3520616" y="651969"/>
        <a:ext cx="3085484" cy="3623399"/>
      </dsp:txXfrm>
    </dsp:sp>
    <dsp:sp modelId="{1D8F0726-4233-44F3-AD4E-7C612E8842EF}">
      <dsp:nvSpPr>
        <dsp:cNvPr id="0" name=""/>
        <dsp:cNvSpPr/>
      </dsp:nvSpPr>
      <dsp:spPr>
        <a:xfrm>
          <a:off x="7038068" y="75969"/>
          <a:ext cx="3085484" cy="5760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FR" sz="2000" kern="1200" dirty="0"/>
            <a:t>Après</a:t>
          </a:r>
          <a:endParaRPr lang="fr-BE" sz="2000" kern="1200" dirty="0"/>
        </a:p>
      </dsp:txBody>
      <dsp:txXfrm>
        <a:off x="7038068" y="75969"/>
        <a:ext cx="3085484" cy="576000"/>
      </dsp:txXfrm>
    </dsp:sp>
    <dsp:sp modelId="{BAF142BF-B111-4011-AE55-B9BB551776B0}">
      <dsp:nvSpPr>
        <dsp:cNvPr id="0" name=""/>
        <dsp:cNvSpPr/>
      </dsp:nvSpPr>
      <dsp:spPr>
        <a:xfrm>
          <a:off x="7038068" y="651969"/>
          <a:ext cx="3085484" cy="362339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 typeface="Wingdings" panose="05000000000000000000" pitchFamily="2" charset="2"/>
            <a:buChar char="q"/>
          </a:pPr>
          <a:r>
            <a:rPr lang="fr-FR" sz="2000" kern="1200" dirty="0"/>
            <a:t>Résultats individuels ?</a:t>
          </a:r>
          <a:endParaRPr lang="fr-BE" sz="2000" kern="1200" dirty="0"/>
        </a:p>
        <a:p>
          <a:pPr marL="228600" lvl="1" indent="-228600" algn="l" defTabSz="889000">
            <a:lnSpc>
              <a:spcPct val="90000"/>
            </a:lnSpc>
            <a:spcBef>
              <a:spcPct val="0"/>
            </a:spcBef>
            <a:spcAft>
              <a:spcPct val="15000"/>
            </a:spcAft>
            <a:buFont typeface="Wingdings" panose="05000000000000000000" pitchFamily="2" charset="2"/>
            <a:buChar char="q"/>
          </a:pPr>
          <a:r>
            <a:rPr lang="fr-FR" sz="2000" kern="1200" dirty="0"/>
            <a:t>Résultats de la cohorte ? </a:t>
          </a:r>
          <a:endParaRPr lang="fr-BE" sz="2000" kern="1200" dirty="0"/>
        </a:p>
        <a:p>
          <a:pPr marL="228600" lvl="1" indent="-228600" algn="l" defTabSz="889000">
            <a:lnSpc>
              <a:spcPct val="90000"/>
            </a:lnSpc>
            <a:spcBef>
              <a:spcPct val="0"/>
            </a:spcBef>
            <a:spcAft>
              <a:spcPct val="15000"/>
            </a:spcAft>
            <a:buFont typeface="Wingdings" panose="05000000000000000000" pitchFamily="2" charset="2"/>
            <a:buChar char="q"/>
          </a:pPr>
          <a:r>
            <a:rPr lang="fr-FR" sz="2000" kern="1200" dirty="0"/>
            <a:t>Que faire des compétences à travailler ?</a:t>
          </a:r>
          <a:endParaRPr lang="fr-BE" sz="2000" kern="1200" dirty="0"/>
        </a:p>
      </dsp:txBody>
      <dsp:txXfrm>
        <a:off x="7038068" y="651969"/>
        <a:ext cx="3085484" cy="362339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fr-BE"/>
          </a:p>
        </p:txBody>
      </p:sp>
      <p:sp>
        <p:nvSpPr>
          <p:cNvPr id="3" name="Espace réservé de la date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5E7503BF-1409-414C-B508-64C549A545D2}" type="datetimeFigureOut">
              <a:rPr lang="fr-BE" smtClean="0"/>
              <a:t>14-05-24</a:t>
            </a:fld>
            <a:endParaRPr lang="fr-BE"/>
          </a:p>
        </p:txBody>
      </p:sp>
      <p:sp>
        <p:nvSpPr>
          <p:cNvPr id="4" name="Espace réservé de l'image des diapositives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fr-BE"/>
          </a:p>
        </p:txBody>
      </p:sp>
      <p:sp>
        <p:nvSpPr>
          <p:cNvPr id="5" name="Espace réservé des notes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fr-BE"/>
          </a:p>
        </p:txBody>
      </p:sp>
      <p:sp>
        <p:nvSpPr>
          <p:cNvPr id="7" name="Espace réservé du numéro de diapositive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0F371B2E-D1EC-462F-BC7D-8D6F04161466}" type="slidenum">
              <a:rPr lang="fr-BE" smtClean="0"/>
              <a:t>‹N°›</a:t>
            </a:fld>
            <a:endParaRPr lang="fr-BE"/>
          </a:p>
        </p:txBody>
      </p:sp>
    </p:spTree>
    <p:extLst>
      <p:ext uri="{BB962C8B-B14F-4D97-AF65-F5344CB8AC3E}">
        <p14:creationId xmlns:p14="http://schemas.microsoft.com/office/powerpoint/2010/main" val="978475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8B20B35-BCFD-2D4F-B770-36572368DF8A}" type="slidenum">
              <a:rPr lang="fr-FR" smtClean="0"/>
              <a:t>36</a:t>
            </a:fld>
            <a:endParaRPr lang="fr-FR" dirty="0"/>
          </a:p>
        </p:txBody>
      </p:sp>
    </p:spTree>
    <p:extLst>
      <p:ext uri="{BB962C8B-B14F-4D97-AF65-F5344CB8AC3E}">
        <p14:creationId xmlns:p14="http://schemas.microsoft.com/office/powerpoint/2010/main" val="33889795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10.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60324" y="1689890"/>
            <a:ext cx="6837406" cy="2387600"/>
          </a:xfrm>
        </p:spPr>
        <p:txBody>
          <a:bodyPr anchor="b"/>
          <a:lstStyle>
            <a:lvl1pPr algn="l">
              <a:defRPr sz="4000" i="0">
                <a:solidFill>
                  <a:srgbClr val="008080"/>
                </a:solidFill>
                <a:latin typeface="+mn-lt"/>
              </a:defRPr>
            </a:lvl1pPr>
          </a:lstStyle>
          <a:p>
            <a:r>
              <a:rPr lang="en-US" dirty="0" err="1"/>
              <a:t>Cliquez</a:t>
            </a:r>
            <a:r>
              <a:rPr lang="en-US" dirty="0"/>
              <a:t> </a:t>
            </a:r>
            <a:r>
              <a:rPr lang="en-US" dirty="0" err="1"/>
              <a:t>ici</a:t>
            </a:r>
            <a:r>
              <a:rPr lang="en-US" dirty="0"/>
              <a:t> pour </a:t>
            </a:r>
            <a:r>
              <a:rPr lang="en-US" dirty="0" err="1"/>
              <a:t>ajouter</a:t>
            </a:r>
            <a:r>
              <a:rPr lang="en-US" dirty="0"/>
              <a:t> un </a:t>
            </a:r>
            <a:r>
              <a:rPr lang="en-US" dirty="0" err="1"/>
              <a:t>titre</a:t>
            </a:r>
            <a:endParaRPr lang="en-US" dirty="0"/>
          </a:p>
        </p:txBody>
      </p:sp>
      <p:sp>
        <p:nvSpPr>
          <p:cNvPr id="3" name="Subtitle 2"/>
          <p:cNvSpPr>
            <a:spLocks noGrp="1"/>
          </p:cNvSpPr>
          <p:nvPr>
            <p:ph type="subTitle" idx="1"/>
          </p:nvPr>
        </p:nvSpPr>
        <p:spPr>
          <a:xfrm>
            <a:off x="4860324" y="4248585"/>
            <a:ext cx="6837406" cy="1655762"/>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8954530" y="273136"/>
            <a:ext cx="2743200" cy="365125"/>
          </a:xfrm>
        </p:spPr>
        <p:txBody>
          <a:bodyPr/>
          <a:lstStyle>
            <a:lvl1pPr algn="r">
              <a:defRPr>
                <a:solidFill>
                  <a:srgbClr val="E57432"/>
                </a:solidFill>
              </a:defRPr>
            </a:lvl1pPr>
          </a:lstStyle>
          <a:p>
            <a:fld id="{4301115B-DA2E-4B9B-A0FC-BB5BD5B1887E}" type="datetimeFigureOut">
              <a:rPr lang="fr-BE" smtClean="0"/>
              <a:pPr/>
              <a:t>14-05-24</a:t>
            </a:fld>
            <a:endParaRPr lang="fr-BE" dirty="0"/>
          </a:p>
        </p:txBody>
      </p:sp>
      <p:sp>
        <p:nvSpPr>
          <p:cNvPr id="5" name="Rectangle 4">
            <a:extLst>
              <a:ext uri="{FF2B5EF4-FFF2-40B4-BE49-F238E27FC236}">
                <a16:creationId xmlns:a16="http://schemas.microsoft.com/office/drawing/2014/main" id="{4D5B018B-E1C9-75EB-9ED4-12B452F5E0B7}"/>
              </a:ext>
            </a:extLst>
          </p:cNvPr>
          <p:cNvSpPr/>
          <p:nvPr userDrawn="1"/>
        </p:nvSpPr>
        <p:spPr>
          <a:xfrm>
            <a:off x="0" y="0"/>
            <a:ext cx="4305993" cy="6858000"/>
          </a:xfrm>
          <a:prstGeom prst="rect">
            <a:avLst/>
          </a:prstGeom>
          <a:solidFill>
            <a:srgbClr val="D36135"/>
          </a:solidFill>
          <a:ln>
            <a:noFill/>
          </a:ln>
          <a:effectLst>
            <a:outerShdw blurRad="215900" dist="38100" dir="5400000" sx="101000" sy="101000" algn="ctr" rotWithShape="0">
              <a:srgbClr val="000000">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solidFill>
                <a:srgbClr val="ED7D31"/>
              </a:solidFill>
              <a:highlight>
                <a:srgbClr val="ED7D31"/>
              </a:highlight>
            </a:endParaRPr>
          </a:p>
        </p:txBody>
      </p:sp>
      <p:sp>
        <p:nvSpPr>
          <p:cNvPr id="6" name="Rectangle 5">
            <a:extLst>
              <a:ext uri="{FF2B5EF4-FFF2-40B4-BE49-F238E27FC236}">
                <a16:creationId xmlns:a16="http://schemas.microsoft.com/office/drawing/2014/main" id="{3C997F83-0518-878F-A8A0-3E771FF01E91}"/>
              </a:ext>
            </a:extLst>
          </p:cNvPr>
          <p:cNvSpPr/>
          <p:nvPr userDrawn="1"/>
        </p:nvSpPr>
        <p:spPr>
          <a:xfrm>
            <a:off x="507076" y="1604356"/>
            <a:ext cx="3463791" cy="3299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7" name="Image 6">
            <a:extLst>
              <a:ext uri="{FF2B5EF4-FFF2-40B4-BE49-F238E27FC236}">
                <a16:creationId xmlns:a16="http://schemas.microsoft.com/office/drawing/2014/main" id="{862B6535-30B0-6A69-4F05-25794F6E98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4151" y="2197367"/>
            <a:ext cx="3238646" cy="2170133"/>
          </a:xfrm>
          <a:prstGeom prst="rect">
            <a:avLst/>
          </a:prstGeom>
        </p:spPr>
      </p:pic>
      <p:sp>
        <p:nvSpPr>
          <p:cNvPr id="8" name="Organigramme : Connecteur 7">
            <a:extLst>
              <a:ext uri="{FF2B5EF4-FFF2-40B4-BE49-F238E27FC236}">
                <a16:creationId xmlns:a16="http://schemas.microsoft.com/office/drawing/2014/main" id="{C094790C-6691-2497-50B1-CF5EFD63BD43}"/>
              </a:ext>
            </a:extLst>
          </p:cNvPr>
          <p:cNvSpPr/>
          <p:nvPr userDrawn="1"/>
        </p:nvSpPr>
        <p:spPr>
          <a:xfrm>
            <a:off x="114068" y="1211348"/>
            <a:ext cx="786016" cy="786016"/>
          </a:xfrm>
          <a:prstGeom prst="flowChartConnector">
            <a:avLst/>
          </a:prstGeom>
          <a:solidFill>
            <a:srgbClr val="0080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9" name="Image 8">
            <a:extLst>
              <a:ext uri="{FF2B5EF4-FFF2-40B4-BE49-F238E27FC236}">
                <a16:creationId xmlns:a16="http://schemas.microsoft.com/office/drawing/2014/main" id="{6D558DF8-5183-562D-2F2D-F9CF4CC6B7A7}"/>
              </a:ext>
            </a:extLst>
          </p:cNvPr>
          <p:cNvPicPr>
            <a:picLocks noChangeAspect="1"/>
          </p:cNvPicPr>
          <p:nvPr userDrawn="1"/>
        </p:nvPicPr>
        <p:blipFill>
          <a:blip r:embed="rId3"/>
          <a:stretch>
            <a:fillRect/>
          </a:stretch>
        </p:blipFill>
        <p:spPr>
          <a:xfrm>
            <a:off x="103072" y="5671168"/>
            <a:ext cx="3962333" cy="1093501"/>
          </a:xfrm>
          <a:prstGeom prst="rect">
            <a:avLst/>
          </a:prstGeom>
        </p:spPr>
      </p:pic>
      <p:pic>
        <p:nvPicPr>
          <p:cNvPr id="10" name="Image 9" descr="Une image contenant texte&#10;&#10;Description générée automatiquement">
            <a:extLst>
              <a:ext uri="{FF2B5EF4-FFF2-40B4-BE49-F238E27FC236}">
                <a16:creationId xmlns:a16="http://schemas.microsoft.com/office/drawing/2014/main" id="{5ED1F064-1D1D-C24A-BBFF-F9216E4DF7C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20380" y="6008709"/>
            <a:ext cx="1441770" cy="476056"/>
          </a:xfrm>
          <a:prstGeom prst="rect">
            <a:avLst/>
          </a:prstGeom>
        </p:spPr>
      </p:pic>
      <p:pic>
        <p:nvPicPr>
          <p:cNvPr id="11" name="Image 10">
            <a:extLst>
              <a:ext uri="{FF2B5EF4-FFF2-40B4-BE49-F238E27FC236}">
                <a16:creationId xmlns:a16="http://schemas.microsoft.com/office/drawing/2014/main" id="{34CF139E-2CBA-D7E4-A50F-E4FF389CFCD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33268" y="5889485"/>
            <a:ext cx="745295" cy="714103"/>
          </a:xfrm>
          <a:prstGeom prst="rect">
            <a:avLst/>
          </a:prstGeom>
        </p:spPr>
      </p:pic>
      <p:pic>
        <p:nvPicPr>
          <p:cNvPr id="12" name="Image 11" descr="Une image contenant texte&#10;&#10;Description générée automatiquement">
            <a:extLst>
              <a:ext uri="{FF2B5EF4-FFF2-40B4-BE49-F238E27FC236}">
                <a16:creationId xmlns:a16="http://schemas.microsoft.com/office/drawing/2014/main" id="{68798326-3ECD-B619-B4E8-B8C9A85B836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245659" y="5921434"/>
            <a:ext cx="2679555" cy="592971"/>
          </a:xfrm>
          <a:prstGeom prst="rect">
            <a:avLst/>
          </a:prstGeom>
        </p:spPr>
      </p:pic>
      <p:pic>
        <p:nvPicPr>
          <p:cNvPr id="13" name="Image 12" descr="Une image contenant texte, clipart&#10;&#10;Description générée automatiquement">
            <a:extLst>
              <a:ext uri="{FF2B5EF4-FFF2-40B4-BE49-F238E27FC236}">
                <a16:creationId xmlns:a16="http://schemas.microsoft.com/office/drawing/2014/main" id="{A935A2F6-D4F1-74B7-FB74-2BF5701091A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756360" y="6246538"/>
            <a:ext cx="1324026" cy="463245"/>
          </a:xfrm>
          <a:prstGeom prst="rect">
            <a:avLst/>
          </a:prstGeom>
        </p:spPr>
      </p:pic>
    </p:spTree>
    <p:extLst>
      <p:ext uri="{BB962C8B-B14F-4D97-AF65-F5344CB8AC3E}">
        <p14:creationId xmlns:p14="http://schemas.microsoft.com/office/powerpoint/2010/main" val="3659620586"/>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92774325-1EEC-E127-8381-E8538066EA58}"/>
              </a:ext>
            </a:extLst>
          </p:cNvPr>
          <p:cNvSpPr txBox="1">
            <a:spLocks noGrp="1" noRot="1" noMove="1" noResize="1" noEditPoints="1" noAdjustHandles="1" noChangeArrowheads="1" noChangeShapeType="1"/>
          </p:cNvSpPr>
          <p:nvPr userDrawn="1"/>
        </p:nvSpPr>
        <p:spPr>
          <a:xfrm>
            <a:off x="0" y="1"/>
            <a:ext cx="12192000" cy="6857999"/>
          </a:xfrm>
          <a:prstGeom prst="rect">
            <a:avLst/>
          </a:prstGeom>
          <a:solidFill>
            <a:srgbClr val="E57432"/>
          </a:solidFill>
        </p:spPr>
        <p:txBody>
          <a:bodyPr vert="horz" lIns="72000" tIns="1620000" rIns="72000" bIns="3600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FR" sz="3600" dirty="0">
              <a:solidFill>
                <a:srgbClr val="E57432"/>
              </a:solidFill>
              <a:latin typeface="Montserrat" pitchFamily="2" charset="77"/>
            </a:endParaRPr>
          </a:p>
          <a:p>
            <a:endParaRPr lang="fr-FR" sz="3600" dirty="0">
              <a:solidFill>
                <a:schemeClr val="bg1"/>
              </a:solidFill>
              <a:latin typeface="Montserrat" pitchFamily="2" charset="77"/>
            </a:endParaRPr>
          </a:p>
        </p:txBody>
      </p:sp>
      <p:sp>
        <p:nvSpPr>
          <p:cNvPr id="6" name="Rectangle 5">
            <a:extLst>
              <a:ext uri="{FF2B5EF4-FFF2-40B4-BE49-F238E27FC236}">
                <a16:creationId xmlns:a16="http://schemas.microsoft.com/office/drawing/2014/main" id="{B571616C-F098-38EE-65A2-1506FE425E9E}"/>
              </a:ext>
            </a:extLst>
          </p:cNvPr>
          <p:cNvSpPr/>
          <p:nvPr userDrawn="1"/>
        </p:nvSpPr>
        <p:spPr>
          <a:xfrm>
            <a:off x="531888" y="374073"/>
            <a:ext cx="11128224" cy="6109854"/>
          </a:xfrm>
          <a:prstGeom prst="rect">
            <a:avLst/>
          </a:prstGeom>
          <a:no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Image 6">
            <a:extLst>
              <a:ext uri="{FF2B5EF4-FFF2-40B4-BE49-F238E27FC236}">
                <a16:creationId xmlns:a16="http://schemas.microsoft.com/office/drawing/2014/main" id="{54567D26-89B6-FC5D-CAA8-5B244DAB48D1}"/>
              </a:ext>
            </a:extLst>
          </p:cNvPr>
          <p:cNvPicPr>
            <a:picLocks noChangeAspect="1"/>
          </p:cNvPicPr>
          <p:nvPr userDrawn="1"/>
        </p:nvPicPr>
        <p:blipFill>
          <a:blip r:embed="rId2"/>
          <a:stretch>
            <a:fillRect/>
          </a:stretch>
        </p:blipFill>
        <p:spPr>
          <a:xfrm>
            <a:off x="531888" y="5171957"/>
            <a:ext cx="3962333" cy="1093501"/>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A3E92316-CCAA-5A8E-B237-3C8BEF205F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38672" y="5489173"/>
            <a:ext cx="1362325" cy="449824"/>
          </a:xfrm>
          <a:prstGeom prst="rect">
            <a:avLst/>
          </a:prstGeom>
        </p:spPr>
      </p:pic>
      <p:pic>
        <p:nvPicPr>
          <p:cNvPr id="9" name="Image 8">
            <a:extLst>
              <a:ext uri="{FF2B5EF4-FFF2-40B4-BE49-F238E27FC236}">
                <a16:creationId xmlns:a16="http://schemas.microsoft.com/office/drawing/2014/main" id="{5E4D0D29-87B8-2EE5-3E29-CA7B595DCB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43182" y="5396256"/>
            <a:ext cx="809972" cy="542741"/>
          </a:xfrm>
          <a:prstGeom prst="rect">
            <a:avLst/>
          </a:prstGeom>
        </p:spPr>
      </p:pic>
      <p:pic>
        <p:nvPicPr>
          <p:cNvPr id="10" name="Image 9">
            <a:extLst>
              <a:ext uri="{FF2B5EF4-FFF2-40B4-BE49-F238E27FC236}">
                <a16:creationId xmlns:a16="http://schemas.microsoft.com/office/drawing/2014/main" id="{09F1527A-03FA-FA43-F948-4BADA39FB25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69257" y="5307138"/>
            <a:ext cx="668656" cy="637294"/>
          </a:xfrm>
          <a:prstGeom prst="rect">
            <a:avLst/>
          </a:prstGeom>
        </p:spPr>
      </p:pic>
      <p:pic>
        <p:nvPicPr>
          <p:cNvPr id="11" name="Image 10">
            <a:extLst>
              <a:ext uri="{FF2B5EF4-FFF2-40B4-BE49-F238E27FC236}">
                <a16:creationId xmlns:a16="http://schemas.microsoft.com/office/drawing/2014/main" id="{4282120E-F4B1-18E8-9B39-2625B274F94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580664" y="5334357"/>
            <a:ext cx="2732285" cy="604640"/>
          </a:xfrm>
          <a:prstGeom prst="rect">
            <a:avLst/>
          </a:prstGeom>
        </p:spPr>
      </p:pic>
    </p:spTree>
    <p:extLst>
      <p:ext uri="{BB962C8B-B14F-4D97-AF65-F5344CB8AC3E}">
        <p14:creationId xmlns:p14="http://schemas.microsoft.com/office/powerpoint/2010/main" val="2145891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8B7F28-EEEA-54CB-34B4-128F79E5CBA1}"/>
              </a:ext>
            </a:extLst>
          </p:cNvPr>
          <p:cNvSpPr/>
          <p:nvPr userDrawn="1"/>
        </p:nvSpPr>
        <p:spPr>
          <a:xfrm>
            <a:off x="11353800" y="0"/>
            <a:ext cx="838200" cy="6858000"/>
          </a:xfrm>
          <a:prstGeom prst="rect">
            <a:avLst/>
          </a:prstGeom>
          <a:solidFill>
            <a:srgbClr val="0080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highlight>
                <a:srgbClr val="008000"/>
              </a:highlight>
            </a:endParaRPr>
          </a:p>
        </p:txBody>
      </p:sp>
      <p:sp>
        <p:nvSpPr>
          <p:cNvPr id="2" name="Title 1"/>
          <p:cNvSpPr>
            <a:spLocks noGrp="1"/>
          </p:cNvSpPr>
          <p:nvPr>
            <p:ph type="title"/>
          </p:nvPr>
        </p:nvSpPr>
        <p:spPr/>
        <p:txBody>
          <a:bodyPr>
            <a:normAutofit/>
          </a:bodyPr>
          <a:lstStyle>
            <a:lvl1pPr>
              <a:defRPr sz="6000"/>
            </a:lvl1pPr>
          </a:lstStyle>
          <a:p>
            <a:r>
              <a:rPr lang="fr-FR"/>
              <a:t>Modifiez le style du titre</a:t>
            </a:r>
            <a:endParaRPr lang="en-US" dirty="0"/>
          </a:p>
        </p:txBody>
      </p:sp>
      <p:sp>
        <p:nvSpPr>
          <p:cNvPr id="3" name="Content Placeholder 2"/>
          <p:cNvSpPr>
            <a:spLocks noGrp="1"/>
          </p:cNvSpPr>
          <p:nvPr>
            <p:ph idx="1" hasCustomPrompt="1"/>
          </p:nvPr>
        </p:nvSpPr>
        <p:spPr/>
        <p:txBody>
          <a:bodyPr/>
          <a:lstStyle>
            <a:lvl1pPr>
              <a:defRPr/>
            </a:lvl1pPr>
            <a:lvl2pPr>
              <a:defRPr/>
            </a:lvl2pPr>
            <a:lvl3pPr>
              <a:defRPr/>
            </a:lvl3pPr>
            <a:lvl4pPr>
              <a:defRPr/>
            </a:lvl4pPr>
          </a:lstStyle>
          <a:p>
            <a:pPr>
              <a:lnSpc>
                <a:spcPct val="100000"/>
              </a:lnSpc>
              <a:buClr>
                <a:srgbClr val="008080"/>
              </a:buClr>
            </a:pPr>
            <a:r>
              <a:rPr lang="fr-FR" dirty="0">
                <a:latin typeface="Montserrat" panose="00000500000000000000" pitchFamily="2" charset="0"/>
              </a:rPr>
              <a:t>Premier niveau</a:t>
            </a:r>
          </a:p>
          <a:p>
            <a:pPr lvl="1">
              <a:lnSpc>
                <a:spcPct val="100000"/>
              </a:lnSpc>
              <a:buClr>
                <a:srgbClr val="008080"/>
              </a:buClr>
            </a:pPr>
            <a:r>
              <a:rPr lang="fr-FR" dirty="0">
                <a:latin typeface="Montserrat" panose="00000500000000000000" pitchFamily="2" charset="0"/>
              </a:rPr>
              <a:t>Deuxième niveau </a:t>
            </a:r>
          </a:p>
          <a:p>
            <a:pPr lvl="2">
              <a:lnSpc>
                <a:spcPct val="100000"/>
              </a:lnSpc>
              <a:buClr>
                <a:srgbClr val="008080"/>
              </a:buClr>
            </a:pPr>
            <a:r>
              <a:rPr lang="fr-FR" b="0" i="0" dirty="0">
                <a:solidFill>
                  <a:srgbClr val="1E1E1E"/>
                </a:solidFill>
                <a:effectLst/>
                <a:latin typeface="Montserrat" panose="00000500000000000000" pitchFamily="2" charset="0"/>
              </a:rPr>
              <a:t>Troisième niveau</a:t>
            </a:r>
          </a:p>
          <a:p>
            <a:pPr lvl="3">
              <a:lnSpc>
                <a:spcPct val="150000"/>
              </a:lnSpc>
              <a:buClr>
                <a:srgbClr val="008080"/>
              </a:buClr>
            </a:pPr>
            <a:r>
              <a:rPr lang="fr-BE" sz="1600" dirty="0">
                <a:solidFill>
                  <a:srgbClr val="000000"/>
                </a:solidFill>
                <a:latin typeface="Montserrat" panose="00000500000000000000" pitchFamily="2" charset="0"/>
                <a:cs typeface="Arabic Typesetting" panose="020B0604020202020204" pitchFamily="66" charset="-78"/>
              </a:rPr>
              <a:t>Quatrième niveau</a:t>
            </a:r>
            <a:r>
              <a:rPr lang="fr-BE" sz="1600" i="0" u="none" strike="noStrike" dirty="0">
                <a:solidFill>
                  <a:srgbClr val="000000"/>
                </a:solidFill>
                <a:effectLst/>
                <a:latin typeface="Montserrat" panose="00000500000000000000" pitchFamily="2" charset="0"/>
                <a:cs typeface="Arabic Typesetting" panose="020B0604020202020204" pitchFamily="66" charset="-78"/>
              </a:rPr>
              <a:t> </a:t>
            </a:r>
            <a:endParaRPr lang="fr-FR" sz="1600" i="0" u="none" strike="noStrike" dirty="0">
              <a:solidFill>
                <a:srgbClr val="1E1E1E"/>
              </a:solidFill>
              <a:effectLst/>
              <a:latin typeface="Montserrat" panose="00000500000000000000" pitchFamily="2" charset="0"/>
              <a:cs typeface="Arabic Typesetting" panose="020B0604020202020204" pitchFamily="66" charset="-78"/>
            </a:endParaRPr>
          </a:p>
          <a:p>
            <a:pPr lvl="4">
              <a:buClr>
                <a:srgbClr val="008080"/>
              </a:buClr>
            </a:pPr>
            <a:r>
              <a:rPr lang="fr-FR" sz="1200" i="1" dirty="0">
                <a:solidFill>
                  <a:srgbClr val="1E1E1E"/>
                </a:solidFill>
                <a:latin typeface="Montserrat" panose="00000500000000000000" pitchFamily="2" charset="0"/>
                <a:cs typeface="Arabic Typesetting" panose="020B0604020202020204" pitchFamily="66" charset="-78"/>
              </a:rPr>
              <a:t>Cinquième niveau   </a:t>
            </a:r>
            <a:endParaRPr lang="fr-FR" sz="1200" i="1" dirty="0">
              <a:latin typeface="Montserrat" panose="00000500000000000000" pitchFamily="2" charset="0"/>
              <a:cs typeface="Arabic Typesetting" panose="020B0604020202020204" pitchFamily="66" charset="-78"/>
            </a:endParaRPr>
          </a:p>
        </p:txBody>
      </p:sp>
      <p:sp>
        <p:nvSpPr>
          <p:cNvPr id="4" name="Date Placeholder 3"/>
          <p:cNvSpPr>
            <a:spLocks noGrp="1"/>
          </p:cNvSpPr>
          <p:nvPr>
            <p:ph type="dt" sz="half" idx="10"/>
          </p:nvPr>
        </p:nvSpPr>
        <p:spPr>
          <a:xfrm>
            <a:off x="838200" y="6356349"/>
            <a:ext cx="2743200" cy="365125"/>
          </a:xfrm>
        </p:spPr>
        <p:txBody>
          <a:bodyPr/>
          <a:lstStyle/>
          <a:p>
            <a:fld id="{4301115B-DA2E-4B9B-A0FC-BB5BD5B1887E}" type="datetimeFigureOut">
              <a:rPr lang="fr-BE" smtClean="0"/>
              <a:t>14-05-24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a:xfrm>
            <a:off x="11574162" y="6356349"/>
            <a:ext cx="510745" cy="365125"/>
          </a:xfrm>
        </p:spPr>
        <p:txBody>
          <a:bodyPr/>
          <a:lstStyle>
            <a:lvl1pPr>
              <a:defRPr>
                <a:solidFill>
                  <a:schemeClr val="bg1"/>
                </a:solidFill>
              </a:defRPr>
            </a:lvl1pPr>
          </a:lstStyle>
          <a:p>
            <a:fld id="{14216CFA-4D33-4568-8B70-2795F513D19D}" type="slidenum">
              <a:rPr lang="fr-BE" smtClean="0"/>
              <a:pPr/>
              <a:t>‹N°›</a:t>
            </a:fld>
            <a:endParaRPr lang="fr-BE" dirty="0"/>
          </a:p>
        </p:txBody>
      </p:sp>
      <p:sp>
        <p:nvSpPr>
          <p:cNvPr id="10" name="Organigramme : Connecteur 9">
            <a:extLst>
              <a:ext uri="{FF2B5EF4-FFF2-40B4-BE49-F238E27FC236}">
                <a16:creationId xmlns:a16="http://schemas.microsoft.com/office/drawing/2014/main" id="{CA511291-B34D-7707-E371-D7315199EC98}"/>
              </a:ext>
            </a:extLst>
          </p:cNvPr>
          <p:cNvSpPr/>
          <p:nvPr userDrawn="1"/>
        </p:nvSpPr>
        <p:spPr>
          <a:xfrm>
            <a:off x="10761133" y="2836333"/>
            <a:ext cx="1185334" cy="1185334"/>
          </a:xfrm>
          <a:prstGeom prst="flowChartConnector">
            <a:avLst/>
          </a:prstGeom>
          <a:solidFill>
            <a:srgbClr val="D361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1" name="Image 10">
            <a:extLst>
              <a:ext uri="{FF2B5EF4-FFF2-40B4-BE49-F238E27FC236}">
                <a16:creationId xmlns:a16="http://schemas.microsoft.com/office/drawing/2014/main" id="{B86AC91B-4792-5614-E381-69D0A14A51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26774" y="3125017"/>
            <a:ext cx="854051" cy="607965"/>
          </a:xfrm>
          <a:prstGeom prst="rect">
            <a:avLst/>
          </a:prstGeom>
        </p:spPr>
      </p:pic>
    </p:spTree>
    <p:extLst>
      <p:ext uri="{BB962C8B-B14F-4D97-AF65-F5344CB8AC3E}">
        <p14:creationId xmlns:p14="http://schemas.microsoft.com/office/powerpoint/2010/main" val="4098549134"/>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7716AF-08EA-84AC-4CB5-4D41780AE61B}"/>
              </a:ext>
            </a:extLst>
          </p:cNvPr>
          <p:cNvSpPr>
            <a:spLocks noGrp="1" noRot="1" noMove="1" noResize="1" noEditPoints="1" noAdjustHandles="1" noChangeArrowheads="1" noChangeShapeType="1"/>
          </p:cNvSpPr>
          <p:nvPr userDrawn="1"/>
        </p:nvSpPr>
        <p:spPr>
          <a:xfrm>
            <a:off x="0" y="0"/>
            <a:ext cx="12192000" cy="6858000"/>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highlight>
                <a:srgbClr val="008000"/>
              </a:highlight>
            </a:endParaRPr>
          </a:p>
        </p:txBody>
      </p:sp>
      <p:sp>
        <p:nvSpPr>
          <p:cNvPr id="2" name="Title 1"/>
          <p:cNvSpPr>
            <a:spLocks noGrp="1"/>
          </p:cNvSpPr>
          <p:nvPr>
            <p:ph type="title" hasCustomPrompt="1"/>
          </p:nvPr>
        </p:nvSpPr>
        <p:spPr>
          <a:xfrm>
            <a:off x="963827" y="2362975"/>
            <a:ext cx="5897347" cy="1064741"/>
          </a:xfrm>
        </p:spPr>
        <p:txBody>
          <a:bodyPr anchor="b"/>
          <a:lstStyle>
            <a:lvl1pPr>
              <a:defRPr sz="6000"/>
            </a:lvl1pPr>
          </a:lstStyle>
          <a:p>
            <a:r>
              <a:rPr lang="fr-FR" sz="6000" dirty="0">
                <a:solidFill>
                  <a:srgbClr val="E57432"/>
                </a:solidFill>
                <a:latin typeface="Bebas Neue" panose="020B0606020202050201" pitchFamily="34" charset="0"/>
                <a:ea typeface="+mj-ea"/>
                <a:cs typeface="+mj-cs"/>
              </a:rPr>
              <a:t>1. Titre</a:t>
            </a:r>
            <a:endParaRPr lang="fr-BE" sz="6000" dirty="0">
              <a:solidFill>
                <a:srgbClr val="E57432"/>
              </a:solidFill>
              <a:latin typeface="Bebas Neue" panose="020B0606020202050201" pitchFamily="34" charset="0"/>
              <a:ea typeface="+mj-ea"/>
              <a:cs typeface="+mj-cs"/>
            </a:endParaRPr>
          </a:p>
        </p:txBody>
      </p:sp>
      <p:sp>
        <p:nvSpPr>
          <p:cNvPr id="5" name="Footer Placeholder 4"/>
          <p:cNvSpPr>
            <a:spLocks noGrp="1"/>
          </p:cNvSpPr>
          <p:nvPr>
            <p:ph type="ftr" sz="quarter" idx="11"/>
          </p:nvPr>
        </p:nvSpPr>
        <p:spPr/>
        <p:txBody>
          <a:bodyPr/>
          <a:lstStyle/>
          <a:p>
            <a:r>
              <a:rPr lang="fr-FR" dirty="0"/>
              <a:t>Titre de la formation</a:t>
            </a:r>
            <a:endParaRPr lang="fr-BE" dirty="0"/>
          </a:p>
        </p:txBody>
      </p:sp>
      <p:sp>
        <p:nvSpPr>
          <p:cNvPr id="10" name="Rectangle : coins arrondis 9">
            <a:extLst>
              <a:ext uri="{FF2B5EF4-FFF2-40B4-BE49-F238E27FC236}">
                <a16:creationId xmlns:a16="http://schemas.microsoft.com/office/drawing/2014/main" id="{5DE24917-BF57-1059-A0C7-E5B4E94474BF}"/>
              </a:ext>
            </a:extLst>
          </p:cNvPr>
          <p:cNvSpPr/>
          <p:nvPr userDrawn="1"/>
        </p:nvSpPr>
        <p:spPr>
          <a:xfrm>
            <a:off x="801687" y="3404857"/>
            <a:ext cx="6059488" cy="45719"/>
          </a:xfrm>
          <a:prstGeom prst="roundRect">
            <a:avLst/>
          </a:prstGeom>
          <a:solidFill>
            <a:srgbClr val="E57432"/>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E57432"/>
              </a:solidFill>
            </a:endParaRPr>
          </a:p>
        </p:txBody>
      </p:sp>
    </p:spTree>
    <p:extLst>
      <p:ext uri="{BB962C8B-B14F-4D97-AF65-F5344CB8AC3E}">
        <p14:creationId xmlns:p14="http://schemas.microsoft.com/office/powerpoint/2010/main" val="1560133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7716AF-08EA-84AC-4CB5-4D41780AE61B}"/>
              </a:ext>
            </a:extLst>
          </p:cNvPr>
          <p:cNvSpPr>
            <a:spLocks/>
          </p:cNvSpPr>
          <p:nvPr userDrawn="1"/>
        </p:nvSpPr>
        <p:spPr>
          <a:xfrm>
            <a:off x="0" y="0"/>
            <a:ext cx="12192000" cy="685800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BE" sz="1800" dirty="0">
              <a:solidFill>
                <a:srgbClr val="ED7D31"/>
              </a:solidFill>
              <a:latin typeface="Bebas Neue" panose="020B0606020202050201" pitchFamily="34" charset="0"/>
              <a:ea typeface="+mj-ea"/>
              <a:cs typeface="+mj-cs"/>
            </a:endParaRPr>
          </a:p>
        </p:txBody>
      </p:sp>
      <p:sp>
        <p:nvSpPr>
          <p:cNvPr id="2" name="Title 1"/>
          <p:cNvSpPr>
            <a:spLocks noGrp="1"/>
          </p:cNvSpPr>
          <p:nvPr>
            <p:ph type="title" hasCustomPrompt="1"/>
          </p:nvPr>
        </p:nvSpPr>
        <p:spPr>
          <a:xfrm>
            <a:off x="5455761" y="3451859"/>
            <a:ext cx="5897347" cy="1064741"/>
          </a:xfrm>
        </p:spPr>
        <p:txBody>
          <a:bodyPr anchor="b"/>
          <a:lstStyle>
            <a:lvl1pPr algn="r">
              <a:defRPr sz="6000"/>
            </a:lvl1pPr>
          </a:lstStyle>
          <a:p>
            <a:pPr algn="r"/>
            <a:r>
              <a:rPr lang="fr-FR" sz="6000" dirty="0">
                <a:solidFill>
                  <a:srgbClr val="ED7D31"/>
                </a:solidFill>
                <a:latin typeface="Bebas Neue" panose="020B0606020202050201" pitchFamily="34" charset="0"/>
                <a:ea typeface="+mj-ea"/>
                <a:cs typeface="+mj-cs"/>
              </a:rPr>
              <a:t>plan</a:t>
            </a:r>
            <a:endParaRPr lang="fr-BE" sz="6000" dirty="0">
              <a:solidFill>
                <a:srgbClr val="ED7D31"/>
              </a:solidFill>
              <a:latin typeface="Bebas Neue" panose="020B0606020202050201" pitchFamily="34" charset="0"/>
              <a:ea typeface="+mj-ea"/>
              <a:cs typeface="+mj-cs"/>
            </a:endParaRPr>
          </a:p>
        </p:txBody>
      </p:sp>
      <p:sp>
        <p:nvSpPr>
          <p:cNvPr id="5" name="Footer Placeholder 4"/>
          <p:cNvSpPr>
            <a:spLocks noGrp="1"/>
          </p:cNvSpPr>
          <p:nvPr>
            <p:ph type="ftr" sz="quarter" idx="11"/>
          </p:nvPr>
        </p:nvSpPr>
        <p:spPr/>
        <p:txBody>
          <a:bodyPr/>
          <a:lstStyle/>
          <a:p>
            <a:r>
              <a:rPr lang="fr-FR" dirty="0"/>
              <a:t>Titre de la formation</a:t>
            </a:r>
            <a:endParaRPr lang="fr-BE" dirty="0"/>
          </a:p>
        </p:txBody>
      </p:sp>
      <p:sp>
        <p:nvSpPr>
          <p:cNvPr id="4" name="ZoneTexte 3">
            <a:extLst>
              <a:ext uri="{FF2B5EF4-FFF2-40B4-BE49-F238E27FC236}">
                <a16:creationId xmlns:a16="http://schemas.microsoft.com/office/drawing/2014/main" id="{693CFEE4-266B-4372-DDBE-9E7104330F8E}"/>
              </a:ext>
            </a:extLst>
          </p:cNvPr>
          <p:cNvSpPr txBox="1"/>
          <p:nvPr userDrawn="1"/>
        </p:nvSpPr>
        <p:spPr>
          <a:xfrm>
            <a:off x="354226" y="1247785"/>
            <a:ext cx="6369283" cy="3416320"/>
          </a:xfrm>
          <a:prstGeom prst="rect">
            <a:avLst/>
          </a:prstGeom>
          <a:noFill/>
        </p:spPr>
        <p:txBody>
          <a:bodyPr wrap="square" rtlCol="0">
            <a:spAutoFit/>
          </a:bodyPr>
          <a:lstStyle/>
          <a:p>
            <a:pPr marL="457200" indent="-457200">
              <a:buAutoNum type="arabicPeriod"/>
            </a:pPr>
            <a:r>
              <a:rPr lang="fr-FR" sz="2400" dirty="0">
                <a:solidFill>
                  <a:schemeClr val="bg1"/>
                </a:solidFill>
                <a:latin typeface="Montserrat" panose="00000500000000000000" pitchFamily="2" charset="0"/>
              </a:rPr>
              <a:t>Open Education. Quelques clés pour s’en emparer </a:t>
            </a:r>
          </a:p>
          <a:p>
            <a:pPr marL="457200" indent="-457200">
              <a:buAutoNum type="arabicPeriod"/>
            </a:pPr>
            <a:r>
              <a:rPr lang="fr-FR" sz="2400" dirty="0">
                <a:solidFill>
                  <a:schemeClr val="bg1"/>
                </a:solidFill>
                <a:latin typeface="Montserrat" panose="00000500000000000000" pitchFamily="2" charset="0"/>
              </a:rPr>
              <a:t>Être un enseignant créatif. Développer la créativité</a:t>
            </a:r>
          </a:p>
          <a:p>
            <a:pPr marL="457200" indent="-457200">
              <a:buAutoNum type="arabicPeriod"/>
            </a:pPr>
            <a:r>
              <a:rPr lang="fr-FR" sz="2400" dirty="0">
                <a:solidFill>
                  <a:schemeClr val="bg1"/>
                </a:solidFill>
                <a:latin typeface="Montserrat" panose="00000500000000000000" pitchFamily="2" charset="0"/>
              </a:rPr>
              <a:t>Les espaces physiques d’apprentissage </a:t>
            </a:r>
          </a:p>
          <a:p>
            <a:pPr marL="457200" indent="-457200">
              <a:buAutoNum type="arabicPeriod"/>
            </a:pPr>
            <a:r>
              <a:rPr lang="fr-FR" sz="2400" dirty="0">
                <a:solidFill>
                  <a:schemeClr val="bg1"/>
                </a:solidFill>
                <a:latin typeface="Montserrat" panose="00000500000000000000" pitchFamily="2" charset="0"/>
              </a:rPr>
              <a:t>Jouer pour apprendre dans l’enseignement supérieur ? Play-t-il ?  </a:t>
            </a:r>
          </a:p>
          <a:p>
            <a:pPr marL="457200" indent="-457200">
              <a:buAutoNum type="arabicPeriod"/>
            </a:pPr>
            <a:r>
              <a:rPr lang="fr-FR" sz="2400" dirty="0">
                <a:solidFill>
                  <a:schemeClr val="bg1"/>
                </a:solidFill>
                <a:latin typeface="Montserrat" panose="00000500000000000000" pitchFamily="2" charset="0"/>
              </a:rPr>
              <a:t>L’innovation pédagogique </a:t>
            </a:r>
          </a:p>
        </p:txBody>
      </p:sp>
      <p:sp>
        <p:nvSpPr>
          <p:cNvPr id="6" name="Rectangle : coins arrondis 5">
            <a:extLst>
              <a:ext uri="{FF2B5EF4-FFF2-40B4-BE49-F238E27FC236}">
                <a16:creationId xmlns:a16="http://schemas.microsoft.com/office/drawing/2014/main" id="{AE187B94-3A06-6034-3259-6D1B55EDE87E}"/>
              </a:ext>
            </a:extLst>
          </p:cNvPr>
          <p:cNvSpPr/>
          <p:nvPr userDrawn="1"/>
        </p:nvSpPr>
        <p:spPr>
          <a:xfrm>
            <a:off x="6723510" y="3406140"/>
            <a:ext cx="4629598" cy="45719"/>
          </a:xfrm>
          <a:prstGeom prst="roundRect">
            <a:avLst/>
          </a:prstGeom>
          <a:solidFill>
            <a:srgbClr val="E57432"/>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ED7D31"/>
              </a:solidFill>
            </a:endParaRPr>
          </a:p>
        </p:txBody>
      </p:sp>
    </p:spTree>
    <p:extLst>
      <p:ext uri="{BB962C8B-B14F-4D97-AF65-F5344CB8AC3E}">
        <p14:creationId xmlns:p14="http://schemas.microsoft.com/office/powerpoint/2010/main" val="1876560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AD5B19-87EB-95AD-492C-71D021964736}"/>
              </a:ext>
            </a:extLst>
          </p:cNvPr>
          <p:cNvSpPr/>
          <p:nvPr userDrawn="1"/>
        </p:nvSpPr>
        <p:spPr>
          <a:xfrm>
            <a:off x="11379229" y="-1"/>
            <a:ext cx="838200" cy="6858000"/>
          </a:xfrm>
          <a:prstGeom prst="rect">
            <a:avLst/>
          </a:prstGeom>
          <a:solidFill>
            <a:srgbClr val="0080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highlight>
                <a:srgbClr val="008000"/>
              </a:highlight>
            </a:endParaRPr>
          </a:p>
        </p:txBody>
      </p:sp>
      <p:sp>
        <p:nvSpPr>
          <p:cNvPr id="2" name="Title 1"/>
          <p:cNvSpPr>
            <a:spLocks noGrp="1"/>
          </p:cNvSpPr>
          <p:nvPr>
            <p:ph type="title"/>
          </p:nvPr>
        </p:nvSpPr>
        <p:spPr/>
        <p:txBody>
          <a:bodyPr/>
          <a:lstStyle>
            <a:lvl1pPr>
              <a:defRPr>
                <a:solidFill>
                  <a:srgbClr val="E57432"/>
                </a:solidFill>
              </a:defRPr>
            </a:lvl1pPr>
          </a:lstStyle>
          <a:p>
            <a:r>
              <a:rPr lang="fr-FR"/>
              <a:t>Modifiez le style du titre</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lvl1pPr>
              <a:defRPr/>
            </a:lvl1pPr>
            <a:lvl2pPr>
              <a:defRPr/>
            </a:lvl2pPr>
            <a:lvl3pPr>
              <a:defRPr/>
            </a:lvl3pPr>
            <a:lvl4pPr>
              <a:defRPr/>
            </a:lvl4pPr>
            <a:lvl5pPr marL="1828800" indent="0">
              <a:buNone/>
              <a:defRPr/>
            </a:lvl5pPr>
          </a:lstStyle>
          <a:p>
            <a:pPr>
              <a:lnSpc>
                <a:spcPct val="100000"/>
              </a:lnSpc>
              <a:buClr>
                <a:srgbClr val="008080"/>
              </a:buClr>
            </a:pPr>
            <a:r>
              <a:rPr lang="fr-FR" dirty="0">
                <a:latin typeface="Montserrat" panose="00000500000000000000" pitchFamily="2" charset="0"/>
              </a:rPr>
              <a:t>Premier niveau</a:t>
            </a:r>
          </a:p>
          <a:p>
            <a:pPr lvl="1">
              <a:lnSpc>
                <a:spcPct val="100000"/>
              </a:lnSpc>
              <a:buClr>
                <a:srgbClr val="008080"/>
              </a:buClr>
            </a:pPr>
            <a:r>
              <a:rPr lang="fr-FR" dirty="0">
                <a:latin typeface="Montserrat" panose="00000500000000000000" pitchFamily="2" charset="0"/>
              </a:rPr>
              <a:t>Deuxième niveau </a:t>
            </a:r>
          </a:p>
          <a:p>
            <a:pPr lvl="2">
              <a:lnSpc>
                <a:spcPct val="100000"/>
              </a:lnSpc>
              <a:buClr>
                <a:srgbClr val="008080"/>
              </a:buClr>
            </a:pPr>
            <a:r>
              <a:rPr lang="fr-FR" b="0" i="0" dirty="0">
                <a:solidFill>
                  <a:srgbClr val="1E1E1E"/>
                </a:solidFill>
                <a:effectLst/>
                <a:latin typeface="Montserrat" panose="00000500000000000000" pitchFamily="2" charset="0"/>
              </a:rPr>
              <a:t>Troisième niveau</a:t>
            </a:r>
          </a:p>
          <a:p>
            <a:pPr lvl="3">
              <a:lnSpc>
                <a:spcPct val="150000"/>
              </a:lnSpc>
              <a:buClr>
                <a:srgbClr val="008080"/>
              </a:buClr>
            </a:pPr>
            <a:r>
              <a:rPr lang="fr-BE" sz="1600" dirty="0">
                <a:solidFill>
                  <a:srgbClr val="000000"/>
                </a:solidFill>
                <a:latin typeface="Montserrat" panose="00000500000000000000" pitchFamily="2" charset="0"/>
                <a:cs typeface="Arabic Typesetting" panose="020B0604020202020204" pitchFamily="66" charset="-78"/>
              </a:rPr>
              <a:t>Quatrième niveau</a:t>
            </a:r>
            <a:r>
              <a:rPr lang="fr-BE" sz="1600" i="0" u="none" strike="noStrike" dirty="0">
                <a:solidFill>
                  <a:srgbClr val="000000"/>
                </a:solidFill>
                <a:effectLst/>
                <a:latin typeface="Montserrat" panose="00000500000000000000" pitchFamily="2" charset="0"/>
                <a:cs typeface="Arabic Typesetting" panose="020B0604020202020204" pitchFamily="66" charset="-78"/>
              </a:rPr>
              <a:t> </a:t>
            </a:r>
            <a:endParaRPr lang="fr-FR" sz="1600" i="0" u="none" strike="noStrike" dirty="0">
              <a:solidFill>
                <a:srgbClr val="1E1E1E"/>
              </a:solidFill>
              <a:effectLst/>
              <a:latin typeface="Montserrat" panose="00000500000000000000" pitchFamily="2" charset="0"/>
              <a:cs typeface="Arabic Typesetting" panose="020B0604020202020204" pitchFamily="66" charset="-78"/>
            </a:endParaRPr>
          </a:p>
          <a:p>
            <a:pPr lvl="4">
              <a:buClr>
                <a:srgbClr val="008080"/>
              </a:buClr>
            </a:pPr>
            <a:r>
              <a:rPr lang="fr-FR" sz="1200" i="1" dirty="0">
                <a:solidFill>
                  <a:srgbClr val="1E1E1E"/>
                </a:solidFill>
                <a:latin typeface="Montserrat" panose="00000500000000000000" pitchFamily="2" charset="0"/>
                <a:cs typeface="Arabic Typesetting" panose="020B0604020202020204" pitchFamily="66" charset="-78"/>
              </a:rPr>
              <a:t>Cinquième niveau   </a:t>
            </a:r>
            <a:endParaRPr lang="fr-FR" sz="1200" i="1" dirty="0">
              <a:latin typeface="Montserrat" panose="00000500000000000000" pitchFamily="2" charset="0"/>
              <a:cs typeface="Arabic Typesetting" panose="020B0604020202020204" pitchFamily="66" charset="-78"/>
            </a:endParaRPr>
          </a:p>
        </p:txBody>
      </p:sp>
      <p:sp>
        <p:nvSpPr>
          <p:cNvPr id="4" name="Content Placeholder 3"/>
          <p:cNvSpPr>
            <a:spLocks noGrp="1"/>
          </p:cNvSpPr>
          <p:nvPr>
            <p:ph sz="half" idx="2" hasCustomPrompt="1"/>
          </p:nvPr>
        </p:nvSpPr>
        <p:spPr>
          <a:xfrm>
            <a:off x="6172200" y="1825625"/>
            <a:ext cx="5181600" cy="4351338"/>
          </a:xfrm>
        </p:spPr>
        <p:txBody>
          <a:bodyPr/>
          <a:lstStyle/>
          <a:p>
            <a:pPr>
              <a:lnSpc>
                <a:spcPct val="100000"/>
              </a:lnSpc>
              <a:buClr>
                <a:srgbClr val="008080"/>
              </a:buClr>
            </a:pPr>
            <a:r>
              <a:rPr lang="fr-FR" dirty="0">
                <a:latin typeface="Montserrat" panose="00000500000000000000" pitchFamily="2" charset="0"/>
              </a:rPr>
              <a:t>Premier niveau</a:t>
            </a:r>
          </a:p>
          <a:p>
            <a:pPr lvl="1">
              <a:lnSpc>
                <a:spcPct val="100000"/>
              </a:lnSpc>
              <a:buClr>
                <a:srgbClr val="008080"/>
              </a:buClr>
            </a:pPr>
            <a:r>
              <a:rPr lang="fr-FR" dirty="0">
                <a:latin typeface="Montserrat" panose="00000500000000000000" pitchFamily="2" charset="0"/>
              </a:rPr>
              <a:t>Deuxième niveau </a:t>
            </a:r>
          </a:p>
          <a:p>
            <a:pPr lvl="2">
              <a:lnSpc>
                <a:spcPct val="100000"/>
              </a:lnSpc>
              <a:buClr>
                <a:srgbClr val="008080"/>
              </a:buClr>
            </a:pPr>
            <a:r>
              <a:rPr lang="fr-FR" b="0" i="0" dirty="0">
                <a:solidFill>
                  <a:srgbClr val="1E1E1E"/>
                </a:solidFill>
                <a:effectLst/>
                <a:latin typeface="Montserrat" panose="00000500000000000000" pitchFamily="2" charset="0"/>
              </a:rPr>
              <a:t>Troisième niveau</a:t>
            </a:r>
          </a:p>
          <a:p>
            <a:pPr lvl="3">
              <a:lnSpc>
                <a:spcPct val="150000"/>
              </a:lnSpc>
              <a:buClr>
                <a:srgbClr val="008080"/>
              </a:buClr>
            </a:pPr>
            <a:r>
              <a:rPr lang="fr-BE" sz="1600" dirty="0">
                <a:solidFill>
                  <a:srgbClr val="000000"/>
                </a:solidFill>
                <a:latin typeface="Montserrat" panose="00000500000000000000" pitchFamily="2" charset="0"/>
                <a:cs typeface="Arabic Typesetting" panose="020B0604020202020204" pitchFamily="66" charset="-78"/>
              </a:rPr>
              <a:t>Quatrième niveau</a:t>
            </a:r>
            <a:r>
              <a:rPr lang="fr-BE" sz="1600" i="0" u="none" strike="noStrike" dirty="0">
                <a:solidFill>
                  <a:srgbClr val="000000"/>
                </a:solidFill>
                <a:effectLst/>
                <a:latin typeface="Montserrat" panose="00000500000000000000" pitchFamily="2" charset="0"/>
                <a:cs typeface="Arabic Typesetting" panose="020B0604020202020204" pitchFamily="66" charset="-78"/>
              </a:rPr>
              <a:t> </a:t>
            </a:r>
            <a:endParaRPr lang="fr-FR" sz="1600" i="0" u="none" strike="noStrike" dirty="0">
              <a:solidFill>
                <a:srgbClr val="1E1E1E"/>
              </a:solidFill>
              <a:effectLst/>
              <a:latin typeface="Montserrat" panose="00000500000000000000" pitchFamily="2" charset="0"/>
              <a:cs typeface="Arabic Typesetting" panose="020B0604020202020204" pitchFamily="66" charset="-78"/>
            </a:endParaRPr>
          </a:p>
          <a:p>
            <a:pPr lvl="4">
              <a:buClr>
                <a:srgbClr val="008080"/>
              </a:buClr>
            </a:pPr>
            <a:r>
              <a:rPr lang="fr-FR" sz="1200" i="1" dirty="0">
                <a:solidFill>
                  <a:srgbClr val="1E1E1E"/>
                </a:solidFill>
                <a:latin typeface="Montserrat" panose="00000500000000000000" pitchFamily="2" charset="0"/>
                <a:cs typeface="Arabic Typesetting" panose="020B0604020202020204" pitchFamily="66" charset="-78"/>
              </a:rPr>
              <a:t>Cinquième niveau   </a:t>
            </a:r>
            <a:endParaRPr lang="fr-FR" sz="1200" i="1" dirty="0">
              <a:latin typeface="Montserrat" panose="00000500000000000000" pitchFamily="2" charset="0"/>
              <a:cs typeface="Arabic Typesetting" panose="020B0604020202020204" pitchFamily="66" charset="-78"/>
            </a:endParaRPr>
          </a:p>
        </p:txBody>
      </p:sp>
      <p:sp>
        <p:nvSpPr>
          <p:cNvPr id="5" name="Date Placeholder 4"/>
          <p:cNvSpPr>
            <a:spLocks noGrp="1"/>
          </p:cNvSpPr>
          <p:nvPr>
            <p:ph type="dt" sz="half" idx="10"/>
          </p:nvPr>
        </p:nvSpPr>
        <p:spPr/>
        <p:txBody>
          <a:bodyPr/>
          <a:lstStyle/>
          <a:p>
            <a:fld id="{4301115B-DA2E-4B9B-A0FC-BB5BD5B1887E}" type="datetimeFigureOut">
              <a:rPr lang="fr-BE" smtClean="0"/>
              <a:t>14-05-24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a:xfrm>
            <a:off x="11483546" y="6356350"/>
            <a:ext cx="562232" cy="365125"/>
          </a:xfrm>
        </p:spPr>
        <p:txBody>
          <a:bodyPr/>
          <a:lstStyle>
            <a:lvl1pPr>
              <a:defRPr>
                <a:solidFill>
                  <a:schemeClr val="bg1"/>
                </a:solidFill>
              </a:defRPr>
            </a:lvl1pPr>
          </a:lstStyle>
          <a:p>
            <a:fld id="{14216CFA-4D33-4568-8B70-2795F513D19D}" type="slidenum">
              <a:rPr lang="fr-BE" smtClean="0"/>
              <a:pPr/>
              <a:t>‹N°›</a:t>
            </a:fld>
            <a:endParaRPr lang="fr-BE" dirty="0"/>
          </a:p>
        </p:txBody>
      </p:sp>
      <p:sp>
        <p:nvSpPr>
          <p:cNvPr id="9" name="Organigramme : Connecteur 8">
            <a:extLst>
              <a:ext uri="{FF2B5EF4-FFF2-40B4-BE49-F238E27FC236}">
                <a16:creationId xmlns:a16="http://schemas.microsoft.com/office/drawing/2014/main" id="{111366B5-0F19-82F9-9F73-7ABEB3F48884}"/>
              </a:ext>
            </a:extLst>
          </p:cNvPr>
          <p:cNvSpPr/>
          <p:nvPr userDrawn="1"/>
        </p:nvSpPr>
        <p:spPr>
          <a:xfrm>
            <a:off x="10761132" y="2815960"/>
            <a:ext cx="1185334" cy="1185334"/>
          </a:xfrm>
          <a:prstGeom prst="flowChartConnector">
            <a:avLst/>
          </a:prstGeom>
          <a:solidFill>
            <a:srgbClr val="D361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0" name="Image 9">
            <a:extLst>
              <a:ext uri="{FF2B5EF4-FFF2-40B4-BE49-F238E27FC236}">
                <a16:creationId xmlns:a16="http://schemas.microsoft.com/office/drawing/2014/main" id="{720E0A6C-6F99-88F0-BAA6-16391329D0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26774" y="3125017"/>
            <a:ext cx="854051" cy="607965"/>
          </a:xfrm>
          <a:prstGeom prst="rect">
            <a:avLst/>
          </a:prstGeom>
        </p:spPr>
      </p:pic>
    </p:spTree>
    <p:extLst>
      <p:ext uri="{BB962C8B-B14F-4D97-AF65-F5344CB8AC3E}">
        <p14:creationId xmlns:p14="http://schemas.microsoft.com/office/powerpoint/2010/main" val="2709638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hasCustomPrompt="1"/>
          </p:nvPr>
        </p:nvSpPr>
        <p:spPr>
          <a:xfrm>
            <a:off x="839788" y="2505075"/>
            <a:ext cx="5157787" cy="3684588"/>
          </a:xfrm>
        </p:spPr>
        <p:txBody>
          <a:bodyPr/>
          <a:lstStyle>
            <a:lvl1pPr>
              <a:defRPr/>
            </a:lvl1pPr>
            <a:lvl2pPr>
              <a:defRPr/>
            </a:lvl2pPr>
            <a:lvl3pPr>
              <a:defRPr/>
            </a:lvl3pPr>
            <a:lvl4pPr>
              <a:defRPr/>
            </a:lvl4pPr>
            <a:lvl5pPr>
              <a:defRPr i="1"/>
            </a:lvl5pPr>
          </a:lstStyle>
          <a:p>
            <a:pPr>
              <a:buClr>
                <a:srgbClr val="008080"/>
              </a:buClr>
            </a:pPr>
            <a:r>
              <a:rPr lang="fr-FR" sz="2400" dirty="0">
                <a:latin typeface="Montserrat" panose="00000500000000000000" pitchFamily="2" charset="0"/>
              </a:rPr>
              <a:t>Premier niveau</a:t>
            </a:r>
          </a:p>
          <a:p>
            <a:pPr lvl="1">
              <a:lnSpc>
                <a:spcPct val="100000"/>
              </a:lnSpc>
              <a:buClr>
                <a:srgbClr val="008080"/>
              </a:buClr>
            </a:pPr>
            <a:r>
              <a:rPr lang="fr-FR" sz="2000" dirty="0">
                <a:solidFill>
                  <a:srgbClr val="1E1E1E"/>
                </a:solidFill>
                <a:latin typeface="Montserrat" panose="00000500000000000000" pitchFamily="2" charset="0"/>
              </a:rPr>
              <a:t>Deuxième niveau </a:t>
            </a:r>
            <a:endParaRPr lang="fr-FR" sz="2000" b="0" i="0" dirty="0">
              <a:solidFill>
                <a:srgbClr val="1E1E1E"/>
              </a:solidFill>
              <a:effectLst/>
              <a:latin typeface="Montserrat" panose="00000500000000000000" pitchFamily="2" charset="0"/>
            </a:endParaRPr>
          </a:p>
          <a:p>
            <a:pPr lvl="2">
              <a:lnSpc>
                <a:spcPct val="150000"/>
              </a:lnSpc>
              <a:buClr>
                <a:srgbClr val="008080"/>
              </a:buClr>
            </a:pPr>
            <a:r>
              <a:rPr lang="fr-BE" sz="1600" dirty="0">
                <a:solidFill>
                  <a:srgbClr val="000000"/>
                </a:solidFill>
                <a:latin typeface="Montserrat Light" panose="00000400000000000000" pitchFamily="2" charset="0"/>
                <a:cs typeface="Arabic Typesetting" panose="020B0604020202020204" pitchFamily="66" charset="-78"/>
              </a:rPr>
              <a:t>Troisième niveau </a:t>
            </a:r>
          </a:p>
          <a:p>
            <a:pPr lvl="3">
              <a:buClr>
                <a:srgbClr val="008080"/>
              </a:buClr>
            </a:pPr>
            <a:r>
              <a:rPr lang="fr-FR" sz="1200" i="1" dirty="0">
                <a:solidFill>
                  <a:srgbClr val="1E1E1E"/>
                </a:solidFill>
                <a:latin typeface="Montserrat Light" panose="00000400000000000000" pitchFamily="2" charset="0"/>
                <a:cs typeface="Arabic Typesetting" panose="020B0604020202020204" pitchFamily="66" charset="-78"/>
              </a:rPr>
              <a:t>Quatrième niveau   </a:t>
            </a:r>
            <a:endParaRPr lang="fr-FR" sz="1200" i="1" dirty="0">
              <a:latin typeface="Montserrat Light" panose="00000400000000000000" pitchFamily="2" charset="0"/>
              <a:cs typeface="Arabic Typesetting" panose="020B0604020202020204" pitchFamily="66" charset="-78"/>
            </a:endParaRPr>
          </a:p>
        </p:txBody>
      </p:sp>
      <p:sp>
        <p:nvSpPr>
          <p:cNvPr id="5" name="Text Placeholder 4"/>
          <p:cNvSpPr>
            <a:spLocks noGrp="1"/>
          </p:cNvSpPr>
          <p:nvPr>
            <p:ph type="body" sz="quarter" idx="3"/>
          </p:nvPr>
        </p:nvSpPr>
        <p:spPr>
          <a:xfrm>
            <a:off x="6172200" y="1681163"/>
            <a:ext cx="5183188"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hasCustomPrompt="1"/>
          </p:nvPr>
        </p:nvSpPr>
        <p:spPr>
          <a:xfrm>
            <a:off x="6172200" y="2505075"/>
            <a:ext cx="5183188" cy="3684588"/>
          </a:xfrm>
        </p:spPr>
        <p:txBody>
          <a:bodyPr/>
          <a:lstStyle>
            <a:lvl5pPr>
              <a:defRPr i="1"/>
            </a:lvl5pPr>
          </a:lstStyle>
          <a:p>
            <a:pPr>
              <a:buClr>
                <a:srgbClr val="008080"/>
              </a:buClr>
            </a:pPr>
            <a:r>
              <a:rPr lang="fr-FR" sz="2400" dirty="0">
                <a:latin typeface="Montserrat" panose="00000500000000000000" pitchFamily="2" charset="0"/>
              </a:rPr>
              <a:t>Premier niveau</a:t>
            </a:r>
          </a:p>
          <a:p>
            <a:pPr lvl="1">
              <a:lnSpc>
                <a:spcPct val="100000"/>
              </a:lnSpc>
              <a:buClr>
                <a:srgbClr val="008080"/>
              </a:buClr>
            </a:pPr>
            <a:r>
              <a:rPr lang="fr-FR" sz="2000" dirty="0">
                <a:solidFill>
                  <a:srgbClr val="1E1E1E"/>
                </a:solidFill>
                <a:latin typeface="Montserrat" panose="00000500000000000000" pitchFamily="2" charset="0"/>
              </a:rPr>
              <a:t>Deuxième niveau </a:t>
            </a:r>
            <a:endParaRPr lang="fr-FR" sz="2000" b="0" i="0" dirty="0">
              <a:solidFill>
                <a:srgbClr val="1E1E1E"/>
              </a:solidFill>
              <a:effectLst/>
              <a:latin typeface="Montserrat" panose="00000500000000000000" pitchFamily="2" charset="0"/>
            </a:endParaRPr>
          </a:p>
          <a:p>
            <a:pPr lvl="2">
              <a:lnSpc>
                <a:spcPct val="150000"/>
              </a:lnSpc>
              <a:buClr>
                <a:srgbClr val="008080"/>
              </a:buClr>
            </a:pPr>
            <a:r>
              <a:rPr lang="fr-BE" sz="1600" dirty="0">
                <a:solidFill>
                  <a:srgbClr val="000000"/>
                </a:solidFill>
                <a:latin typeface="Montserrat Light" panose="00000400000000000000" pitchFamily="2" charset="0"/>
                <a:cs typeface="Arabic Typesetting" panose="020B0604020202020204" pitchFamily="66" charset="-78"/>
              </a:rPr>
              <a:t>Troisième niveau </a:t>
            </a:r>
          </a:p>
          <a:p>
            <a:pPr lvl="3">
              <a:buClr>
                <a:srgbClr val="008080"/>
              </a:buClr>
            </a:pPr>
            <a:r>
              <a:rPr lang="fr-FR" sz="1200" i="1" dirty="0">
                <a:solidFill>
                  <a:srgbClr val="1E1E1E"/>
                </a:solidFill>
                <a:latin typeface="Montserrat Light" panose="00000400000000000000" pitchFamily="2" charset="0"/>
                <a:cs typeface="Arabic Typesetting" panose="020B0604020202020204" pitchFamily="66" charset="-78"/>
              </a:rPr>
              <a:t>Quatrième niveau   </a:t>
            </a:r>
            <a:endParaRPr lang="fr-FR" sz="1200" i="1" dirty="0">
              <a:latin typeface="Montserrat Light" panose="00000400000000000000" pitchFamily="2" charset="0"/>
              <a:cs typeface="Arabic Typesetting" panose="020B0604020202020204" pitchFamily="66" charset="-78"/>
            </a:endParaRPr>
          </a:p>
        </p:txBody>
      </p:sp>
      <p:sp>
        <p:nvSpPr>
          <p:cNvPr id="7" name="Date Placeholder 6"/>
          <p:cNvSpPr>
            <a:spLocks noGrp="1"/>
          </p:cNvSpPr>
          <p:nvPr>
            <p:ph type="dt" sz="half" idx="10"/>
          </p:nvPr>
        </p:nvSpPr>
        <p:spPr/>
        <p:txBody>
          <a:bodyPr/>
          <a:lstStyle/>
          <a:p>
            <a:fld id="{4301115B-DA2E-4B9B-A0FC-BB5BD5B1887E}" type="datetimeFigureOut">
              <a:rPr lang="fr-BE" smtClean="0"/>
              <a:t>14-05-24</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14216CFA-4D33-4568-8B70-2795F513D19D}" type="slidenum">
              <a:rPr lang="fr-BE" smtClean="0"/>
              <a:t>‹N°›</a:t>
            </a:fld>
            <a:endParaRPr lang="fr-BE"/>
          </a:p>
        </p:txBody>
      </p:sp>
      <p:sp>
        <p:nvSpPr>
          <p:cNvPr id="10" name="Rectangle 9">
            <a:extLst>
              <a:ext uri="{FF2B5EF4-FFF2-40B4-BE49-F238E27FC236}">
                <a16:creationId xmlns:a16="http://schemas.microsoft.com/office/drawing/2014/main" id="{AF4E56B3-E953-6575-A805-DDDF76402FA6}"/>
              </a:ext>
            </a:extLst>
          </p:cNvPr>
          <p:cNvSpPr/>
          <p:nvPr userDrawn="1"/>
        </p:nvSpPr>
        <p:spPr>
          <a:xfrm>
            <a:off x="836612" y="2505075"/>
            <a:ext cx="5157787" cy="3684588"/>
          </a:xfrm>
          <a:prstGeom prst="rect">
            <a:avLst/>
          </a:prstGeom>
          <a:noFill/>
          <a:ln w="28575">
            <a:solidFill>
              <a:srgbClr val="008080"/>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fr-BE"/>
          </a:p>
        </p:txBody>
      </p:sp>
      <p:sp>
        <p:nvSpPr>
          <p:cNvPr id="11" name="Rectangle 10">
            <a:extLst>
              <a:ext uri="{FF2B5EF4-FFF2-40B4-BE49-F238E27FC236}">
                <a16:creationId xmlns:a16="http://schemas.microsoft.com/office/drawing/2014/main" id="{C0543E17-CEFB-41EE-F9EE-CC96F169F8A1}"/>
              </a:ext>
            </a:extLst>
          </p:cNvPr>
          <p:cNvSpPr/>
          <p:nvPr userDrawn="1"/>
        </p:nvSpPr>
        <p:spPr>
          <a:xfrm>
            <a:off x="6184900" y="2505075"/>
            <a:ext cx="5157787" cy="3684588"/>
          </a:xfrm>
          <a:prstGeom prst="rect">
            <a:avLst/>
          </a:prstGeom>
          <a:noFill/>
          <a:ln w="28575">
            <a:solidFill>
              <a:srgbClr val="008080"/>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fr-BE"/>
          </a:p>
        </p:txBody>
      </p:sp>
    </p:spTree>
    <p:extLst>
      <p:ext uri="{BB962C8B-B14F-4D97-AF65-F5344CB8AC3E}">
        <p14:creationId xmlns:p14="http://schemas.microsoft.com/office/powerpoint/2010/main" val="1877539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F982A83-8687-266D-61EB-963A27CBB1A6}"/>
              </a:ext>
            </a:extLst>
          </p:cNvPr>
          <p:cNvSpPr/>
          <p:nvPr userDrawn="1"/>
        </p:nvSpPr>
        <p:spPr>
          <a:xfrm>
            <a:off x="11353800" y="0"/>
            <a:ext cx="838200" cy="6858000"/>
          </a:xfrm>
          <a:prstGeom prst="rect">
            <a:avLst/>
          </a:prstGeom>
          <a:solidFill>
            <a:srgbClr val="0080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highlight>
                <a:srgbClr val="008000"/>
              </a:highlight>
            </a:endParaRPr>
          </a:p>
        </p:txBody>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301115B-DA2E-4B9B-A0FC-BB5BD5B1887E}" type="datetimeFigureOut">
              <a:rPr lang="fr-BE" smtClean="0"/>
              <a:t>14-05-24</a:t>
            </a:fld>
            <a:endParaRPr lang="fr-BE"/>
          </a:p>
        </p:txBody>
      </p:sp>
      <p:sp>
        <p:nvSpPr>
          <p:cNvPr id="4" name="Footer Placeholder 3"/>
          <p:cNvSpPr>
            <a:spLocks noGrp="1"/>
          </p:cNvSpPr>
          <p:nvPr>
            <p:ph type="ftr" sz="quarter" idx="11"/>
          </p:nvPr>
        </p:nvSpPr>
        <p:spPr/>
        <p:txBody>
          <a:bodyPr/>
          <a:lstStyle>
            <a:lvl1pPr>
              <a:defRPr i="1"/>
            </a:lvl1pPr>
          </a:lstStyle>
          <a:p>
            <a:r>
              <a:rPr lang="fr-FR" dirty="0"/>
              <a:t>Titre de la présentation</a:t>
            </a:r>
            <a:endParaRPr lang="fr-BE"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14216CFA-4D33-4568-8B70-2795F513D19D}" type="slidenum">
              <a:rPr lang="fr-BE" smtClean="0"/>
              <a:pPr/>
              <a:t>‹N°›</a:t>
            </a:fld>
            <a:endParaRPr lang="fr-BE" dirty="0"/>
          </a:p>
        </p:txBody>
      </p:sp>
      <p:sp>
        <p:nvSpPr>
          <p:cNvPr id="7" name="Organigramme : Connecteur 6">
            <a:extLst>
              <a:ext uri="{FF2B5EF4-FFF2-40B4-BE49-F238E27FC236}">
                <a16:creationId xmlns:a16="http://schemas.microsoft.com/office/drawing/2014/main" id="{1E3C2062-CC1B-0B3D-F43B-AFC3958AF6A2}"/>
              </a:ext>
            </a:extLst>
          </p:cNvPr>
          <p:cNvSpPr/>
          <p:nvPr userDrawn="1"/>
        </p:nvSpPr>
        <p:spPr>
          <a:xfrm>
            <a:off x="10761133" y="2836333"/>
            <a:ext cx="1185334" cy="1185334"/>
          </a:xfrm>
          <a:prstGeom prst="flowChartConnector">
            <a:avLst/>
          </a:prstGeom>
          <a:solidFill>
            <a:srgbClr val="D361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8" name="Image 7">
            <a:extLst>
              <a:ext uri="{FF2B5EF4-FFF2-40B4-BE49-F238E27FC236}">
                <a16:creationId xmlns:a16="http://schemas.microsoft.com/office/drawing/2014/main" id="{5BD7EF4D-8BBB-CE0D-46B9-DA2BA176F2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26774" y="3125017"/>
            <a:ext cx="854051" cy="607965"/>
          </a:xfrm>
          <a:prstGeom prst="rect">
            <a:avLst/>
          </a:prstGeom>
        </p:spPr>
      </p:pic>
    </p:spTree>
    <p:extLst>
      <p:ext uri="{BB962C8B-B14F-4D97-AF65-F5344CB8AC3E}">
        <p14:creationId xmlns:p14="http://schemas.microsoft.com/office/powerpoint/2010/main" val="3231888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473BD3-1139-357A-935F-889C75A5E4BA}"/>
              </a:ext>
            </a:extLst>
          </p:cNvPr>
          <p:cNvSpPr/>
          <p:nvPr userDrawn="1"/>
        </p:nvSpPr>
        <p:spPr>
          <a:xfrm>
            <a:off x="11353800" y="0"/>
            <a:ext cx="838200" cy="6858000"/>
          </a:xfrm>
          <a:prstGeom prst="rect">
            <a:avLst/>
          </a:prstGeom>
          <a:solidFill>
            <a:srgbClr val="0080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highlight>
                <a:srgbClr val="008000"/>
              </a:highlight>
            </a:endParaRPr>
          </a:p>
        </p:txBody>
      </p:sp>
      <p:sp>
        <p:nvSpPr>
          <p:cNvPr id="2" name="Title 1"/>
          <p:cNvSpPr>
            <a:spLocks noGrp="1"/>
          </p:cNvSpPr>
          <p:nvPr>
            <p:ph type="title"/>
          </p:nvPr>
        </p:nvSpPr>
        <p:spPr>
          <a:xfrm>
            <a:off x="839788" y="457200"/>
            <a:ext cx="3932237" cy="1600200"/>
          </a:xfrm>
        </p:spPr>
        <p:txBody>
          <a:bodyPr anchor="b"/>
          <a:lstStyle>
            <a:lvl1pPr>
              <a:defRPr sz="5400"/>
            </a:lvl1pPr>
          </a:lstStyle>
          <a:p>
            <a:r>
              <a:rPr lang="fr-FR"/>
              <a:t>Modifiez le style du titre</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a:lnSpc>
                <a:spcPct val="100000"/>
              </a:lnSpc>
              <a:buClr>
                <a:srgbClr val="008080"/>
              </a:buClr>
            </a:pPr>
            <a:r>
              <a:rPr lang="fr-FR" dirty="0">
                <a:latin typeface="Montserrat" panose="00000500000000000000" pitchFamily="2" charset="0"/>
              </a:rPr>
              <a:t>Premier niveau</a:t>
            </a:r>
          </a:p>
          <a:p>
            <a:pPr lvl="1">
              <a:lnSpc>
                <a:spcPct val="100000"/>
              </a:lnSpc>
              <a:buClr>
                <a:srgbClr val="008080"/>
              </a:buClr>
            </a:pPr>
            <a:r>
              <a:rPr lang="fr-FR" dirty="0">
                <a:latin typeface="Montserrat" panose="00000500000000000000" pitchFamily="2" charset="0"/>
              </a:rPr>
              <a:t>Deuxième niveau </a:t>
            </a:r>
          </a:p>
          <a:p>
            <a:pPr lvl="2">
              <a:lnSpc>
                <a:spcPct val="100000"/>
              </a:lnSpc>
              <a:buClr>
                <a:srgbClr val="008080"/>
              </a:buClr>
            </a:pPr>
            <a:r>
              <a:rPr lang="fr-FR" b="0" i="0" dirty="0">
                <a:solidFill>
                  <a:srgbClr val="1E1E1E"/>
                </a:solidFill>
                <a:effectLst/>
                <a:latin typeface="Montserrat" panose="00000500000000000000" pitchFamily="2" charset="0"/>
              </a:rPr>
              <a:t>Troisième niveau</a:t>
            </a:r>
          </a:p>
          <a:p>
            <a:pPr lvl="3">
              <a:lnSpc>
                <a:spcPct val="150000"/>
              </a:lnSpc>
              <a:buClr>
                <a:srgbClr val="008080"/>
              </a:buClr>
            </a:pPr>
            <a:r>
              <a:rPr lang="fr-BE" sz="1600" dirty="0">
                <a:solidFill>
                  <a:srgbClr val="000000"/>
                </a:solidFill>
                <a:latin typeface="Montserrat" panose="00000500000000000000" pitchFamily="2" charset="0"/>
                <a:cs typeface="Arabic Typesetting" panose="020B0604020202020204" pitchFamily="66" charset="-78"/>
              </a:rPr>
              <a:t>Quatrième niveau</a:t>
            </a:r>
            <a:r>
              <a:rPr lang="fr-BE" sz="1600" i="0" u="none" strike="noStrike" dirty="0">
                <a:solidFill>
                  <a:srgbClr val="000000"/>
                </a:solidFill>
                <a:effectLst/>
                <a:latin typeface="Montserrat" panose="00000500000000000000" pitchFamily="2" charset="0"/>
                <a:cs typeface="Arabic Typesetting" panose="020B0604020202020204" pitchFamily="66" charset="-78"/>
              </a:rPr>
              <a:t> </a:t>
            </a:r>
            <a:endParaRPr lang="fr-FR" sz="1600" i="0" u="none" strike="noStrike" dirty="0">
              <a:solidFill>
                <a:srgbClr val="1E1E1E"/>
              </a:solidFill>
              <a:effectLst/>
              <a:latin typeface="Montserrat" panose="00000500000000000000" pitchFamily="2" charset="0"/>
              <a:cs typeface="Arabic Typesetting" panose="020B0604020202020204" pitchFamily="66" charset="-78"/>
            </a:endParaRPr>
          </a:p>
          <a:p>
            <a:pPr lvl="4">
              <a:buClr>
                <a:srgbClr val="008080"/>
              </a:buClr>
            </a:pPr>
            <a:r>
              <a:rPr lang="fr-FR" sz="1200" i="1" dirty="0">
                <a:solidFill>
                  <a:srgbClr val="1E1E1E"/>
                </a:solidFill>
                <a:latin typeface="Montserrat" panose="00000500000000000000" pitchFamily="2" charset="0"/>
                <a:cs typeface="Arabic Typesetting" panose="020B0604020202020204" pitchFamily="66" charset="-78"/>
              </a:rPr>
              <a:t>Cinquième niveau   </a:t>
            </a:r>
            <a:endParaRPr lang="fr-FR" sz="1200" i="1" dirty="0">
              <a:latin typeface="Montserrat" panose="00000500000000000000" pitchFamily="2" charset="0"/>
              <a:cs typeface="Arabic Typesetting" panose="020B0604020202020204" pitchFamily="66" charset="-78"/>
            </a:endParaRPr>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301115B-DA2E-4B9B-A0FC-BB5BD5B1887E}" type="datetimeFigureOut">
              <a:rPr lang="fr-BE" smtClean="0"/>
              <a:t>14-05-24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14216CFA-4D33-4568-8B70-2795F513D19D}" type="slidenum">
              <a:rPr lang="fr-BE" smtClean="0"/>
              <a:pPr/>
              <a:t>‹N°›</a:t>
            </a:fld>
            <a:endParaRPr lang="fr-BE" dirty="0"/>
          </a:p>
        </p:txBody>
      </p:sp>
      <p:sp>
        <p:nvSpPr>
          <p:cNvPr id="9" name="Organigramme : Connecteur 8">
            <a:extLst>
              <a:ext uri="{FF2B5EF4-FFF2-40B4-BE49-F238E27FC236}">
                <a16:creationId xmlns:a16="http://schemas.microsoft.com/office/drawing/2014/main" id="{4C775027-2E1C-C101-8884-EF1B8BC519B3}"/>
              </a:ext>
            </a:extLst>
          </p:cNvPr>
          <p:cNvSpPr/>
          <p:nvPr userDrawn="1"/>
        </p:nvSpPr>
        <p:spPr>
          <a:xfrm>
            <a:off x="10761133" y="2836333"/>
            <a:ext cx="1185334" cy="1185334"/>
          </a:xfrm>
          <a:prstGeom prst="flowChartConnector">
            <a:avLst/>
          </a:prstGeom>
          <a:solidFill>
            <a:srgbClr val="D361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0" name="Image 9">
            <a:extLst>
              <a:ext uri="{FF2B5EF4-FFF2-40B4-BE49-F238E27FC236}">
                <a16:creationId xmlns:a16="http://schemas.microsoft.com/office/drawing/2014/main" id="{60E1BA3A-E4D2-AC53-C5C9-FDE578BD3D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26774" y="3125017"/>
            <a:ext cx="854051" cy="607965"/>
          </a:xfrm>
          <a:prstGeom prst="rect">
            <a:avLst/>
          </a:prstGeom>
        </p:spPr>
      </p:pic>
    </p:spTree>
    <p:extLst>
      <p:ext uri="{BB962C8B-B14F-4D97-AF65-F5344CB8AC3E}">
        <p14:creationId xmlns:p14="http://schemas.microsoft.com/office/powerpoint/2010/main" val="2635598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EABF5CC-39AE-4A34-FEF8-1A56E44B9B3E}"/>
              </a:ext>
            </a:extLst>
          </p:cNvPr>
          <p:cNvSpPr>
            <a:spLocks noGrp="1" noRot="1" noMove="1" noResize="1" noEditPoints="1" noAdjustHandles="1" noChangeArrowheads="1" noChangeShapeType="1"/>
          </p:cNvSpPr>
          <p:nvPr userDrawn="1"/>
        </p:nvSpPr>
        <p:spPr>
          <a:xfrm>
            <a:off x="4917990" y="0"/>
            <a:ext cx="7274010" cy="6858000"/>
          </a:xfrm>
          <a:prstGeom prst="rect">
            <a:avLst/>
          </a:prstGeom>
          <a:solidFill>
            <a:srgbClr val="008080"/>
          </a:solidFill>
          <a:effectLst>
            <a:outerShdw blurRad="50800" dist="381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2" name="Title 1"/>
          <p:cNvSpPr>
            <a:spLocks noGrp="1"/>
          </p:cNvSpPr>
          <p:nvPr>
            <p:ph type="title"/>
          </p:nvPr>
        </p:nvSpPr>
        <p:spPr>
          <a:xfrm>
            <a:off x="839788" y="457200"/>
            <a:ext cx="3932237" cy="1600200"/>
          </a:xfrm>
        </p:spPr>
        <p:txBody>
          <a:bodyPr anchor="b"/>
          <a:lstStyle>
            <a:lvl1pPr>
              <a:defRPr sz="48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Font typeface="Arial" panose="020B0604020202020204" pitchFamily="34" charset="0"/>
              <a:buNone/>
              <a:defRPr sz="2200" i="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301115B-DA2E-4B9B-A0FC-BB5BD5B1887E}" type="datetimeFigureOut">
              <a:rPr lang="fr-BE" smtClean="0"/>
              <a:t>14-05-24</a:t>
            </a:fld>
            <a:endParaRPr lang="fr-BE"/>
          </a:p>
        </p:txBody>
      </p:sp>
      <p:sp>
        <p:nvSpPr>
          <p:cNvPr id="6" name="Footer Placeholder 5"/>
          <p:cNvSpPr>
            <a:spLocks noGrp="1"/>
          </p:cNvSpPr>
          <p:nvPr>
            <p:ph type="ftr" sz="quarter" idx="11"/>
          </p:nvPr>
        </p:nvSpPr>
        <p:spPr>
          <a:xfrm>
            <a:off x="4917990" y="6356350"/>
            <a:ext cx="3235410" cy="365125"/>
          </a:xfrm>
        </p:spPr>
        <p:txBody>
          <a:bodyPr/>
          <a:lstStyle>
            <a:lvl1pPr>
              <a:defRPr>
                <a:solidFill>
                  <a:schemeClr val="bg1"/>
                </a:solidFill>
              </a:defRPr>
            </a:lvl1pPr>
          </a:lstStyle>
          <a:p>
            <a:endParaRPr lang="fr-BE"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14216CFA-4D33-4568-8B70-2795F513D19D}" type="slidenum">
              <a:rPr lang="fr-BE" smtClean="0"/>
              <a:pPr/>
              <a:t>‹N°›</a:t>
            </a:fld>
            <a:endParaRPr lang="fr-BE" dirty="0"/>
          </a:p>
        </p:txBody>
      </p:sp>
    </p:spTree>
    <p:extLst>
      <p:ext uri="{BB962C8B-B14F-4D97-AF65-F5344CB8AC3E}">
        <p14:creationId xmlns:p14="http://schemas.microsoft.com/office/powerpoint/2010/main" val="2337224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a:lnSpc>
                <a:spcPct val="100000"/>
              </a:lnSpc>
              <a:buClr>
                <a:srgbClr val="008080"/>
              </a:buClr>
            </a:pPr>
            <a:r>
              <a:rPr lang="fr-FR" dirty="0">
                <a:latin typeface="Montserrat" panose="00000500000000000000" pitchFamily="2" charset="0"/>
              </a:rPr>
              <a:t>Premier niveau</a:t>
            </a:r>
          </a:p>
          <a:p>
            <a:pPr lvl="1">
              <a:lnSpc>
                <a:spcPct val="100000"/>
              </a:lnSpc>
              <a:buClr>
                <a:srgbClr val="008080"/>
              </a:buClr>
            </a:pPr>
            <a:r>
              <a:rPr lang="fr-FR" dirty="0">
                <a:latin typeface="Montserrat" panose="00000500000000000000" pitchFamily="2" charset="0"/>
              </a:rPr>
              <a:t>Deuxième niveau </a:t>
            </a:r>
          </a:p>
          <a:p>
            <a:pPr lvl="2">
              <a:lnSpc>
                <a:spcPct val="100000"/>
              </a:lnSpc>
              <a:buClr>
                <a:srgbClr val="008080"/>
              </a:buClr>
            </a:pPr>
            <a:r>
              <a:rPr lang="fr-FR" b="0" i="0" dirty="0">
                <a:solidFill>
                  <a:srgbClr val="1E1E1E"/>
                </a:solidFill>
                <a:effectLst/>
                <a:latin typeface="Montserrat" panose="00000500000000000000" pitchFamily="2" charset="0"/>
              </a:rPr>
              <a:t>Troisième niveau</a:t>
            </a:r>
          </a:p>
          <a:p>
            <a:pPr lvl="3">
              <a:lnSpc>
                <a:spcPct val="150000"/>
              </a:lnSpc>
              <a:buClr>
                <a:srgbClr val="008080"/>
              </a:buClr>
            </a:pPr>
            <a:r>
              <a:rPr lang="fr-BE" sz="1600" dirty="0">
                <a:solidFill>
                  <a:srgbClr val="000000"/>
                </a:solidFill>
                <a:latin typeface="Montserrat" panose="00000500000000000000" pitchFamily="2" charset="0"/>
                <a:cs typeface="Arabic Typesetting" panose="020B0604020202020204" pitchFamily="66" charset="-78"/>
              </a:rPr>
              <a:t>Quatrième niveau</a:t>
            </a:r>
            <a:r>
              <a:rPr lang="fr-BE" sz="1600" i="0" u="none" strike="noStrike" dirty="0">
                <a:solidFill>
                  <a:srgbClr val="000000"/>
                </a:solidFill>
                <a:effectLst/>
                <a:latin typeface="Montserrat" panose="00000500000000000000" pitchFamily="2" charset="0"/>
                <a:cs typeface="Arabic Typesetting" panose="020B0604020202020204" pitchFamily="66" charset="-78"/>
              </a:rPr>
              <a:t> </a:t>
            </a:r>
            <a:endParaRPr lang="fr-FR" sz="1600" i="0" u="none" strike="noStrike" dirty="0">
              <a:solidFill>
                <a:srgbClr val="1E1E1E"/>
              </a:solidFill>
              <a:effectLst/>
              <a:latin typeface="Montserrat" panose="00000500000000000000" pitchFamily="2" charset="0"/>
              <a:cs typeface="Arabic Typesetting" panose="020B0604020202020204" pitchFamily="66" charset="-78"/>
            </a:endParaRPr>
          </a:p>
          <a:p>
            <a:pPr lvl="4">
              <a:buClr>
                <a:srgbClr val="008080"/>
              </a:buClr>
            </a:pPr>
            <a:r>
              <a:rPr lang="fr-FR" sz="1200" i="1" dirty="0">
                <a:solidFill>
                  <a:srgbClr val="1E1E1E"/>
                </a:solidFill>
                <a:latin typeface="Montserrat" panose="00000500000000000000" pitchFamily="2" charset="0"/>
                <a:cs typeface="Arabic Typesetting" panose="020B0604020202020204" pitchFamily="66" charset="-78"/>
              </a:rPr>
              <a:t>Cinquième niveau   </a:t>
            </a:r>
            <a:endParaRPr lang="fr-FR" sz="1200" i="1" dirty="0">
              <a:latin typeface="Montserrat" panose="00000500000000000000" pitchFamily="2" charset="0"/>
              <a:cs typeface="Arabic Typesetting" panose="020B0604020202020204" pitchFamily="66" charset="-78"/>
            </a:endParaRP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i="1">
                <a:solidFill>
                  <a:schemeClr val="tx1">
                    <a:tint val="75000"/>
                  </a:schemeClr>
                </a:solidFill>
              </a:defRPr>
            </a:lvl1pPr>
          </a:lstStyle>
          <a:p>
            <a:r>
              <a:rPr lang="fr-FR" dirty="0"/>
              <a:t>Cliquez ici pour mettre le nom de la formation</a:t>
            </a:r>
            <a:endParaRPr lang="fr-BE" dirty="0"/>
          </a:p>
        </p:txBody>
      </p:sp>
      <p:sp>
        <p:nvSpPr>
          <p:cNvPr id="6" name="Slide Number Placeholder 5"/>
          <p:cNvSpPr>
            <a:spLocks noGrp="1"/>
          </p:cNvSpPr>
          <p:nvPr>
            <p:ph type="sldNum" sz="quarter" idx="4"/>
          </p:nvPr>
        </p:nvSpPr>
        <p:spPr>
          <a:xfrm>
            <a:off x="11533689" y="6277231"/>
            <a:ext cx="494271" cy="444243"/>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fr-FR" dirty="0"/>
              <a:t>&lt;N°</a:t>
            </a:r>
            <a:endParaRPr lang="fr-BE" dirty="0"/>
          </a:p>
        </p:txBody>
      </p:sp>
      <p:pic>
        <p:nvPicPr>
          <p:cNvPr id="8" name="Image 7">
            <a:extLst>
              <a:ext uri="{FF2B5EF4-FFF2-40B4-BE49-F238E27FC236}">
                <a16:creationId xmlns:a16="http://schemas.microsoft.com/office/drawing/2014/main" id="{44B1F9D9-8E75-27FB-4392-EFB1CE258EC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4040" y="6356350"/>
            <a:ext cx="1580298" cy="365125"/>
          </a:xfrm>
          <a:prstGeom prst="rect">
            <a:avLst/>
          </a:prstGeom>
        </p:spPr>
      </p:pic>
    </p:spTree>
    <p:extLst>
      <p:ext uri="{BB962C8B-B14F-4D97-AF65-F5344CB8AC3E}">
        <p14:creationId xmlns:p14="http://schemas.microsoft.com/office/powerpoint/2010/main" val="33867465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82" r:id="rId4"/>
    <p:sldLayoutId id="2147483676" r:id="rId5"/>
    <p:sldLayoutId id="2147483677" r:id="rId6"/>
    <p:sldLayoutId id="2147483678" r:id="rId7"/>
    <p:sldLayoutId id="2147483680" r:id="rId8"/>
    <p:sldLayoutId id="2147483681" r:id="rId9"/>
    <p:sldLayoutId id="2147483679" r:id="rId10"/>
  </p:sldLayoutIdLst>
  <p:txStyles>
    <p:titleStyle>
      <a:lvl1pPr algn="l" defTabSz="914400" rtl="0" eaLnBrk="1" latinLnBrk="0" hangingPunct="1">
        <a:lnSpc>
          <a:spcPct val="90000"/>
        </a:lnSpc>
        <a:spcBef>
          <a:spcPct val="0"/>
        </a:spcBef>
        <a:buNone/>
        <a:defRPr sz="6000" kern="1200">
          <a:solidFill>
            <a:srgbClr val="E57432"/>
          </a:solidFill>
          <a:latin typeface="+mj-lt"/>
          <a:ea typeface="+mj-ea"/>
          <a:cs typeface="+mj-cs"/>
        </a:defRPr>
      </a:lvl1pPr>
    </p:titleStyle>
    <p:bodyStyle>
      <a:lvl1pPr marL="457200" indent="-457200" algn="l" defTabSz="914400" rtl="0" eaLnBrk="1" latinLnBrk="0" hangingPunct="1">
        <a:lnSpc>
          <a:spcPct val="90000"/>
        </a:lnSpc>
        <a:spcBef>
          <a:spcPts val="1000"/>
        </a:spcBef>
        <a:buClr>
          <a:srgbClr val="008080"/>
        </a:buClr>
        <a:buFont typeface="Arial" panose="020B0604020202020204" pitchFamily="34" charset="0"/>
        <a:buChar char="•"/>
        <a:defRPr sz="2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rgbClr val="008080"/>
        </a:buClr>
        <a:buFont typeface="Arial" panose="020B0604020202020204" pitchFamily="34" charset="0"/>
        <a:buChar cha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rgbClr val="008080"/>
        </a:buClr>
        <a:buFont typeface="Arial" panose="020B0604020202020204" pitchFamily="34" charset="0"/>
        <a:buChar char="•"/>
        <a:defRPr sz="20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rgbClr val="008080"/>
        </a:buClr>
        <a:buFont typeface="Arial" panose="020B0604020202020204" pitchFamily="34" charset="0"/>
        <a:buChar char="•"/>
        <a:defRPr sz="1600" kern="1200">
          <a:solidFill>
            <a:schemeClr val="tx1"/>
          </a:solidFill>
          <a:latin typeface="+mn-lt"/>
          <a:ea typeface="+mn-ea"/>
          <a:cs typeface="+mn-cs"/>
        </a:defRPr>
      </a:lvl4pPr>
      <a:lvl5pPr marL="2000250" indent="-171450" algn="l" defTabSz="914400" rtl="0" eaLnBrk="1" latinLnBrk="0" hangingPunct="1">
        <a:lnSpc>
          <a:spcPct val="90000"/>
        </a:lnSpc>
        <a:spcBef>
          <a:spcPts val="500"/>
        </a:spcBef>
        <a:buClr>
          <a:srgbClr val="008080"/>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38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6.jpg"/><Relationship Id="rId7" Type="http://schemas.openxmlformats.org/officeDocument/2006/relationships/image" Target="../media/image4.png"/><Relationship Id="rId2" Type="http://schemas.openxmlformats.org/officeDocument/2006/relationships/hyperlink" Target="mailto:martin.biot@uclouvain.be" TargetMode="Externa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hyperlink" Target="https://publications.jrc.ec.europa.eu/repository/handle/JRC128415" TargetMode="Externa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doi.org/10.18162/ritpu-2024-v21n1-01" TargetMode="External"/><Relationship Id="rId2" Type="http://schemas.openxmlformats.org/officeDocument/2006/relationships/hyperlink" Target="https://doi.org/10.18162/ritpu-2021-v18n3-02" TargetMode="External"/><Relationship Id="rId1" Type="http://schemas.openxmlformats.org/officeDocument/2006/relationships/slideLayout" Target="../slideLayouts/slideLayout2.xml"/><Relationship Id="rId5" Type="http://schemas.openxmlformats.org/officeDocument/2006/relationships/hyperlink" Target="https://kbs-frb.be/fr/barometre-inclusion-numerique-2022" TargetMode="External"/><Relationship Id="rId4" Type="http://schemas.openxmlformats.org/officeDocument/2006/relationships/hyperlink" Target="https://doi.org/10.7202/1100676ar"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mailto:martin.biot@uclouvain.be" TargetMode="External"/><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8.png"/><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17AA3E2-E281-4EBF-9711-2AA839E6C8E5}"/>
              </a:ext>
            </a:extLst>
          </p:cNvPr>
          <p:cNvSpPr/>
          <p:nvPr/>
        </p:nvSpPr>
        <p:spPr>
          <a:xfrm>
            <a:off x="0" y="0"/>
            <a:ext cx="4305993" cy="6858000"/>
          </a:xfrm>
          <a:prstGeom prst="rect">
            <a:avLst/>
          </a:prstGeom>
          <a:solidFill>
            <a:srgbClr val="D36135"/>
          </a:solidFill>
          <a:ln>
            <a:noFill/>
          </a:ln>
          <a:effectLst>
            <a:outerShdw blurRad="215900" dist="38100" dir="5400000" sx="101000" sy="101000" algn="ctr" rotWithShape="0">
              <a:srgbClr val="000000">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solidFill>
                <a:srgbClr val="ED7D31"/>
              </a:solidFill>
            </a:endParaRPr>
          </a:p>
        </p:txBody>
      </p:sp>
      <p:sp>
        <p:nvSpPr>
          <p:cNvPr id="2" name="Titre 1">
            <a:extLst>
              <a:ext uri="{FF2B5EF4-FFF2-40B4-BE49-F238E27FC236}">
                <a16:creationId xmlns:a16="http://schemas.microsoft.com/office/drawing/2014/main" id="{71291796-E843-8A00-9784-4DC6E637DED5}"/>
              </a:ext>
            </a:extLst>
          </p:cNvPr>
          <p:cNvSpPr>
            <a:spLocks noGrp="1"/>
          </p:cNvSpPr>
          <p:nvPr>
            <p:ph type="ctrTitle"/>
          </p:nvPr>
        </p:nvSpPr>
        <p:spPr>
          <a:xfrm>
            <a:off x="4802073" y="640080"/>
            <a:ext cx="7076660" cy="3493258"/>
          </a:xfrm>
          <a:noFill/>
        </p:spPr>
        <p:txBody>
          <a:bodyPr>
            <a:normAutofit/>
          </a:bodyPr>
          <a:lstStyle/>
          <a:p>
            <a:pPr algn="l"/>
            <a:r>
              <a:rPr lang="fr-FR" dirty="0">
                <a:solidFill>
                  <a:srgbClr val="008080"/>
                </a:solidFill>
                <a:latin typeface="Montserrat" panose="00000500000000000000" pitchFamily="2" charset="0"/>
                <a:cs typeface="Angsana New" panose="020B0502040204020203" pitchFamily="18" charset="-34"/>
              </a:rPr>
              <a:t>Travailler les compétences numériques avec les </a:t>
            </a:r>
            <a:r>
              <a:rPr lang="fr-FR" dirty="0" err="1">
                <a:solidFill>
                  <a:srgbClr val="008080"/>
                </a:solidFill>
                <a:latin typeface="Montserrat" panose="00000500000000000000" pitchFamily="2" charset="0"/>
                <a:cs typeface="Angsana New" panose="020B0502040204020203" pitchFamily="18" charset="-34"/>
              </a:rPr>
              <a:t>étudiant·es</a:t>
            </a:r>
            <a:endParaRPr lang="fr-BE" sz="4000" i="1" dirty="0">
              <a:solidFill>
                <a:srgbClr val="008080"/>
              </a:solidFill>
              <a:latin typeface="Montserrat" panose="00000500000000000000" pitchFamily="2" charset="0"/>
              <a:cs typeface="Angsana New" panose="020B0502040204020203" pitchFamily="18" charset="-34"/>
            </a:endParaRPr>
          </a:p>
        </p:txBody>
      </p:sp>
      <p:sp>
        <p:nvSpPr>
          <p:cNvPr id="3" name="Sous-titre 2">
            <a:extLst>
              <a:ext uri="{FF2B5EF4-FFF2-40B4-BE49-F238E27FC236}">
                <a16:creationId xmlns:a16="http://schemas.microsoft.com/office/drawing/2014/main" id="{000B0A73-31A9-844A-F8F9-06907BB990AB}"/>
              </a:ext>
            </a:extLst>
          </p:cNvPr>
          <p:cNvSpPr>
            <a:spLocks noGrp="1"/>
          </p:cNvSpPr>
          <p:nvPr>
            <p:ph type="subTitle" idx="1"/>
          </p:nvPr>
        </p:nvSpPr>
        <p:spPr>
          <a:xfrm>
            <a:off x="4949759" y="4393579"/>
            <a:ext cx="6602159" cy="1824341"/>
          </a:xfrm>
          <a:noFill/>
        </p:spPr>
        <p:txBody>
          <a:bodyPr>
            <a:normAutofit/>
          </a:bodyPr>
          <a:lstStyle/>
          <a:p>
            <a:pPr algn="l"/>
            <a:r>
              <a:rPr lang="fr-FR" dirty="0" err="1">
                <a:solidFill>
                  <a:srgbClr val="282B28"/>
                </a:solidFill>
                <a:latin typeface="Montserrat" panose="00000500000000000000" pitchFamily="2" charset="0"/>
              </a:rPr>
              <a:t>LLWeek</a:t>
            </a:r>
            <a:r>
              <a:rPr lang="fr-FR" dirty="0">
                <a:solidFill>
                  <a:srgbClr val="282B28"/>
                </a:solidFill>
                <a:latin typeface="Montserrat" panose="00000500000000000000" pitchFamily="2" charset="0"/>
              </a:rPr>
              <a:t> 14/05/2024</a:t>
            </a:r>
          </a:p>
          <a:p>
            <a:pPr algn="l"/>
            <a:endParaRPr lang="fr-BE" dirty="0">
              <a:solidFill>
                <a:srgbClr val="282B28"/>
              </a:solidFill>
              <a:latin typeface="Montserrat" panose="00000500000000000000" pitchFamily="2" charset="0"/>
            </a:endParaRPr>
          </a:p>
          <a:p>
            <a:pPr algn="l"/>
            <a:r>
              <a:rPr lang="fr-BE" sz="1800" dirty="0">
                <a:solidFill>
                  <a:srgbClr val="282B28"/>
                </a:solidFill>
                <a:latin typeface="Montserrat" panose="00000500000000000000" pitchFamily="2" charset="0"/>
              </a:rPr>
              <a:t>Martin Biot – </a:t>
            </a:r>
            <a:r>
              <a:rPr lang="fr-BE" sz="1800" dirty="0">
                <a:solidFill>
                  <a:srgbClr val="282B28"/>
                </a:solidFill>
                <a:latin typeface="Montserrat" panose="00000500000000000000" pitchFamily="2" charset="0"/>
                <a:hlinkClick r:id="rId2"/>
              </a:rPr>
              <a:t>martin.biot@uclouvain.be</a:t>
            </a:r>
            <a:r>
              <a:rPr lang="fr-BE" sz="1800" dirty="0">
                <a:solidFill>
                  <a:srgbClr val="282B28"/>
                </a:solidFill>
                <a:latin typeface="Montserrat" panose="00000500000000000000" pitchFamily="2" charset="0"/>
              </a:rPr>
              <a:t> </a:t>
            </a:r>
            <a:endParaRPr lang="fr-FR" sz="1800" dirty="0">
              <a:solidFill>
                <a:srgbClr val="282B28"/>
              </a:solidFill>
              <a:latin typeface="Montserrat" panose="00000500000000000000" pitchFamily="2" charset="0"/>
            </a:endParaRPr>
          </a:p>
        </p:txBody>
      </p:sp>
      <p:pic>
        <p:nvPicPr>
          <p:cNvPr id="17" name="Image 16" descr="Une image contenant texte&#10;&#10;Description générée automatiquement">
            <a:extLst>
              <a:ext uri="{FF2B5EF4-FFF2-40B4-BE49-F238E27FC236}">
                <a16:creationId xmlns:a16="http://schemas.microsoft.com/office/drawing/2014/main" id="{77B233D0-0D4E-B7C2-EBB1-BDE61C0F5F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5659" y="5921434"/>
            <a:ext cx="2679555" cy="592971"/>
          </a:xfrm>
          <a:prstGeom prst="rect">
            <a:avLst/>
          </a:prstGeom>
        </p:spPr>
      </p:pic>
      <p:sp>
        <p:nvSpPr>
          <p:cNvPr id="19" name="ZoneTexte 18">
            <a:extLst>
              <a:ext uri="{FF2B5EF4-FFF2-40B4-BE49-F238E27FC236}">
                <a16:creationId xmlns:a16="http://schemas.microsoft.com/office/drawing/2014/main" id="{B29A2C26-9DB1-FDD1-8F99-BC790E25A429}"/>
              </a:ext>
            </a:extLst>
          </p:cNvPr>
          <p:cNvSpPr txBox="1"/>
          <p:nvPr/>
        </p:nvSpPr>
        <p:spPr>
          <a:xfrm>
            <a:off x="3970867" y="3282434"/>
            <a:ext cx="8449732" cy="369332"/>
          </a:xfrm>
          <a:prstGeom prst="rect">
            <a:avLst/>
          </a:prstGeom>
          <a:noFill/>
        </p:spPr>
        <p:txBody>
          <a:bodyPr wrap="square">
            <a:spAutoFit/>
          </a:bodyPr>
          <a:lstStyle/>
          <a:p>
            <a:r>
              <a:rPr lang="fr-BE" dirty="0"/>
              <a:t> </a:t>
            </a:r>
          </a:p>
        </p:txBody>
      </p:sp>
      <p:sp>
        <p:nvSpPr>
          <p:cNvPr id="4" name="Rectangle 3">
            <a:extLst>
              <a:ext uri="{FF2B5EF4-FFF2-40B4-BE49-F238E27FC236}">
                <a16:creationId xmlns:a16="http://schemas.microsoft.com/office/drawing/2014/main" id="{E1CAA44C-F955-6A4C-53B0-05D696987BC7}"/>
              </a:ext>
            </a:extLst>
          </p:cNvPr>
          <p:cNvSpPr/>
          <p:nvPr/>
        </p:nvSpPr>
        <p:spPr>
          <a:xfrm>
            <a:off x="507076" y="1604356"/>
            <a:ext cx="3463791" cy="3299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7" name="Image 6">
            <a:extLst>
              <a:ext uri="{FF2B5EF4-FFF2-40B4-BE49-F238E27FC236}">
                <a16:creationId xmlns:a16="http://schemas.microsoft.com/office/drawing/2014/main" id="{89084A37-98E8-D091-B23F-2EA4BFD34B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151" y="2197367"/>
            <a:ext cx="3238646" cy="2170133"/>
          </a:xfrm>
          <a:prstGeom prst="rect">
            <a:avLst/>
          </a:prstGeom>
        </p:spPr>
      </p:pic>
      <p:sp>
        <p:nvSpPr>
          <p:cNvPr id="26" name="Organigramme : Connecteur 25">
            <a:extLst>
              <a:ext uri="{FF2B5EF4-FFF2-40B4-BE49-F238E27FC236}">
                <a16:creationId xmlns:a16="http://schemas.microsoft.com/office/drawing/2014/main" id="{00AD47D7-C12E-DA13-4EFA-97713681B004}"/>
              </a:ext>
            </a:extLst>
          </p:cNvPr>
          <p:cNvSpPr/>
          <p:nvPr/>
        </p:nvSpPr>
        <p:spPr>
          <a:xfrm>
            <a:off x="114068" y="1211348"/>
            <a:ext cx="786016" cy="786016"/>
          </a:xfrm>
          <a:prstGeom prst="flowChartConnector">
            <a:avLst/>
          </a:prstGeom>
          <a:solidFill>
            <a:srgbClr val="0080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5" name="Image 4">
            <a:extLst>
              <a:ext uri="{FF2B5EF4-FFF2-40B4-BE49-F238E27FC236}">
                <a16:creationId xmlns:a16="http://schemas.microsoft.com/office/drawing/2014/main" id="{5EE97EDB-7A65-A156-EDE5-5EEC25D6F0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3268" y="5889485"/>
            <a:ext cx="745295" cy="714103"/>
          </a:xfrm>
          <a:prstGeom prst="rect">
            <a:avLst/>
          </a:prstGeom>
        </p:spPr>
      </p:pic>
      <p:pic>
        <p:nvPicPr>
          <p:cNvPr id="15" name="Image 14" descr="Une image contenant texte, clipart&#10;&#10;Description générée automatiquement">
            <a:extLst>
              <a:ext uri="{FF2B5EF4-FFF2-40B4-BE49-F238E27FC236}">
                <a16:creationId xmlns:a16="http://schemas.microsoft.com/office/drawing/2014/main" id="{3D2B228E-A5C8-6FE8-AD6E-8BC41873F7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56360" y="6246538"/>
            <a:ext cx="1324026" cy="463245"/>
          </a:xfrm>
          <a:prstGeom prst="rect">
            <a:avLst/>
          </a:prstGeom>
        </p:spPr>
      </p:pic>
      <p:pic>
        <p:nvPicPr>
          <p:cNvPr id="6" name="Image 5" descr="Une image contenant texte&#10;&#10;Description générée automatiquement">
            <a:extLst>
              <a:ext uri="{FF2B5EF4-FFF2-40B4-BE49-F238E27FC236}">
                <a16:creationId xmlns:a16="http://schemas.microsoft.com/office/drawing/2014/main" id="{BC494BA5-1BBE-E815-DFC7-02B623EA6ED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20380" y="6008709"/>
            <a:ext cx="1441770" cy="476056"/>
          </a:xfrm>
          <a:prstGeom prst="rect">
            <a:avLst/>
          </a:prstGeom>
        </p:spPr>
      </p:pic>
      <p:pic>
        <p:nvPicPr>
          <p:cNvPr id="14" name="Image 13">
            <a:extLst>
              <a:ext uri="{FF2B5EF4-FFF2-40B4-BE49-F238E27FC236}">
                <a16:creationId xmlns:a16="http://schemas.microsoft.com/office/drawing/2014/main" id="{7E1C1E05-AE07-C812-F229-42821621CAEA}"/>
              </a:ext>
            </a:extLst>
          </p:cNvPr>
          <p:cNvPicPr>
            <a:picLocks noChangeAspect="1"/>
          </p:cNvPicPr>
          <p:nvPr/>
        </p:nvPicPr>
        <p:blipFill>
          <a:blip r:embed="rId8"/>
          <a:stretch>
            <a:fillRect/>
          </a:stretch>
        </p:blipFill>
        <p:spPr>
          <a:xfrm>
            <a:off x="103072" y="5671168"/>
            <a:ext cx="3962333" cy="1093501"/>
          </a:xfrm>
          <a:prstGeom prst="rect">
            <a:avLst/>
          </a:prstGeom>
        </p:spPr>
      </p:pic>
      <p:sp>
        <p:nvSpPr>
          <p:cNvPr id="8" name="ZoneTexte 7">
            <a:extLst>
              <a:ext uri="{FF2B5EF4-FFF2-40B4-BE49-F238E27FC236}">
                <a16:creationId xmlns:a16="http://schemas.microsoft.com/office/drawing/2014/main" id="{81D29235-B79D-8810-2E03-DB9EF2ADE5C3}"/>
              </a:ext>
            </a:extLst>
          </p:cNvPr>
          <p:cNvSpPr txBox="1"/>
          <p:nvPr/>
        </p:nvSpPr>
        <p:spPr>
          <a:xfrm>
            <a:off x="10756360" y="148217"/>
            <a:ext cx="1324026" cy="286232"/>
          </a:xfrm>
          <a:prstGeom prst="rect">
            <a:avLst/>
          </a:prstGeom>
          <a:noFill/>
        </p:spPr>
        <p:txBody>
          <a:bodyPr wrap="square" rtlCol="0">
            <a:spAutoFit/>
          </a:bodyPr>
          <a:lstStyle/>
          <a:p>
            <a:pPr defTabSz="914400">
              <a:lnSpc>
                <a:spcPct val="90000"/>
              </a:lnSpc>
              <a:spcBef>
                <a:spcPct val="0"/>
              </a:spcBef>
            </a:pPr>
            <a:r>
              <a:rPr lang="fr-FR" sz="1400" dirty="0">
                <a:solidFill>
                  <a:srgbClr val="ED7D31"/>
                </a:solidFill>
                <a:latin typeface="Montserrat" panose="00000500000000000000" pitchFamily="2" charset="0"/>
                <a:ea typeface="+mj-ea"/>
                <a:cs typeface="+mj-cs"/>
              </a:rPr>
              <a:t>Mai 2024</a:t>
            </a:r>
            <a:endParaRPr lang="fr-BE" sz="1400" dirty="0">
              <a:solidFill>
                <a:srgbClr val="ED7D31"/>
              </a:solidFill>
              <a:latin typeface="Montserrat" panose="00000500000000000000" pitchFamily="2" charset="0"/>
              <a:ea typeface="+mj-ea"/>
              <a:cs typeface="+mj-cs"/>
            </a:endParaRPr>
          </a:p>
        </p:txBody>
      </p:sp>
    </p:spTree>
    <p:extLst>
      <p:ext uri="{BB962C8B-B14F-4D97-AF65-F5344CB8AC3E}">
        <p14:creationId xmlns:p14="http://schemas.microsoft.com/office/powerpoint/2010/main" val="2107231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49B10A-451B-1BE3-7628-E4780A28231F}"/>
              </a:ext>
            </a:extLst>
          </p:cNvPr>
          <p:cNvSpPr>
            <a:spLocks noGrp="1"/>
          </p:cNvSpPr>
          <p:nvPr>
            <p:ph type="title"/>
          </p:nvPr>
        </p:nvSpPr>
        <p:spPr/>
        <p:txBody>
          <a:bodyPr>
            <a:normAutofit fontScale="90000"/>
          </a:bodyPr>
          <a:lstStyle/>
          <a:p>
            <a:r>
              <a:rPr lang="fr-FR" dirty="0"/>
              <a:t>Baromètre de l’inclusion numérique (2022)</a:t>
            </a:r>
            <a:endParaRPr lang="fr-BE" dirty="0"/>
          </a:p>
        </p:txBody>
      </p:sp>
      <p:graphicFrame>
        <p:nvGraphicFramePr>
          <p:cNvPr id="4" name="Espace réservé du contenu 3">
            <a:extLst>
              <a:ext uri="{FF2B5EF4-FFF2-40B4-BE49-F238E27FC236}">
                <a16:creationId xmlns:a16="http://schemas.microsoft.com/office/drawing/2014/main" id="{76CE4B6A-D2DE-C743-3DF4-76AFFD561F6B}"/>
              </a:ext>
            </a:extLst>
          </p:cNvPr>
          <p:cNvGraphicFramePr>
            <a:graphicFrameLocks noGrp="1"/>
          </p:cNvGraphicFramePr>
          <p:nvPr>
            <p:ph idx="1"/>
            <p:extLst>
              <p:ext uri="{D42A27DB-BD31-4B8C-83A1-F6EECF244321}">
                <p14:modId xmlns:p14="http://schemas.microsoft.com/office/powerpoint/2010/main" val="101120462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9370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E361E2-65A7-A2E4-5AC3-CCC21704335C}"/>
              </a:ext>
            </a:extLst>
          </p:cNvPr>
          <p:cNvSpPr>
            <a:spLocks noGrp="1"/>
          </p:cNvSpPr>
          <p:nvPr>
            <p:ph type="title"/>
          </p:nvPr>
        </p:nvSpPr>
        <p:spPr/>
        <p:txBody>
          <a:bodyPr/>
          <a:lstStyle/>
          <a:p>
            <a:r>
              <a:rPr lang="fr-FR" dirty="0"/>
              <a:t>Vulnérabilité numérique (Bachy, 2024)</a:t>
            </a:r>
            <a:endParaRPr lang="fr-BE" dirty="0"/>
          </a:p>
        </p:txBody>
      </p:sp>
      <p:graphicFrame>
        <p:nvGraphicFramePr>
          <p:cNvPr id="4" name="Espace réservé du contenu 3">
            <a:extLst>
              <a:ext uri="{FF2B5EF4-FFF2-40B4-BE49-F238E27FC236}">
                <a16:creationId xmlns:a16="http://schemas.microsoft.com/office/drawing/2014/main" id="{E03667EC-88AD-2BE4-1350-3D282B257914}"/>
              </a:ext>
            </a:extLst>
          </p:cNvPr>
          <p:cNvGraphicFramePr>
            <a:graphicFrameLocks noGrp="1"/>
          </p:cNvGraphicFramePr>
          <p:nvPr>
            <p:ph idx="1"/>
            <p:extLst>
              <p:ext uri="{D42A27DB-BD31-4B8C-83A1-F6EECF244321}">
                <p14:modId xmlns:p14="http://schemas.microsoft.com/office/powerpoint/2010/main" val="1041288484"/>
              </p:ext>
            </p:extLst>
          </p:nvPr>
        </p:nvGraphicFramePr>
        <p:xfrm>
          <a:off x="197340" y="1825625"/>
          <a:ext cx="10515600" cy="2713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a:extLst>
              <a:ext uri="{FF2B5EF4-FFF2-40B4-BE49-F238E27FC236}">
                <a16:creationId xmlns:a16="http://schemas.microsoft.com/office/drawing/2014/main" id="{96939CCE-4FC3-FDC0-9573-4BF37165B1FD}"/>
              </a:ext>
            </a:extLst>
          </p:cNvPr>
          <p:cNvSpPr txBox="1"/>
          <p:nvPr/>
        </p:nvSpPr>
        <p:spPr>
          <a:xfrm>
            <a:off x="-69360" y="4212771"/>
            <a:ext cx="2228850" cy="1815882"/>
          </a:xfrm>
          <a:prstGeom prst="rect">
            <a:avLst/>
          </a:prstGeom>
          <a:noFill/>
        </p:spPr>
        <p:txBody>
          <a:bodyPr wrap="square" rtlCol="0">
            <a:spAutoFit/>
          </a:bodyPr>
          <a:lstStyle/>
          <a:p>
            <a:pPr algn="ctr"/>
            <a:r>
              <a:rPr lang="fr-FR" sz="1400" dirty="0"/>
              <a:t>Entourage</a:t>
            </a:r>
          </a:p>
          <a:p>
            <a:pPr algn="ctr"/>
            <a:r>
              <a:rPr lang="fr-FR" sz="1400" dirty="0"/>
              <a:t>Contexte socio-économique</a:t>
            </a:r>
          </a:p>
          <a:p>
            <a:pPr algn="ctr"/>
            <a:r>
              <a:rPr lang="fr-FR" sz="1400" dirty="0"/>
              <a:t>Redoublement</a:t>
            </a:r>
          </a:p>
          <a:p>
            <a:pPr algn="ctr"/>
            <a:r>
              <a:rPr lang="fr-FR" sz="1400" dirty="0"/>
              <a:t>Choix d’études</a:t>
            </a:r>
          </a:p>
          <a:p>
            <a:pPr algn="ctr"/>
            <a:r>
              <a:rPr lang="fr-FR" sz="1400" dirty="0"/>
              <a:t>Environnement </a:t>
            </a:r>
          </a:p>
          <a:p>
            <a:pPr algn="ctr"/>
            <a:r>
              <a:rPr lang="fr-FR" sz="1400" dirty="0"/>
              <a:t>Trouble de l’apprentissage</a:t>
            </a:r>
          </a:p>
          <a:p>
            <a:pPr algn="ctr"/>
            <a:endParaRPr lang="fr-FR" sz="1400" dirty="0"/>
          </a:p>
          <a:p>
            <a:pPr algn="ctr"/>
            <a:r>
              <a:rPr lang="fr-FR" sz="1400" dirty="0"/>
              <a:t>Cumul éventuel</a:t>
            </a:r>
            <a:endParaRPr lang="fr-BE" sz="1400" dirty="0"/>
          </a:p>
        </p:txBody>
      </p:sp>
      <p:sp>
        <p:nvSpPr>
          <p:cNvPr id="7" name="ZoneTexte 6">
            <a:extLst>
              <a:ext uri="{FF2B5EF4-FFF2-40B4-BE49-F238E27FC236}">
                <a16:creationId xmlns:a16="http://schemas.microsoft.com/office/drawing/2014/main" id="{AEF201B9-CE89-42BF-952D-91B78BCD2839}"/>
              </a:ext>
            </a:extLst>
          </p:cNvPr>
          <p:cNvSpPr txBox="1"/>
          <p:nvPr/>
        </p:nvSpPr>
        <p:spPr>
          <a:xfrm>
            <a:off x="2872504" y="4212771"/>
            <a:ext cx="2228850" cy="1723549"/>
          </a:xfrm>
          <a:prstGeom prst="rect">
            <a:avLst/>
          </a:prstGeom>
          <a:noFill/>
        </p:spPr>
        <p:txBody>
          <a:bodyPr wrap="square" rtlCol="0">
            <a:spAutoFit/>
          </a:bodyPr>
          <a:lstStyle/>
          <a:p>
            <a:pPr algn="ctr"/>
            <a:r>
              <a:rPr lang="fr-FR" sz="1400" dirty="0"/>
              <a:t>9 items testés </a:t>
            </a:r>
          </a:p>
          <a:p>
            <a:pPr algn="ctr"/>
            <a:r>
              <a:rPr lang="fr-FR" sz="1400" dirty="0"/>
              <a:t>Seuil de réussite = 6/9</a:t>
            </a:r>
          </a:p>
          <a:p>
            <a:pPr algn="ctr"/>
            <a:endParaRPr lang="fr-FR" sz="1400" dirty="0"/>
          </a:p>
          <a:p>
            <a:pPr algn="ctr"/>
            <a:endParaRPr lang="fr-FR" sz="1400" dirty="0"/>
          </a:p>
          <a:p>
            <a:pPr algn="ctr"/>
            <a:endParaRPr lang="fr-FR" sz="1400" dirty="0"/>
          </a:p>
          <a:p>
            <a:pPr algn="ctr"/>
            <a:r>
              <a:rPr lang="fr-FR" sz="1400" dirty="0"/>
              <a:t>En échec </a:t>
            </a:r>
            <a:r>
              <a:rPr lang="fr-BE" sz="1400" dirty="0"/>
              <a:t>: 36,3 %</a:t>
            </a:r>
          </a:p>
          <a:p>
            <a:pPr algn="ctr"/>
            <a:r>
              <a:rPr lang="fr-BE" sz="1100" dirty="0"/>
              <a:t>Primo-inscrits : 41,6 %</a:t>
            </a:r>
          </a:p>
          <a:p>
            <a:pPr algn="ctr"/>
            <a:r>
              <a:rPr lang="fr-BE" sz="1100" dirty="0"/>
              <a:t>Réinscrits : 24,9 %</a:t>
            </a:r>
            <a:endParaRPr lang="fr-FR" sz="1100" dirty="0"/>
          </a:p>
        </p:txBody>
      </p:sp>
      <p:sp>
        <p:nvSpPr>
          <p:cNvPr id="8" name="ZoneTexte 7">
            <a:extLst>
              <a:ext uri="{FF2B5EF4-FFF2-40B4-BE49-F238E27FC236}">
                <a16:creationId xmlns:a16="http://schemas.microsoft.com/office/drawing/2014/main" id="{50C67433-E31D-7474-DDF6-A17E5125A823}"/>
              </a:ext>
            </a:extLst>
          </p:cNvPr>
          <p:cNvSpPr txBox="1"/>
          <p:nvPr/>
        </p:nvSpPr>
        <p:spPr>
          <a:xfrm>
            <a:off x="5814368" y="4212771"/>
            <a:ext cx="2228850" cy="1938992"/>
          </a:xfrm>
          <a:prstGeom prst="rect">
            <a:avLst/>
          </a:prstGeom>
          <a:noFill/>
        </p:spPr>
        <p:txBody>
          <a:bodyPr wrap="square" rtlCol="0">
            <a:spAutoFit/>
          </a:bodyPr>
          <a:lstStyle/>
          <a:p>
            <a:pPr algn="ctr"/>
            <a:r>
              <a:rPr lang="fr-FR" sz="1400" dirty="0"/>
              <a:t>27 items testés</a:t>
            </a:r>
          </a:p>
          <a:p>
            <a:pPr algn="ctr"/>
            <a:r>
              <a:rPr lang="fr-FR" sz="1400" dirty="0"/>
              <a:t>Seuil de réussite = 20/27</a:t>
            </a:r>
          </a:p>
          <a:p>
            <a:pPr algn="ctr"/>
            <a:endParaRPr lang="fr-FR" sz="1400" dirty="0"/>
          </a:p>
          <a:p>
            <a:pPr algn="ctr"/>
            <a:endParaRPr lang="fr-FR" sz="1400" dirty="0"/>
          </a:p>
          <a:p>
            <a:pPr algn="ctr"/>
            <a:endParaRPr lang="fr-FR" sz="1400" dirty="0"/>
          </a:p>
          <a:p>
            <a:pPr algn="ctr"/>
            <a:r>
              <a:rPr lang="fr-FR" sz="1400" dirty="0"/>
              <a:t>En échec </a:t>
            </a:r>
            <a:r>
              <a:rPr lang="fr-BE" sz="1400" dirty="0"/>
              <a:t>: 36,9 %</a:t>
            </a:r>
          </a:p>
          <a:p>
            <a:pPr algn="ctr"/>
            <a:r>
              <a:rPr lang="fr-BE" sz="1100" dirty="0"/>
              <a:t>Primo-inscrits : 46,7 %</a:t>
            </a:r>
          </a:p>
          <a:p>
            <a:pPr algn="ctr"/>
            <a:r>
              <a:rPr lang="fr-BE" sz="1100" dirty="0"/>
              <a:t>Réinscrits : 31,8 %</a:t>
            </a:r>
            <a:endParaRPr lang="fr-FR" sz="1100" dirty="0"/>
          </a:p>
          <a:p>
            <a:pPr algn="ctr"/>
            <a:endParaRPr lang="fr-BE" sz="1400" dirty="0"/>
          </a:p>
        </p:txBody>
      </p:sp>
      <p:sp>
        <p:nvSpPr>
          <p:cNvPr id="10" name="ZoneTexte 9">
            <a:extLst>
              <a:ext uri="{FF2B5EF4-FFF2-40B4-BE49-F238E27FC236}">
                <a16:creationId xmlns:a16="http://schemas.microsoft.com/office/drawing/2014/main" id="{4063AD71-2FB9-3147-0482-05919E59179B}"/>
              </a:ext>
            </a:extLst>
          </p:cNvPr>
          <p:cNvSpPr txBox="1"/>
          <p:nvPr/>
        </p:nvSpPr>
        <p:spPr>
          <a:xfrm>
            <a:off x="8366388" y="4185840"/>
            <a:ext cx="2961594" cy="1869743"/>
          </a:xfrm>
          <a:prstGeom prst="rect">
            <a:avLst/>
          </a:prstGeom>
          <a:noFill/>
        </p:spPr>
        <p:txBody>
          <a:bodyPr wrap="square">
            <a:spAutoFit/>
          </a:bodyPr>
          <a:lstStyle/>
          <a:p>
            <a:pPr algn="ctr"/>
            <a:r>
              <a:rPr lang="fr-FR" sz="1050" dirty="0"/>
              <a:t>« Si l’indice de vulnérabilité numérique d’usage est faible (étudiantes et étudiants classiques et peu de faiblesses numériques), ils profiteraient de leur première année d’université pour développer leurs compétences numériques d’usage. Si l’indice de vulnérabilité numérique d’usage est élevé (combinaison d’une fragilité numérique et d’un niveau de risque fort), les étudiants et étudiantes profiteraient moins de leur première année d’enseignement pour acquérir de nouvelles compétences numériques. » (p. 14-15)</a:t>
            </a:r>
            <a:endParaRPr lang="fr-BE" sz="1050" dirty="0"/>
          </a:p>
        </p:txBody>
      </p:sp>
    </p:spTree>
    <p:extLst>
      <p:ext uri="{BB962C8B-B14F-4D97-AF65-F5344CB8AC3E}">
        <p14:creationId xmlns:p14="http://schemas.microsoft.com/office/powerpoint/2010/main" val="1550671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01832-06ED-7BD9-B924-F0AF54F3D0B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A97D6EC-1B22-6870-5315-59BBBA869344}"/>
              </a:ext>
            </a:extLst>
          </p:cNvPr>
          <p:cNvSpPr>
            <a:spLocks noGrp="1"/>
          </p:cNvSpPr>
          <p:nvPr>
            <p:ph type="title"/>
          </p:nvPr>
        </p:nvSpPr>
        <p:spPr/>
        <p:txBody>
          <a:bodyPr/>
          <a:lstStyle/>
          <a:p>
            <a:endParaRPr lang="fr-BE"/>
          </a:p>
        </p:txBody>
      </p:sp>
      <p:sp>
        <p:nvSpPr>
          <p:cNvPr id="3" name="Espace réservé du contenu 2">
            <a:extLst>
              <a:ext uri="{FF2B5EF4-FFF2-40B4-BE49-F238E27FC236}">
                <a16:creationId xmlns:a16="http://schemas.microsoft.com/office/drawing/2014/main" id="{01FF0764-C220-4CDC-206B-CAA81DADF2AD}"/>
              </a:ext>
            </a:extLst>
          </p:cNvPr>
          <p:cNvSpPr>
            <a:spLocks noGrp="1"/>
          </p:cNvSpPr>
          <p:nvPr>
            <p:ph idx="1"/>
          </p:nvPr>
        </p:nvSpPr>
        <p:spPr/>
        <p:txBody>
          <a:bodyPr/>
          <a:lstStyle/>
          <a:p>
            <a:endParaRPr lang="fr-BE" dirty="0"/>
          </a:p>
        </p:txBody>
      </p:sp>
      <p:sp>
        <p:nvSpPr>
          <p:cNvPr id="4" name="Rectangle 3">
            <a:extLst>
              <a:ext uri="{FF2B5EF4-FFF2-40B4-BE49-F238E27FC236}">
                <a16:creationId xmlns:a16="http://schemas.microsoft.com/office/drawing/2014/main" id="{7A711225-17FB-C052-00C8-E0EF4E03DA8F}"/>
              </a:ext>
            </a:extLst>
          </p:cNvPr>
          <p:cNvSpPr/>
          <p:nvPr/>
        </p:nvSpPr>
        <p:spPr>
          <a:xfrm>
            <a:off x="0" y="0"/>
            <a:ext cx="12192000" cy="6858000"/>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highlight>
                <a:srgbClr val="008000"/>
              </a:highlight>
            </a:endParaRPr>
          </a:p>
        </p:txBody>
      </p:sp>
      <p:sp>
        <p:nvSpPr>
          <p:cNvPr id="5" name="ZoneTexte 4">
            <a:extLst>
              <a:ext uri="{FF2B5EF4-FFF2-40B4-BE49-F238E27FC236}">
                <a16:creationId xmlns:a16="http://schemas.microsoft.com/office/drawing/2014/main" id="{B2FF6177-72D2-482D-46F6-F9CCD405D7F6}"/>
              </a:ext>
            </a:extLst>
          </p:cNvPr>
          <p:cNvSpPr txBox="1"/>
          <p:nvPr/>
        </p:nvSpPr>
        <p:spPr>
          <a:xfrm>
            <a:off x="838200" y="2352502"/>
            <a:ext cx="6059488" cy="1015663"/>
          </a:xfrm>
          <a:prstGeom prst="rect">
            <a:avLst/>
          </a:prstGeom>
          <a:noFill/>
        </p:spPr>
        <p:txBody>
          <a:bodyPr wrap="square" rtlCol="0">
            <a:spAutoFit/>
          </a:bodyPr>
          <a:lstStyle/>
          <a:p>
            <a:r>
              <a:rPr lang="fr-FR" sz="6000" dirty="0" err="1">
                <a:solidFill>
                  <a:srgbClr val="E57432"/>
                </a:solidFill>
                <a:latin typeface="Bebas Neue" panose="020B0606020202050201" pitchFamily="34" charset="0"/>
                <a:ea typeface="+mj-ea"/>
                <a:cs typeface="+mj-cs"/>
              </a:rPr>
              <a:t>Pix</a:t>
            </a:r>
            <a:r>
              <a:rPr lang="fr-FR" sz="6000" dirty="0">
                <a:solidFill>
                  <a:srgbClr val="E57432"/>
                </a:solidFill>
                <a:latin typeface="Bebas Neue" panose="020B0606020202050201" pitchFamily="34" charset="0"/>
                <a:ea typeface="+mj-ea"/>
                <a:cs typeface="+mj-cs"/>
              </a:rPr>
              <a:t> à l’UCLouvain</a:t>
            </a:r>
            <a:endParaRPr lang="fr-BE" sz="6000" dirty="0">
              <a:solidFill>
                <a:srgbClr val="E57432"/>
              </a:solidFill>
              <a:latin typeface="Bebas Neue" panose="020B0606020202050201" pitchFamily="34" charset="0"/>
              <a:ea typeface="+mj-ea"/>
              <a:cs typeface="+mj-cs"/>
            </a:endParaRPr>
          </a:p>
        </p:txBody>
      </p:sp>
      <p:sp>
        <p:nvSpPr>
          <p:cNvPr id="6" name="Rectangle : coins arrondis 5">
            <a:extLst>
              <a:ext uri="{FF2B5EF4-FFF2-40B4-BE49-F238E27FC236}">
                <a16:creationId xmlns:a16="http://schemas.microsoft.com/office/drawing/2014/main" id="{A623276D-8187-99F1-1ADF-D459534216E5}"/>
              </a:ext>
            </a:extLst>
          </p:cNvPr>
          <p:cNvSpPr/>
          <p:nvPr/>
        </p:nvSpPr>
        <p:spPr>
          <a:xfrm>
            <a:off x="801687" y="3404857"/>
            <a:ext cx="6059488" cy="45719"/>
          </a:xfrm>
          <a:prstGeom prst="roundRect">
            <a:avLst/>
          </a:prstGeom>
          <a:solidFill>
            <a:srgbClr val="E57432"/>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E57432"/>
              </a:solidFill>
            </a:endParaRPr>
          </a:p>
        </p:txBody>
      </p:sp>
    </p:spTree>
    <p:extLst>
      <p:ext uri="{BB962C8B-B14F-4D97-AF65-F5344CB8AC3E}">
        <p14:creationId xmlns:p14="http://schemas.microsoft.com/office/powerpoint/2010/main" val="41225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E5663B-B3C1-9C9C-D9AD-B889204782CC}"/>
              </a:ext>
            </a:extLst>
          </p:cNvPr>
          <p:cNvSpPr>
            <a:spLocks noGrp="1"/>
          </p:cNvSpPr>
          <p:nvPr>
            <p:ph type="title"/>
          </p:nvPr>
        </p:nvSpPr>
        <p:spPr/>
        <p:txBody>
          <a:bodyPr/>
          <a:lstStyle/>
          <a:p>
            <a:r>
              <a:rPr lang="fr-FR" dirty="0" err="1"/>
              <a:t>Pix</a:t>
            </a:r>
            <a:r>
              <a:rPr lang="fr-FR" dirty="0"/>
              <a:t> à l’UCLouvain</a:t>
            </a:r>
            <a:endParaRPr lang="fr-BE" dirty="0"/>
          </a:p>
        </p:txBody>
      </p:sp>
      <p:sp>
        <p:nvSpPr>
          <p:cNvPr id="3" name="Espace réservé du contenu 2">
            <a:extLst>
              <a:ext uri="{FF2B5EF4-FFF2-40B4-BE49-F238E27FC236}">
                <a16:creationId xmlns:a16="http://schemas.microsoft.com/office/drawing/2014/main" id="{9E57AB2B-B03C-9D9D-4CB3-B77CB8B69880}"/>
              </a:ext>
            </a:extLst>
          </p:cNvPr>
          <p:cNvSpPr>
            <a:spLocks noGrp="1"/>
          </p:cNvSpPr>
          <p:nvPr>
            <p:ph idx="1"/>
          </p:nvPr>
        </p:nvSpPr>
        <p:spPr/>
        <p:txBody>
          <a:bodyPr/>
          <a:lstStyle/>
          <a:p>
            <a:r>
              <a:rPr lang="fr-FR" dirty="0"/>
              <a:t>Outil d’</a:t>
            </a:r>
            <a:r>
              <a:rPr lang="fr-FR" dirty="0" err="1"/>
              <a:t>auto-diagnostic</a:t>
            </a:r>
            <a:endParaRPr lang="fr-FR" dirty="0"/>
          </a:p>
          <a:p>
            <a:pPr lvl="1"/>
            <a:r>
              <a:rPr lang="fr-FR" dirty="0"/>
              <a:t>Pour permettre aux étudiant.es d’avoir un positionnement</a:t>
            </a:r>
          </a:p>
          <a:p>
            <a:pPr lvl="1"/>
            <a:r>
              <a:rPr lang="fr-FR" dirty="0"/>
              <a:t>Pour permettre aux enseignant.es et responsables de programme d’avoir quelques statistiques</a:t>
            </a:r>
          </a:p>
          <a:p>
            <a:pPr marL="457200" lvl="1" indent="0">
              <a:buNone/>
            </a:pPr>
            <a:endParaRPr lang="fr-FR" dirty="0"/>
          </a:p>
          <a:p>
            <a:r>
              <a:rPr lang="fr-FR" dirty="0"/>
              <a:t>2 campagnes transversales</a:t>
            </a:r>
          </a:p>
          <a:p>
            <a:pPr lvl="1"/>
            <a:r>
              <a:rPr lang="fr-FR" dirty="0"/>
              <a:t>Diagnostic court </a:t>
            </a:r>
          </a:p>
          <a:p>
            <a:pPr lvl="1"/>
            <a:r>
              <a:rPr lang="fr-FR" dirty="0"/>
              <a:t>Numérique perspicace et lucide</a:t>
            </a:r>
          </a:p>
          <a:p>
            <a:pPr marL="457200" lvl="1" indent="0">
              <a:buNone/>
            </a:pPr>
            <a:endParaRPr lang="fr-FR" dirty="0"/>
          </a:p>
          <a:p>
            <a:endParaRPr lang="fr-FR" dirty="0"/>
          </a:p>
        </p:txBody>
      </p:sp>
    </p:spTree>
    <p:extLst>
      <p:ext uri="{BB962C8B-B14F-4D97-AF65-F5344CB8AC3E}">
        <p14:creationId xmlns:p14="http://schemas.microsoft.com/office/powerpoint/2010/main" val="2863638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017D23-FFAB-375F-C3C5-028D87E95615}"/>
              </a:ext>
            </a:extLst>
          </p:cNvPr>
          <p:cNvSpPr>
            <a:spLocks noGrp="1"/>
          </p:cNvSpPr>
          <p:nvPr>
            <p:ph type="title"/>
          </p:nvPr>
        </p:nvSpPr>
        <p:spPr/>
        <p:txBody>
          <a:bodyPr/>
          <a:lstStyle/>
          <a:p>
            <a:endParaRPr lang="fr-BE"/>
          </a:p>
        </p:txBody>
      </p:sp>
      <p:sp>
        <p:nvSpPr>
          <p:cNvPr id="3" name="Espace réservé du contenu 2">
            <a:extLst>
              <a:ext uri="{FF2B5EF4-FFF2-40B4-BE49-F238E27FC236}">
                <a16:creationId xmlns:a16="http://schemas.microsoft.com/office/drawing/2014/main" id="{F42F5E81-2938-CABE-2D01-D8602F312045}"/>
              </a:ext>
            </a:extLst>
          </p:cNvPr>
          <p:cNvSpPr>
            <a:spLocks noGrp="1"/>
          </p:cNvSpPr>
          <p:nvPr>
            <p:ph idx="1"/>
          </p:nvPr>
        </p:nvSpPr>
        <p:spPr/>
        <p:txBody>
          <a:bodyPr/>
          <a:lstStyle/>
          <a:p>
            <a:endParaRPr lang="fr-BE" dirty="0"/>
          </a:p>
        </p:txBody>
      </p:sp>
      <p:sp>
        <p:nvSpPr>
          <p:cNvPr id="4" name="Rectangle 3">
            <a:extLst>
              <a:ext uri="{FF2B5EF4-FFF2-40B4-BE49-F238E27FC236}">
                <a16:creationId xmlns:a16="http://schemas.microsoft.com/office/drawing/2014/main" id="{D73DB5FD-14CD-CEEA-2B51-50E948310553}"/>
              </a:ext>
            </a:extLst>
          </p:cNvPr>
          <p:cNvSpPr/>
          <p:nvPr/>
        </p:nvSpPr>
        <p:spPr>
          <a:xfrm>
            <a:off x="0" y="0"/>
            <a:ext cx="12192000" cy="6858000"/>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highlight>
                <a:srgbClr val="008000"/>
              </a:highlight>
            </a:endParaRPr>
          </a:p>
        </p:txBody>
      </p:sp>
      <p:sp>
        <p:nvSpPr>
          <p:cNvPr id="5" name="ZoneTexte 4">
            <a:extLst>
              <a:ext uri="{FF2B5EF4-FFF2-40B4-BE49-F238E27FC236}">
                <a16:creationId xmlns:a16="http://schemas.microsoft.com/office/drawing/2014/main" id="{847DC487-31BC-B3ED-5CDB-D60973D76B9A}"/>
              </a:ext>
            </a:extLst>
          </p:cNvPr>
          <p:cNvSpPr txBox="1"/>
          <p:nvPr/>
        </p:nvSpPr>
        <p:spPr>
          <a:xfrm>
            <a:off x="838200" y="2352502"/>
            <a:ext cx="6059488" cy="1015663"/>
          </a:xfrm>
          <a:prstGeom prst="rect">
            <a:avLst/>
          </a:prstGeom>
          <a:noFill/>
        </p:spPr>
        <p:txBody>
          <a:bodyPr wrap="square" rtlCol="0">
            <a:spAutoFit/>
          </a:bodyPr>
          <a:lstStyle/>
          <a:p>
            <a:r>
              <a:rPr lang="fr-FR" sz="6000" dirty="0">
                <a:solidFill>
                  <a:srgbClr val="E57432"/>
                </a:solidFill>
                <a:latin typeface="Bebas Neue" panose="020B0606020202050201" pitchFamily="34" charset="0"/>
                <a:ea typeface="+mj-ea"/>
                <a:cs typeface="+mj-cs"/>
              </a:rPr>
              <a:t>Se connecter à </a:t>
            </a:r>
            <a:r>
              <a:rPr lang="fr-FR" sz="6000" dirty="0" err="1">
                <a:solidFill>
                  <a:srgbClr val="E57432"/>
                </a:solidFill>
                <a:latin typeface="Bebas Neue" panose="020B0606020202050201" pitchFamily="34" charset="0"/>
                <a:ea typeface="+mj-ea"/>
                <a:cs typeface="+mj-cs"/>
              </a:rPr>
              <a:t>Pix</a:t>
            </a:r>
            <a:endParaRPr lang="fr-BE" sz="6000" dirty="0">
              <a:solidFill>
                <a:srgbClr val="E57432"/>
              </a:solidFill>
              <a:latin typeface="Bebas Neue" panose="020B0606020202050201" pitchFamily="34" charset="0"/>
              <a:ea typeface="+mj-ea"/>
              <a:cs typeface="+mj-cs"/>
            </a:endParaRPr>
          </a:p>
        </p:txBody>
      </p:sp>
      <p:sp>
        <p:nvSpPr>
          <p:cNvPr id="6" name="Rectangle : coins arrondis 5">
            <a:extLst>
              <a:ext uri="{FF2B5EF4-FFF2-40B4-BE49-F238E27FC236}">
                <a16:creationId xmlns:a16="http://schemas.microsoft.com/office/drawing/2014/main" id="{21B808C8-A002-7C5F-DA43-5B010F39A35C}"/>
              </a:ext>
            </a:extLst>
          </p:cNvPr>
          <p:cNvSpPr/>
          <p:nvPr/>
        </p:nvSpPr>
        <p:spPr>
          <a:xfrm>
            <a:off x="801687" y="3404857"/>
            <a:ext cx="6059488" cy="45719"/>
          </a:xfrm>
          <a:prstGeom prst="roundRect">
            <a:avLst/>
          </a:prstGeom>
          <a:solidFill>
            <a:srgbClr val="E57432"/>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E57432"/>
              </a:solidFill>
            </a:endParaRPr>
          </a:p>
        </p:txBody>
      </p:sp>
    </p:spTree>
    <p:extLst>
      <p:ext uri="{BB962C8B-B14F-4D97-AF65-F5344CB8AC3E}">
        <p14:creationId xmlns:p14="http://schemas.microsoft.com/office/powerpoint/2010/main" val="2732484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5F662A-C0CE-0D49-68B9-7B2F4692195F}"/>
              </a:ext>
            </a:extLst>
          </p:cNvPr>
          <p:cNvSpPr>
            <a:spLocks noGrp="1"/>
          </p:cNvSpPr>
          <p:nvPr>
            <p:ph type="title"/>
          </p:nvPr>
        </p:nvSpPr>
        <p:spPr/>
        <p:txBody>
          <a:bodyPr/>
          <a:lstStyle/>
          <a:p>
            <a:r>
              <a:rPr lang="fr-FR" dirty="0"/>
              <a:t>Se connecter à </a:t>
            </a:r>
            <a:r>
              <a:rPr lang="fr-FR" b="1" dirty="0"/>
              <a:t>pix.org</a:t>
            </a:r>
            <a:endParaRPr lang="fr-BE" b="1" dirty="0"/>
          </a:p>
        </p:txBody>
      </p:sp>
      <p:pic>
        <p:nvPicPr>
          <p:cNvPr id="5" name="Espace réservé du contenu 4">
            <a:extLst>
              <a:ext uri="{FF2B5EF4-FFF2-40B4-BE49-F238E27FC236}">
                <a16:creationId xmlns:a16="http://schemas.microsoft.com/office/drawing/2014/main" id="{9CF67283-D086-BB56-C329-51A55E0BC254}"/>
              </a:ext>
            </a:extLst>
          </p:cNvPr>
          <p:cNvPicPr>
            <a:picLocks noGrp="1" noChangeAspect="1"/>
          </p:cNvPicPr>
          <p:nvPr>
            <p:ph idx="1"/>
          </p:nvPr>
        </p:nvPicPr>
        <p:blipFill>
          <a:blip r:embed="rId2"/>
          <a:stretch>
            <a:fillRect/>
          </a:stretch>
        </p:blipFill>
        <p:spPr>
          <a:xfrm>
            <a:off x="2143465" y="1825625"/>
            <a:ext cx="7905069" cy="4351338"/>
          </a:xfrm>
        </p:spPr>
      </p:pic>
    </p:spTree>
    <p:extLst>
      <p:ext uri="{BB962C8B-B14F-4D97-AF65-F5344CB8AC3E}">
        <p14:creationId xmlns:p14="http://schemas.microsoft.com/office/powerpoint/2010/main" val="421841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569618-FC7C-68E8-C8B5-1E757A54C6C4}"/>
              </a:ext>
            </a:extLst>
          </p:cNvPr>
          <p:cNvSpPr>
            <a:spLocks noGrp="1"/>
          </p:cNvSpPr>
          <p:nvPr>
            <p:ph type="title"/>
          </p:nvPr>
        </p:nvSpPr>
        <p:spPr/>
        <p:txBody>
          <a:bodyPr/>
          <a:lstStyle/>
          <a:p>
            <a:r>
              <a:rPr lang="fr-FR" dirty="0"/>
              <a:t>S’inscrire ou créer un compte</a:t>
            </a:r>
            <a:endParaRPr lang="fr-BE" dirty="0"/>
          </a:p>
        </p:txBody>
      </p:sp>
      <p:sp>
        <p:nvSpPr>
          <p:cNvPr id="3" name="Espace réservé du contenu 2">
            <a:extLst>
              <a:ext uri="{FF2B5EF4-FFF2-40B4-BE49-F238E27FC236}">
                <a16:creationId xmlns:a16="http://schemas.microsoft.com/office/drawing/2014/main" id="{06C17D20-31EA-EEB5-1C86-109383D1912E}"/>
              </a:ext>
            </a:extLst>
          </p:cNvPr>
          <p:cNvSpPr>
            <a:spLocks noGrp="1"/>
          </p:cNvSpPr>
          <p:nvPr>
            <p:ph sz="half" idx="1"/>
          </p:nvPr>
        </p:nvSpPr>
        <p:spPr/>
        <p:txBody>
          <a:bodyPr>
            <a:normAutofit/>
          </a:bodyPr>
          <a:lstStyle/>
          <a:p>
            <a:r>
              <a:rPr lang="fr-FR" b="1" dirty="0"/>
              <a:t>Vous disposez déjà d’un compte </a:t>
            </a:r>
            <a:r>
              <a:rPr lang="fr-FR" b="1" dirty="0" err="1"/>
              <a:t>Pix</a:t>
            </a:r>
            <a:r>
              <a:rPr lang="fr-FR" b="1" dirty="0"/>
              <a:t> privé ? </a:t>
            </a:r>
            <a:r>
              <a:rPr lang="fr-FR" dirty="0"/>
              <a:t>Vous pouvez vous y connecter</a:t>
            </a:r>
          </a:p>
          <a:p>
            <a:r>
              <a:rPr lang="fr-FR" b="1" dirty="0"/>
              <a:t>Vous ne disposez pas d’un compte </a:t>
            </a:r>
            <a:r>
              <a:rPr lang="fr-FR" b="1" dirty="0" err="1"/>
              <a:t>Pix</a:t>
            </a:r>
            <a:r>
              <a:rPr lang="fr-FR" b="1" dirty="0"/>
              <a:t> ? </a:t>
            </a:r>
            <a:r>
              <a:rPr lang="fr-FR" dirty="0"/>
              <a:t>Inscrivez-vous via votre adresse UCLouvain ou une adresse privée</a:t>
            </a:r>
          </a:p>
          <a:p>
            <a:endParaRPr lang="fr-BE" dirty="0"/>
          </a:p>
        </p:txBody>
      </p:sp>
      <p:pic>
        <p:nvPicPr>
          <p:cNvPr id="6" name="Espace réservé du contenu 5">
            <a:extLst>
              <a:ext uri="{FF2B5EF4-FFF2-40B4-BE49-F238E27FC236}">
                <a16:creationId xmlns:a16="http://schemas.microsoft.com/office/drawing/2014/main" id="{5946320F-4035-C1F4-698E-81DE6DBF4A3E}"/>
              </a:ext>
            </a:extLst>
          </p:cNvPr>
          <p:cNvPicPr>
            <a:picLocks noGrp="1" noChangeAspect="1"/>
          </p:cNvPicPr>
          <p:nvPr>
            <p:ph sz="half" idx="2"/>
          </p:nvPr>
        </p:nvPicPr>
        <p:blipFill>
          <a:blip r:embed="rId2"/>
          <a:stretch>
            <a:fillRect/>
          </a:stretch>
        </p:blipFill>
        <p:spPr>
          <a:xfrm>
            <a:off x="6677984" y="1825625"/>
            <a:ext cx="4170032" cy="4351338"/>
          </a:xfrm>
        </p:spPr>
      </p:pic>
    </p:spTree>
    <p:extLst>
      <p:ext uri="{BB962C8B-B14F-4D97-AF65-F5344CB8AC3E}">
        <p14:creationId xmlns:p14="http://schemas.microsoft.com/office/powerpoint/2010/main" val="3102745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CBC2511-1329-5D6D-7444-A73E6FCC946B}"/>
              </a:ext>
            </a:extLst>
          </p:cNvPr>
          <p:cNvSpPr>
            <a:spLocks noGrp="1"/>
          </p:cNvSpPr>
          <p:nvPr>
            <p:ph type="title"/>
          </p:nvPr>
        </p:nvSpPr>
        <p:spPr/>
        <p:txBody>
          <a:bodyPr/>
          <a:lstStyle/>
          <a:p>
            <a:r>
              <a:rPr lang="fr-FR" dirty="0"/>
              <a:t>Mail de confirmation (facultatif)</a:t>
            </a:r>
            <a:endParaRPr lang="fr-BE" dirty="0"/>
          </a:p>
        </p:txBody>
      </p:sp>
      <p:pic>
        <p:nvPicPr>
          <p:cNvPr id="13" name="Espace réservé du contenu 12">
            <a:extLst>
              <a:ext uri="{FF2B5EF4-FFF2-40B4-BE49-F238E27FC236}">
                <a16:creationId xmlns:a16="http://schemas.microsoft.com/office/drawing/2014/main" id="{48760B2B-D0F4-D9C6-E7BB-1597CCA39234}"/>
              </a:ext>
            </a:extLst>
          </p:cNvPr>
          <p:cNvPicPr>
            <a:picLocks noGrp="1" noChangeAspect="1"/>
          </p:cNvPicPr>
          <p:nvPr>
            <p:ph sz="half" idx="2"/>
          </p:nvPr>
        </p:nvPicPr>
        <p:blipFill>
          <a:blip r:embed="rId2"/>
          <a:stretch>
            <a:fillRect/>
          </a:stretch>
        </p:blipFill>
        <p:spPr>
          <a:xfrm>
            <a:off x="5536693" y="2631368"/>
            <a:ext cx="5181600" cy="2739852"/>
          </a:xfrm>
        </p:spPr>
      </p:pic>
      <p:pic>
        <p:nvPicPr>
          <p:cNvPr id="11" name="Espace réservé du contenu 7">
            <a:extLst>
              <a:ext uri="{FF2B5EF4-FFF2-40B4-BE49-F238E27FC236}">
                <a16:creationId xmlns:a16="http://schemas.microsoft.com/office/drawing/2014/main" id="{1A42183C-2735-8DFE-15AC-2E6950DD8557}"/>
              </a:ext>
            </a:extLst>
          </p:cNvPr>
          <p:cNvPicPr>
            <a:picLocks noGrp="1" noChangeAspect="1"/>
          </p:cNvPicPr>
          <p:nvPr>
            <p:ph sz="half" idx="1"/>
          </p:nvPr>
        </p:nvPicPr>
        <p:blipFill>
          <a:blip r:embed="rId3"/>
          <a:stretch>
            <a:fillRect/>
          </a:stretch>
        </p:blipFill>
        <p:spPr>
          <a:xfrm>
            <a:off x="984976" y="1825625"/>
            <a:ext cx="3910586" cy="4351338"/>
          </a:xfrm>
        </p:spPr>
      </p:pic>
    </p:spTree>
    <p:extLst>
      <p:ext uri="{BB962C8B-B14F-4D97-AF65-F5344CB8AC3E}">
        <p14:creationId xmlns:p14="http://schemas.microsoft.com/office/powerpoint/2010/main" val="662000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6FAD7B-BC8B-DFA5-DD8C-DF9E23583DE9}"/>
              </a:ext>
            </a:extLst>
          </p:cNvPr>
          <p:cNvSpPr/>
          <p:nvPr/>
        </p:nvSpPr>
        <p:spPr>
          <a:xfrm>
            <a:off x="4639055" y="0"/>
            <a:ext cx="7552945" cy="6858000"/>
          </a:xfrm>
          <a:prstGeom prst="rect">
            <a:avLst/>
          </a:prstGeom>
          <a:solidFill>
            <a:srgbClr val="008080"/>
          </a:solidFill>
          <a:effectLst>
            <a:outerShdw blurRad="50800" dist="381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5" name="Titre 4">
            <a:extLst>
              <a:ext uri="{FF2B5EF4-FFF2-40B4-BE49-F238E27FC236}">
                <a16:creationId xmlns:a16="http://schemas.microsoft.com/office/drawing/2014/main" id="{2A72EBA7-FE00-F543-B4D8-707700AF2C00}"/>
              </a:ext>
            </a:extLst>
          </p:cNvPr>
          <p:cNvSpPr>
            <a:spLocks noGrp="1"/>
          </p:cNvSpPr>
          <p:nvPr>
            <p:ph type="title"/>
          </p:nvPr>
        </p:nvSpPr>
        <p:spPr>
          <a:xfrm>
            <a:off x="648929" y="629266"/>
            <a:ext cx="3505495" cy="1622321"/>
          </a:xfrm>
          <a:effectLst>
            <a:innerShdw blurRad="63500" dist="50800" dir="13500000">
              <a:prstClr val="black">
                <a:alpha val="50000"/>
              </a:prstClr>
            </a:innerShdw>
          </a:effectLst>
        </p:spPr>
        <p:txBody>
          <a:bodyPr vert="horz" lIns="91440" tIns="45720" rIns="91440" bIns="45720" rtlCol="0" anchor="ctr">
            <a:normAutofit/>
          </a:bodyPr>
          <a:lstStyle/>
          <a:p>
            <a:r>
              <a:rPr lang="fr-FR" sz="4800" dirty="0">
                <a:solidFill>
                  <a:schemeClr val="accent2"/>
                </a:solidFill>
                <a:latin typeface="Bebas Neue" panose="020B0606020202050201" pitchFamily="34" charset="0"/>
              </a:rPr>
              <a:t>Page d’accueil</a:t>
            </a:r>
            <a:endParaRPr lang="en-US" sz="4800" kern="1200" dirty="0">
              <a:solidFill>
                <a:schemeClr val="tx1"/>
              </a:solidFill>
              <a:latin typeface="+mj-lt"/>
              <a:ea typeface="+mj-ea"/>
              <a:cs typeface="+mj-cs"/>
            </a:endParaRPr>
          </a:p>
        </p:txBody>
      </p:sp>
      <p:sp>
        <p:nvSpPr>
          <p:cNvPr id="2" name="Rectangle 1">
            <a:extLst>
              <a:ext uri="{FF2B5EF4-FFF2-40B4-BE49-F238E27FC236}">
                <a16:creationId xmlns:a16="http://schemas.microsoft.com/office/drawing/2014/main" id="{77AD9EF1-B8BC-64FE-4787-0B4938D5F0DA}"/>
              </a:ext>
            </a:extLst>
          </p:cNvPr>
          <p:cNvSpPr/>
          <p:nvPr/>
        </p:nvSpPr>
        <p:spPr>
          <a:xfrm>
            <a:off x="4921404" y="629266"/>
            <a:ext cx="6695768" cy="5695336"/>
          </a:xfrm>
          <a:prstGeom prst="rect">
            <a:avLst/>
          </a:prstGeom>
          <a:solidFill>
            <a:schemeClr val="bg1">
              <a:lumMod val="9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Espace réservé du texte 6">
            <a:extLst>
              <a:ext uri="{FF2B5EF4-FFF2-40B4-BE49-F238E27FC236}">
                <a16:creationId xmlns:a16="http://schemas.microsoft.com/office/drawing/2014/main" id="{491C7E1D-9D63-0604-5CC2-8DC671A340AD}"/>
              </a:ext>
            </a:extLst>
          </p:cNvPr>
          <p:cNvSpPr>
            <a:spLocks noGrp="1"/>
          </p:cNvSpPr>
          <p:nvPr>
            <p:ph type="body" sz="half" idx="2"/>
          </p:nvPr>
        </p:nvSpPr>
        <p:spPr>
          <a:xfrm>
            <a:off x="648931" y="2438400"/>
            <a:ext cx="3505494" cy="3785419"/>
          </a:xfrm>
        </p:spPr>
        <p:txBody>
          <a:bodyPr vert="horz" lIns="91440" tIns="45720" rIns="91440" bIns="45720" rtlCol="0">
            <a:normAutofit/>
          </a:bodyPr>
          <a:lstStyle/>
          <a:p>
            <a:endParaRPr lang="en-US" sz="2000" dirty="0"/>
          </a:p>
        </p:txBody>
      </p:sp>
      <p:pic>
        <p:nvPicPr>
          <p:cNvPr id="13" name="Espace réservé du contenu 4">
            <a:extLst>
              <a:ext uri="{FF2B5EF4-FFF2-40B4-BE49-F238E27FC236}">
                <a16:creationId xmlns:a16="http://schemas.microsoft.com/office/drawing/2014/main" id="{08894E9C-627D-EEFD-C1F3-1AA44953ADEB}"/>
              </a:ext>
            </a:extLst>
          </p:cNvPr>
          <p:cNvPicPr>
            <a:picLocks noChangeAspect="1"/>
          </p:cNvPicPr>
          <p:nvPr/>
        </p:nvPicPr>
        <p:blipFill>
          <a:blip r:embed="rId2"/>
          <a:stretch>
            <a:fillRect/>
          </a:stretch>
        </p:blipFill>
        <p:spPr>
          <a:xfrm>
            <a:off x="5168996" y="1621743"/>
            <a:ext cx="6123977" cy="3614514"/>
          </a:xfrm>
          <a:prstGeom prst="rect">
            <a:avLst/>
          </a:prstGeom>
        </p:spPr>
      </p:pic>
    </p:spTree>
    <p:extLst>
      <p:ext uri="{BB962C8B-B14F-4D97-AF65-F5344CB8AC3E}">
        <p14:creationId xmlns:p14="http://schemas.microsoft.com/office/powerpoint/2010/main" val="2080730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8AB8B32-2F96-D84B-23E7-33CC331098DD}"/>
              </a:ext>
            </a:extLst>
          </p:cNvPr>
          <p:cNvSpPr>
            <a:spLocks noGrp="1"/>
          </p:cNvSpPr>
          <p:nvPr>
            <p:ph type="title"/>
          </p:nvPr>
        </p:nvSpPr>
        <p:spPr/>
        <p:txBody>
          <a:bodyPr/>
          <a:lstStyle/>
          <a:p>
            <a:r>
              <a:rPr lang="fr-FR" dirty="0"/>
              <a:t>Se connecter à la campagne</a:t>
            </a:r>
            <a:endParaRPr lang="fr-BE" dirty="0"/>
          </a:p>
        </p:txBody>
      </p:sp>
      <p:pic>
        <p:nvPicPr>
          <p:cNvPr id="8" name="Espace réservé du contenu 4">
            <a:extLst>
              <a:ext uri="{FF2B5EF4-FFF2-40B4-BE49-F238E27FC236}">
                <a16:creationId xmlns:a16="http://schemas.microsoft.com/office/drawing/2014/main" id="{D9683B20-E0C0-6051-F039-2B38E6141BE6}"/>
              </a:ext>
            </a:extLst>
          </p:cNvPr>
          <p:cNvPicPr>
            <a:picLocks noGrp="1" noChangeAspect="1"/>
          </p:cNvPicPr>
          <p:nvPr>
            <p:ph sz="half" idx="1"/>
          </p:nvPr>
        </p:nvPicPr>
        <p:blipFill>
          <a:blip r:embed="rId2"/>
          <a:stretch>
            <a:fillRect/>
          </a:stretch>
        </p:blipFill>
        <p:spPr>
          <a:xfrm>
            <a:off x="239111" y="1461729"/>
            <a:ext cx="5181600" cy="2777363"/>
          </a:xfrm>
        </p:spPr>
      </p:pic>
      <p:pic>
        <p:nvPicPr>
          <p:cNvPr id="9" name="Espace réservé du contenu 4">
            <a:extLst>
              <a:ext uri="{FF2B5EF4-FFF2-40B4-BE49-F238E27FC236}">
                <a16:creationId xmlns:a16="http://schemas.microsoft.com/office/drawing/2014/main" id="{2C9AED99-88DF-F040-27E2-776C12DBFFAB}"/>
              </a:ext>
            </a:extLst>
          </p:cNvPr>
          <p:cNvPicPr>
            <a:picLocks noGrp="1" noChangeAspect="1"/>
          </p:cNvPicPr>
          <p:nvPr>
            <p:ph sz="half" idx="2"/>
          </p:nvPr>
        </p:nvPicPr>
        <p:blipFill>
          <a:blip r:embed="rId3"/>
          <a:stretch>
            <a:fillRect/>
          </a:stretch>
        </p:blipFill>
        <p:spPr>
          <a:xfrm>
            <a:off x="5478517" y="3159846"/>
            <a:ext cx="5181600" cy="3333029"/>
          </a:xfrm>
        </p:spPr>
      </p:pic>
      <p:sp>
        <p:nvSpPr>
          <p:cNvPr id="2" name="Espace réservé du contenu 5">
            <a:extLst>
              <a:ext uri="{FF2B5EF4-FFF2-40B4-BE49-F238E27FC236}">
                <a16:creationId xmlns:a16="http://schemas.microsoft.com/office/drawing/2014/main" id="{60F6943D-AD70-C5BD-553F-73AE786D9DCC}"/>
              </a:ext>
            </a:extLst>
          </p:cNvPr>
          <p:cNvSpPr txBox="1">
            <a:spLocks/>
          </p:cNvSpPr>
          <p:nvPr/>
        </p:nvSpPr>
        <p:spPr>
          <a:xfrm>
            <a:off x="6182710" y="1539287"/>
            <a:ext cx="4477407" cy="1981955"/>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rgbClr val="008080"/>
              </a:buClr>
              <a:buFont typeface="Arial" panose="020B0604020202020204" pitchFamily="34" charset="0"/>
              <a:buChar char="•"/>
              <a:defRPr sz="2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rgbClr val="008080"/>
              </a:buClr>
              <a:buFont typeface="Arial" panose="020B0604020202020204" pitchFamily="34" charset="0"/>
              <a:buChar cha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rgbClr val="008080"/>
              </a:buClr>
              <a:buFont typeface="Arial" panose="020B0604020202020204" pitchFamily="34" charset="0"/>
              <a:buChar char="•"/>
              <a:defRPr sz="20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rgbClr val="008080"/>
              </a:buClr>
              <a:buFont typeface="Arial" panose="020B0604020202020204" pitchFamily="34" charset="0"/>
              <a:buChar char="•"/>
              <a:defRPr sz="1600" kern="1200">
                <a:solidFill>
                  <a:schemeClr val="tx1"/>
                </a:solidFill>
                <a:latin typeface="+mn-lt"/>
                <a:ea typeface="+mn-ea"/>
                <a:cs typeface="+mn-cs"/>
              </a:defRPr>
            </a:lvl4pPr>
            <a:lvl5pPr marL="2000250" indent="-171450" algn="l" defTabSz="914400" rtl="0" eaLnBrk="1" latinLnBrk="0" hangingPunct="1">
              <a:lnSpc>
                <a:spcPct val="90000"/>
              </a:lnSpc>
              <a:spcBef>
                <a:spcPts val="500"/>
              </a:spcBef>
              <a:buClr>
                <a:srgbClr val="008080"/>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Introduire le code de campagne</a:t>
            </a:r>
            <a:endParaRPr lang="fr-BE" dirty="0"/>
          </a:p>
        </p:txBody>
      </p:sp>
    </p:spTree>
    <p:extLst>
      <p:ext uri="{BB962C8B-B14F-4D97-AF65-F5344CB8AC3E}">
        <p14:creationId xmlns:p14="http://schemas.microsoft.com/office/powerpoint/2010/main" val="4102087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D6F81-CE57-F7EE-A280-08D75D01624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25E9255-4C5B-4665-C881-9B1116D0D307}"/>
              </a:ext>
            </a:extLst>
          </p:cNvPr>
          <p:cNvSpPr>
            <a:spLocks noGrp="1"/>
          </p:cNvSpPr>
          <p:nvPr>
            <p:ph type="title"/>
          </p:nvPr>
        </p:nvSpPr>
        <p:spPr/>
        <p:txBody>
          <a:bodyPr/>
          <a:lstStyle/>
          <a:p>
            <a:endParaRPr lang="fr-BE"/>
          </a:p>
        </p:txBody>
      </p:sp>
      <p:sp>
        <p:nvSpPr>
          <p:cNvPr id="3" name="Espace réservé du contenu 2">
            <a:extLst>
              <a:ext uri="{FF2B5EF4-FFF2-40B4-BE49-F238E27FC236}">
                <a16:creationId xmlns:a16="http://schemas.microsoft.com/office/drawing/2014/main" id="{2A942468-7184-7624-2469-23C4F77C9DF5}"/>
              </a:ext>
            </a:extLst>
          </p:cNvPr>
          <p:cNvSpPr>
            <a:spLocks noGrp="1"/>
          </p:cNvSpPr>
          <p:nvPr>
            <p:ph idx="1"/>
          </p:nvPr>
        </p:nvSpPr>
        <p:spPr/>
        <p:txBody>
          <a:bodyPr/>
          <a:lstStyle/>
          <a:p>
            <a:endParaRPr lang="fr-BE" dirty="0"/>
          </a:p>
        </p:txBody>
      </p:sp>
      <p:sp>
        <p:nvSpPr>
          <p:cNvPr id="4" name="Rectangle 3">
            <a:extLst>
              <a:ext uri="{FF2B5EF4-FFF2-40B4-BE49-F238E27FC236}">
                <a16:creationId xmlns:a16="http://schemas.microsoft.com/office/drawing/2014/main" id="{50D33B53-AFFF-8C2C-4B9B-97B0BB77305A}"/>
              </a:ext>
            </a:extLst>
          </p:cNvPr>
          <p:cNvSpPr/>
          <p:nvPr/>
        </p:nvSpPr>
        <p:spPr>
          <a:xfrm>
            <a:off x="0" y="0"/>
            <a:ext cx="12192000" cy="6858000"/>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highlight>
                <a:srgbClr val="008000"/>
              </a:highlight>
            </a:endParaRPr>
          </a:p>
        </p:txBody>
      </p:sp>
      <p:sp>
        <p:nvSpPr>
          <p:cNvPr id="5" name="ZoneTexte 4">
            <a:extLst>
              <a:ext uri="{FF2B5EF4-FFF2-40B4-BE49-F238E27FC236}">
                <a16:creationId xmlns:a16="http://schemas.microsoft.com/office/drawing/2014/main" id="{662C5342-5734-A786-95E9-B689B4996AC0}"/>
              </a:ext>
            </a:extLst>
          </p:cNvPr>
          <p:cNvSpPr txBox="1"/>
          <p:nvPr/>
        </p:nvSpPr>
        <p:spPr>
          <a:xfrm>
            <a:off x="838199" y="2352502"/>
            <a:ext cx="11056815" cy="1015663"/>
          </a:xfrm>
          <a:prstGeom prst="rect">
            <a:avLst/>
          </a:prstGeom>
          <a:noFill/>
        </p:spPr>
        <p:txBody>
          <a:bodyPr wrap="square" rtlCol="0">
            <a:spAutoFit/>
          </a:bodyPr>
          <a:lstStyle/>
          <a:p>
            <a:r>
              <a:rPr lang="fr-FR" sz="6000" dirty="0">
                <a:solidFill>
                  <a:srgbClr val="E57432"/>
                </a:solidFill>
                <a:latin typeface="Bebas Neue" panose="020B0606020202050201" pitchFamily="34" charset="0"/>
                <a:ea typeface="+mj-ea"/>
                <a:cs typeface="+mj-cs"/>
              </a:rPr>
              <a:t>Qu’est-ce qu’une compétence Numérique ?</a:t>
            </a:r>
            <a:endParaRPr lang="fr-BE" sz="6000" dirty="0">
              <a:solidFill>
                <a:srgbClr val="E57432"/>
              </a:solidFill>
              <a:latin typeface="Bebas Neue" panose="020B0606020202050201" pitchFamily="34" charset="0"/>
              <a:ea typeface="+mj-ea"/>
              <a:cs typeface="+mj-cs"/>
            </a:endParaRPr>
          </a:p>
        </p:txBody>
      </p:sp>
      <p:sp>
        <p:nvSpPr>
          <p:cNvPr id="6" name="Rectangle : coins arrondis 5">
            <a:extLst>
              <a:ext uri="{FF2B5EF4-FFF2-40B4-BE49-F238E27FC236}">
                <a16:creationId xmlns:a16="http://schemas.microsoft.com/office/drawing/2014/main" id="{EC5B6E3A-F634-29E9-81A3-1F7E51EFD5E2}"/>
              </a:ext>
            </a:extLst>
          </p:cNvPr>
          <p:cNvSpPr/>
          <p:nvPr/>
        </p:nvSpPr>
        <p:spPr>
          <a:xfrm>
            <a:off x="801687" y="3404857"/>
            <a:ext cx="6059488" cy="45719"/>
          </a:xfrm>
          <a:prstGeom prst="roundRect">
            <a:avLst/>
          </a:prstGeom>
          <a:solidFill>
            <a:srgbClr val="E57432"/>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E57432"/>
              </a:solidFill>
            </a:endParaRPr>
          </a:p>
        </p:txBody>
      </p:sp>
    </p:spTree>
    <p:extLst>
      <p:ext uri="{BB962C8B-B14F-4D97-AF65-F5344CB8AC3E}">
        <p14:creationId xmlns:p14="http://schemas.microsoft.com/office/powerpoint/2010/main" val="102798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7E2325F2-E888-3725-BAA6-11A2718FB77D}"/>
              </a:ext>
            </a:extLst>
          </p:cNvPr>
          <p:cNvSpPr>
            <a:spLocks noGrp="1"/>
          </p:cNvSpPr>
          <p:nvPr>
            <p:ph type="title"/>
          </p:nvPr>
        </p:nvSpPr>
        <p:spPr/>
        <p:txBody>
          <a:bodyPr/>
          <a:lstStyle/>
          <a:p>
            <a:r>
              <a:rPr lang="fr-FR" dirty="0"/>
              <a:t>Authentification de la connexion</a:t>
            </a:r>
            <a:endParaRPr lang="fr-BE" dirty="0"/>
          </a:p>
        </p:txBody>
      </p:sp>
      <p:pic>
        <p:nvPicPr>
          <p:cNvPr id="8" name="Espace réservé du contenu 7">
            <a:extLst>
              <a:ext uri="{FF2B5EF4-FFF2-40B4-BE49-F238E27FC236}">
                <a16:creationId xmlns:a16="http://schemas.microsoft.com/office/drawing/2014/main" id="{A9BF5927-666D-CB0B-664E-64E6DA2BC21A}"/>
              </a:ext>
            </a:extLst>
          </p:cNvPr>
          <p:cNvPicPr>
            <a:picLocks noGrp="1" noChangeAspect="1"/>
          </p:cNvPicPr>
          <p:nvPr>
            <p:ph sz="half" idx="1"/>
          </p:nvPr>
        </p:nvPicPr>
        <p:blipFill>
          <a:blip r:embed="rId2"/>
          <a:stretch>
            <a:fillRect/>
          </a:stretch>
        </p:blipFill>
        <p:spPr>
          <a:xfrm>
            <a:off x="838200" y="2111581"/>
            <a:ext cx="5181600" cy="3779425"/>
          </a:xfrm>
        </p:spPr>
      </p:pic>
      <p:sp>
        <p:nvSpPr>
          <p:cNvPr id="6" name="Espace réservé du contenu 5">
            <a:extLst>
              <a:ext uri="{FF2B5EF4-FFF2-40B4-BE49-F238E27FC236}">
                <a16:creationId xmlns:a16="http://schemas.microsoft.com/office/drawing/2014/main" id="{710541C6-A6D5-2F7A-5A0B-AFF851D82189}"/>
              </a:ext>
            </a:extLst>
          </p:cNvPr>
          <p:cNvSpPr>
            <a:spLocks noGrp="1"/>
          </p:cNvSpPr>
          <p:nvPr>
            <p:ph sz="half" idx="2"/>
          </p:nvPr>
        </p:nvSpPr>
        <p:spPr>
          <a:xfrm>
            <a:off x="6172200" y="2111581"/>
            <a:ext cx="4477407" cy="3779425"/>
          </a:xfrm>
        </p:spPr>
        <p:txBody>
          <a:bodyPr/>
          <a:lstStyle/>
          <a:p>
            <a:r>
              <a:rPr lang="fr-FR" dirty="0"/>
              <a:t>Numéro d’étudiant = NOMA fictif (ici E0XX)</a:t>
            </a:r>
          </a:p>
          <a:p>
            <a:r>
              <a:rPr lang="fr-FR" dirty="0"/>
              <a:t>Date de naissance : date de la campagne (ici 01/09/2023)</a:t>
            </a:r>
            <a:endParaRPr lang="fr-BE" dirty="0"/>
          </a:p>
        </p:txBody>
      </p:sp>
    </p:spTree>
    <p:extLst>
      <p:ext uri="{BB962C8B-B14F-4D97-AF65-F5344CB8AC3E}">
        <p14:creationId xmlns:p14="http://schemas.microsoft.com/office/powerpoint/2010/main" val="3009422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4A51959-CC85-9D86-52F5-F0553BC88FDB}"/>
              </a:ext>
            </a:extLst>
          </p:cNvPr>
          <p:cNvSpPr>
            <a:spLocks noGrp="1"/>
          </p:cNvSpPr>
          <p:nvPr>
            <p:ph type="title"/>
          </p:nvPr>
        </p:nvSpPr>
        <p:spPr/>
        <p:txBody>
          <a:bodyPr/>
          <a:lstStyle/>
          <a:p>
            <a:r>
              <a:rPr lang="fr-FR" dirty="0"/>
              <a:t>Quelques consignes (1/3)</a:t>
            </a:r>
            <a:endParaRPr lang="fr-BE" dirty="0"/>
          </a:p>
        </p:txBody>
      </p:sp>
      <p:pic>
        <p:nvPicPr>
          <p:cNvPr id="8" name="Espace réservé du contenu 7">
            <a:extLst>
              <a:ext uri="{FF2B5EF4-FFF2-40B4-BE49-F238E27FC236}">
                <a16:creationId xmlns:a16="http://schemas.microsoft.com/office/drawing/2014/main" id="{95E784A0-1955-4AE0-40AC-B6509A90653C}"/>
              </a:ext>
            </a:extLst>
          </p:cNvPr>
          <p:cNvPicPr>
            <a:picLocks noGrp="1" noChangeAspect="1"/>
          </p:cNvPicPr>
          <p:nvPr>
            <p:ph sz="half" idx="1"/>
          </p:nvPr>
        </p:nvPicPr>
        <p:blipFill>
          <a:blip r:embed="rId2"/>
          <a:stretch>
            <a:fillRect/>
          </a:stretch>
        </p:blipFill>
        <p:spPr>
          <a:xfrm>
            <a:off x="389444" y="1825625"/>
            <a:ext cx="4849382" cy="4351338"/>
          </a:xfrm>
        </p:spPr>
      </p:pic>
      <p:pic>
        <p:nvPicPr>
          <p:cNvPr id="10" name="Espace réservé du contenu 9">
            <a:extLst>
              <a:ext uri="{FF2B5EF4-FFF2-40B4-BE49-F238E27FC236}">
                <a16:creationId xmlns:a16="http://schemas.microsoft.com/office/drawing/2014/main" id="{320621C1-909C-FB09-F091-D631FF407960}"/>
              </a:ext>
            </a:extLst>
          </p:cNvPr>
          <p:cNvPicPr>
            <a:picLocks noGrp="1" noChangeAspect="1"/>
          </p:cNvPicPr>
          <p:nvPr>
            <p:ph sz="half" idx="2"/>
          </p:nvPr>
        </p:nvPicPr>
        <p:blipFill>
          <a:blip r:embed="rId3"/>
          <a:stretch>
            <a:fillRect/>
          </a:stretch>
        </p:blipFill>
        <p:spPr>
          <a:xfrm>
            <a:off x="5601714" y="1825625"/>
            <a:ext cx="5092841" cy="4351338"/>
          </a:xfrm>
        </p:spPr>
      </p:pic>
    </p:spTree>
    <p:extLst>
      <p:ext uri="{BB962C8B-B14F-4D97-AF65-F5344CB8AC3E}">
        <p14:creationId xmlns:p14="http://schemas.microsoft.com/office/powerpoint/2010/main" val="2455354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21F024-AE6C-EC9B-E446-6B58FA1751E2}"/>
              </a:ext>
            </a:extLst>
          </p:cNvPr>
          <p:cNvSpPr>
            <a:spLocks noGrp="1"/>
          </p:cNvSpPr>
          <p:nvPr>
            <p:ph type="title"/>
          </p:nvPr>
        </p:nvSpPr>
        <p:spPr/>
        <p:txBody>
          <a:bodyPr/>
          <a:lstStyle/>
          <a:p>
            <a:r>
              <a:rPr lang="fr-FR" dirty="0"/>
              <a:t>Quelques consignes (2/3)</a:t>
            </a:r>
            <a:endParaRPr lang="fr-BE" dirty="0"/>
          </a:p>
        </p:txBody>
      </p:sp>
      <p:pic>
        <p:nvPicPr>
          <p:cNvPr id="6" name="Espace réservé du contenu 5">
            <a:extLst>
              <a:ext uri="{FF2B5EF4-FFF2-40B4-BE49-F238E27FC236}">
                <a16:creationId xmlns:a16="http://schemas.microsoft.com/office/drawing/2014/main" id="{6E3F5D4B-CEB4-63D6-C822-952227360F87}"/>
              </a:ext>
            </a:extLst>
          </p:cNvPr>
          <p:cNvPicPr>
            <a:picLocks noGrp="1" noChangeAspect="1"/>
          </p:cNvPicPr>
          <p:nvPr>
            <p:ph sz="half" idx="1"/>
          </p:nvPr>
        </p:nvPicPr>
        <p:blipFill>
          <a:blip r:embed="rId2"/>
          <a:stretch>
            <a:fillRect/>
          </a:stretch>
        </p:blipFill>
        <p:spPr>
          <a:xfrm>
            <a:off x="215455" y="1847121"/>
            <a:ext cx="5181600" cy="4308346"/>
          </a:xfrm>
        </p:spPr>
      </p:pic>
      <p:pic>
        <p:nvPicPr>
          <p:cNvPr id="8" name="Espace réservé du contenu 7">
            <a:extLst>
              <a:ext uri="{FF2B5EF4-FFF2-40B4-BE49-F238E27FC236}">
                <a16:creationId xmlns:a16="http://schemas.microsoft.com/office/drawing/2014/main" id="{69E16E8A-B3D0-97CF-4B76-81DDD030DD1B}"/>
              </a:ext>
            </a:extLst>
          </p:cNvPr>
          <p:cNvPicPr>
            <a:picLocks noGrp="1" noChangeAspect="1"/>
          </p:cNvPicPr>
          <p:nvPr>
            <p:ph sz="half" idx="2"/>
          </p:nvPr>
        </p:nvPicPr>
        <p:blipFill>
          <a:blip r:embed="rId3"/>
          <a:stretch>
            <a:fillRect/>
          </a:stretch>
        </p:blipFill>
        <p:spPr>
          <a:xfrm>
            <a:off x="5549455" y="1825625"/>
            <a:ext cx="5181600" cy="4351338"/>
          </a:xfrm>
        </p:spPr>
      </p:pic>
    </p:spTree>
    <p:extLst>
      <p:ext uri="{BB962C8B-B14F-4D97-AF65-F5344CB8AC3E}">
        <p14:creationId xmlns:p14="http://schemas.microsoft.com/office/powerpoint/2010/main" val="3985411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B89A25-E6A2-946F-3623-214EB30E91C9}"/>
              </a:ext>
            </a:extLst>
          </p:cNvPr>
          <p:cNvSpPr>
            <a:spLocks noGrp="1"/>
          </p:cNvSpPr>
          <p:nvPr>
            <p:ph type="title"/>
          </p:nvPr>
        </p:nvSpPr>
        <p:spPr/>
        <p:txBody>
          <a:bodyPr/>
          <a:lstStyle/>
          <a:p>
            <a:r>
              <a:rPr lang="fr-FR" dirty="0"/>
              <a:t>Quelques consignes (3/3) et c’est parti ! </a:t>
            </a:r>
            <a:endParaRPr lang="fr-BE" dirty="0"/>
          </a:p>
        </p:txBody>
      </p:sp>
      <p:pic>
        <p:nvPicPr>
          <p:cNvPr id="6" name="Espace réservé du contenu 5">
            <a:extLst>
              <a:ext uri="{FF2B5EF4-FFF2-40B4-BE49-F238E27FC236}">
                <a16:creationId xmlns:a16="http://schemas.microsoft.com/office/drawing/2014/main" id="{8FACA9D5-81EB-4FA1-CF73-798AC6BE967A}"/>
              </a:ext>
            </a:extLst>
          </p:cNvPr>
          <p:cNvPicPr>
            <a:picLocks noGrp="1" noChangeAspect="1"/>
          </p:cNvPicPr>
          <p:nvPr>
            <p:ph sz="half" idx="1"/>
          </p:nvPr>
        </p:nvPicPr>
        <p:blipFill>
          <a:blip r:embed="rId2"/>
          <a:stretch>
            <a:fillRect/>
          </a:stretch>
        </p:blipFill>
        <p:spPr>
          <a:xfrm>
            <a:off x="160280" y="1901703"/>
            <a:ext cx="5181600" cy="4199182"/>
          </a:xfrm>
        </p:spPr>
      </p:pic>
      <p:pic>
        <p:nvPicPr>
          <p:cNvPr id="8" name="Espace réservé du contenu 7">
            <a:extLst>
              <a:ext uri="{FF2B5EF4-FFF2-40B4-BE49-F238E27FC236}">
                <a16:creationId xmlns:a16="http://schemas.microsoft.com/office/drawing/2014/main" id="{CE78E9C1-4DC5-5BBF-7719-5130DCAFB62F}"/>
              </a:ext>
            </a:extLst>
          </p:cNvPr>
          <p:cNvPicPr>
            <a:picLocks noGrp="1" noChangeAspect="1"/>
          </p:cNvPicPr>
          <p:nvPr>
            <p:ph sz="half" idx="2"/>
          </p:nvPr>
        </p:nvPicPr>
        <p:blipFill>
          <a:blip r:embed="rId3"/>
          <a:stretch>
            <a:fillRect/>
          </a:stretch>
        </p:blipFill>
        <p:spPr>
          <a:xfrm>
            <a:off x="5494280" y="2052359"/>
            <a:ext cx="5181600" cy="3897870"/>
          </a:xfrm>
        </p:spPr>
      </p:pic>
    </p:spTree>
    <p:extLst>
      <p:ext uri="{BB962C8B-B14F-4D97-AF65-F5344CB8AC3E}">
        <p14:creationId xmlns:p14="http://schemas.microsoft.com/office/powerpoint/2010/main" val="350463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017D23-FFAB-375F-C3C5-028D87E95615}"/>
              </a:ext>
            </a:extLst>
          </p:cNvPr>
          <p:cNvSpPr>
            <a:spLocks noGrp="1"/>
          </p:cNvSpPr>
          <p:nvPr>
            <p:ph type="title"/>
          </p:nvPr>
        </p:nvSpPr>
        <p:spPr/>
        <p:txBody>
          <a:bodyPr/>
          <a:lstStyle/>
          <a:p>
            <a:endParaRPr lang="fr-BE"/>
          </a:p>
        </p:txBody>
      </p:sp>
      <p:sp>
        <p:nvSpPr>
          <p:cNvPr id="3" name="Espace réservé du contenu 2">
            <a:extLst>
              <a:ext uri="{FF2B5EF4-FFF2-40B4-BE49-F238E27FC236}">
                <a16:creationId xmlns:a16="http://schemas.microsoft.com/office/drawing/2014/main" id="{F42F5E81-2938-CABE-2D01-D8602F312045}"/>
              </a:ext>
            </a:extLst>
          </p:cNvPr>
          <p:cNvSpPr>
            <a:spLocks noGrp="1"/>
          </p:cNvSpPr>
          <p:nvPr>
            <p:ph idx="1"/>
          </p:nvPr>
        </p:nvSpPr>
        <p:spPr/>
        <p:txBody>
          <a:bodyPr/>
          <a:lstStyle/>
          <a:p>
            <a:endParaRPr lang="fr-BE" dirty="0"/>
          </a:p>
        </p:txBody>
      </p:sp>
      <p:sp>
        <p:nvSpPr>
          <p:cNvPr id="4" name="Rectangle 3">
            <a:extLst>
              <a:ext uri="{FF2B5EF4-FFF2-40B4-BE49-F238E27FC236}">
                <a16:creationId xmlns:a16="http://schemas.microsoft.com/office/drawing/2014/main" id="{D73DB5FD-14CD-CEEA-2B51-50E948310553}"/>
              </a:ext>
            </a:extLst>
          </p:cNvPr>
          <p:cNvSpPr/>
          <p:nvPr/>
        </p:nvSpPr>
        <p:spPr>
          <a:xfrm>
            <a:off x="0" y="0"/>
            <a:ext cx="12192000" cy="6858000"/>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highlight>
                <a:srgbClr val="008000"/>
              </a:highlight>
            </a:endParaRPr>
          </a:p>
        </p:txBody>
      </p:sp>
      <p:sp>
        <p:nvSpPr>
          <p:cNvPr id="5" name="ZoneTexte 4">
            <a:extLst>
              <a:ext uri="{FF2B5EF4-FFF2-40B4-BE49-F238E27FC236}">
                <a16:creationId xmlns:a16="http://schemas.microsoft.com/office/drawing/2014/main" id="{847DC487-31BC-B3ED-5CDB-D60973D76B9A}"/>
              </a:ext>
            </a:extLst>
          </p:cNvPr>
          <p:cNvSpPr txBox="1"/>
          <p:nvPr/>
        </p:nvSpPr>
        <p:spPr>
          <a:xfrm>
            <a:off x="838200" y="2352502"/>
            <a:ext cx="9929648" cy="1015663"/>
          </a:xfrm>
          <a:prstGeom prst="rect">
            <a:avLst/>
          </a:prstGeom>
          <a:noFill/>
        </p:spPr>
        <p:txBody>
          <a:bodyPr wrap="square" rtlCol="0">
            <a:spAutoFit/>
          </a:bodyPr>
          <a:lstStyle/>
          <a:p>
            <a:r>
              <a:rPr lang="fr-FR" sz="6000" dirty="0">
                <a:solidFill>
                  <a:srgbClr val="E57432"/>
                </a:solidFill>
                <a:latin typeface="Bebas Neue" panose="020B0606020202050201" pitchFamily="34" charset="0"/>
                <a:ea typeface="+mj-ea"/>
                <a:cs typeface="+mj-cs"/>
              </a:rPr>
              <a:t>Et si on testait ? </a:t>
            </a:r>
            <a:endParaRPr lang="fr-BE" sz="6000" dirty="0">
              <a:solidFill>
                <a:srgbClr val="E57432"/>
              </a:solidFill>
              <a:latin typeface="Bebas Neue" panose="020B0606020202050201" pitchFamily="34" charset="0"/>
              <a:ea typeface="+mj-ea"/>
              <a:cs typeface="+mj-cs"/>
            </a:endParaRPr>
          </a:p>
        </p:txBody>
      </p:sp>
      <p:sp>
        <p:nvSpPr>
          <p:cNvPr id="6" name="Rectangle : coins arrondis 5">
            <a:extLst>
              <a:ext uri="{FF2B5EF4-FFF2-40B4-BE49-F238E27FC236}">
                <a16:creationId xmlns:a16="http://schemas.microsoft.com/office/drawing/2014/main" id="{21B808C8-A002-7C5F-DA43-5B010F39A35C}"/>
              </a:ext>
            </a:extLst>
          </p:cNvPr>
          <p:cNvSpPr/>
          <p:nvPr/>
        </p:nvSpPr>
        <p:spPr>
          <a:xfrm>
            <a:off x="801686" y="3404857"/>
            <a:ext cx="9398603" cy="84979"/>
          </a:xfrm>
          <a:prstGeom prst="roundRect">
            <a:avLst/>
          </a:prstGeom>
          <a:solidFill>
            <a:srgbClr val="E57432"/>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E57432"/>
              </a:solidFill>
            </a:endParaRPr>
          </a:p>
        </p:txBody>
      </p:sp>
    </p:spTree>
    <p:extLst>
      <p:ext uri="{BB962C8B-B14F-4D97-AF65-F5344CB8AC3E}">
        <p14:creationId xmlns:p14="http://schemas.microsoft.com/office/powerpoint/2010/main" val="4032302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D3B4577D-1569-D088-ECCC-5C24A512688D}"/>
              </a:ext>
            </a:extLst>
          </p:cNvPr>
          <p:cNvSpPr>
            <a:spLocks noGrp="1"/>
          </p:cNvSpPr>
          <p:nvPr>
            <p:ph type="title"/>
          </p:nvPr>
        </p:nvSpPr>
        <p:spPr/>
        <p:txBody>
          <a:bodyPr/>
          <a:lstStyle/>
          <a:p>
            <a:r>
              <a:rPr lang="fr-FR" dirty="0"/>
              <a:t>Codes des campagnes test</a:t>
            </a:r>
            <a:endParaRPr lang="fr-BE" dirty="0"/>
          </a:p>
        </p:txBody>
      </p:sp>
      <p:graphicFrame>
        <p:nvGraphicFramePr>
          <p:cNvPr id="5" name="Espace réservé du contenu 4">
            <a:extLst>
              <a:ext uri="{FF2B5EF4-FFF2-40B4-BE49-F238E27FC236}">
                <a16:creationId xmlns:a16="http://schemas.microsoft.com/office/drawing/2014/main" id="{C0B3D26B-E3F8-25DE-2168-B2ED0BACB4EB}"/>
              </a:ext>
            </a:extLst>
          </p:cNvPr>
          <p:cNvGraphicFramePr>
            <a:graphicFrameLocks noGrp="1"/>
          </p:cNvGraphicFramePr>
          <p:nvPr>
            <p:ph idx="1"/>
            <p:extLst>
              <p:ext uri="{D42A27DB-BD31-4B8C-83A1-F6EECF244321}">
                <p14:modId xmlns:p14="http://schemas.microsoft.com/office/powerpoint/2010/main" val="1655929977"/>
              </p:ext>
            </p:extLst>
          </p:nvPr>
        </p:nvGraphicFramePr>
        <p:xfrm>
          <a:off x="838200" y="2208398"/>
          <a:ext cx="9007366" cy="2941772"/>
        </p:xfrm>
        <a:graphic>
          <a:graphicData uri="http://schemas.openxmlformats.org/drawingml/2006/table">
            <a:tbl>
              <a:tblPr firstRow="1" bandRow="1">
                <a:tableStyleId>{5C22544A-7EE6-4342-B048-85BDC9FD1C3A}</a:tableStyleId>
              </a:tblPr>
              <a:tblGrid>
                <a:gridCol w="2850931">
                  <a:extLst>
                    <a:ext uri="{9D8B030D-6E8A-4147-A177-3AD203B41FA5}">
                      <a16:colId xmlns:a16="http://schemas.microsoft.com/office/drawing/2014/main" val="10359636"/>
                    </a:ext>
                  </a:extLst>
                </a:gridCol>
                <a:gridCol w="3113690">
                  <a:extLst>
                    <a:ext uri="{9D8B030D-6E8A-4147-A177-3AD203B41FA5}">
                      <a16:colId xmlns:a16="http://schemas.microsoft.com/office/drawing/2014/main" val="2541435095"/>
                    </a:ext>
                  </a:extLst>
                </a:gridCol>
                <a:gridCol w="3042745">
                  <a:extLst>
                    <a:ext uri="{9D8B030D-6E8A-4147-A177-3AD203B41FA5}">
                      <a16:colId xmlns:a16="http://schemas.microsoft.com/office/drawing/2014/main" val="4252152436"/>
                    </a:ext>
                  </a:extLst>
                </a:gridCol>
              </a:tblGrid>
              <a:tr h="1076010">
                <a:tc>
                  <a:txBody>
                    <a:bodyPr/>
                    <a:lstStyle/>
                    <a:p>
                      <a:pPr algn="ctr"/>
                      <a:r>
                        <a:rPr lang="fr-FR" sz="2000" dirty="0"/>
                        <a:t>Diagnostic court</a:t>
                      </a:r>
                      <a:endParaRPr lang="fr-BE" sz="2000" dirty="0"/>
                    </a:p>
                  </a:txBody>
                  <a:tcPr/>
                </a:tc>
                <a:tc>
                  <a:txBody>
                    <a:bodyPr/>
                    <a:lstStyle/>
                    <a:p>
                      <a:pPr algn="ctr"/>
                      <a:r>
                        <a:rPr lang="fr-FR" sz="2000" dirty="0"/>
                        <a:t>Numérique perspicace et lucide</a:t>
                      </a:r>
                      <a:endParaRPr lang="fr-BE" sz="2000" dirty="0"/>
                    </a:p>
                  </a:txBody>
                  <a:tcPr/>
                </a:tc>
                <a:tc>
                  <a:txBody>
                    <a:bodyPr/>
                    <a:lstStyle/>
                    <a:p>
                      <a:pPr algn="ctr"/>
                      <a:r>
                        <a:rPr lang="fr-FR" sz="2000" dirty="0"/>
                        <a:t>Découverte de l’IA</a:t>
                      </a:r>
                      <a:endParaRPr lang="fr-BE" sz="2000" dirty="0"/>
                    </a:p>
                  </a:txBody>
                  <a:tcPr/>
                </a:tc>
                <a:extLst>
                  <a:ext uri="{0D108BD9-81ED-4DB2-BD59-A6C34878D82A}">
                    <a16:rowId xmlns:a16="http://schemas.microsoft.com/office/drawing/2014/main" val="2498807088"/>
                  </a:ext>
                </a:extLst>
              </a:tr>
              <a:tr h="4756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dirty="0"/>
                        <a:t>EENUWG981</a:t>
                      </a:r>
                    </a:p>
                    <a:p>
                      <a:pPr algn="ctr"/>
                      <a:endParaRPr lang="fr-BE" dirty="0"/>
                    </a:p>
                  </a:txBody>
                  <a:tcPr/>
                </a:tc>
                <a:tc>
                  <a:txBody>
                    <a:bodyPr/>
                    <a:lstStyle/>
                    <a:p>
                      <a:pPr algn="ctr"/>
                      <a:r>
                        <a:rPr lang="fr-BE" dirty="0"/>
                        <a:t>PSKVZQ542</a:t>
                      </a:r>
                    </a:p>
                  </a:txBody>
                  <a:tcPr/>
                </a:tc>
                <a:tc>
                  <a:txBody>
                    <a:bodyPr/>
                    <a:lstStyle/>
                    <a:p>
                      <a:pPr algn="ctr"/>
                      <a:r>
                        <a:rPr lang="fr-BE" dirty="0"/>
                        <a:t>ZNRTAU538</a:t>
                      </a:r>
                    </a:p>
                  </a:txBody>
                  <a:tcPr/>
                </a:tc>
                <a:extLst>
                  <a:ext uri="{0D108BD9-81ED-4DB2-BD59-A6C34878D82A}">
                    <a16:rowId xmlns:a16="http://schemas.microsoft.com/office/drawing/2014/main" val="3069855786"/>
                  </a:ext>
                </a:extLst>
              </a:tr>
              <a:tr h="1225682">
                <a:tc>
                  <a:txBody>
                    <a:bodyPr/>
                    <a:lstStyle/>
                    <a:p>
                      <a:endParaRPr lang="fr-BE" dirty="0"/>
                    </a:p>
                  </a:txBody>
                  <a:tcPr/>
                </a:tc>
                <a:tc>
                  <a:txBody>
                    <a:bodyPr/>
                    <a:lstStyle/>
                    <a:p>
                      <a:endParaRPr lang="fr-BE" dirty="0"/>
                    </a:p>
                  </a:txBody>
                  <a:tcPr/>
                </a:tc>
                <a:tc>
                  <a:txBody>
                    <a:bodyPr/>
                    <a:lstStyle/>
                    <a:p>
                      <a:endParaRPr lang="fr-BE" dirty="0"/>
                    </a:p>
                  </a:txBody>
                  <a:tcPr/>
                </a:tc>
                <a:extLst>
                  <a:ext uri="{0D108BD9-81ED-4DB2-BD59-A6C34878D82A}">
                    <a16:rowId xmlns:a16="http://schemas.microsoft.com/office/drawing/2014/main" val="1891541852"/>
                  </a:ext>
                </a:extLst>
              </a:tr>
            </a:tbl>
          </a:graphicData>
        </a:graphic>
      </p:graphicFrame>
      <p:pic>
        <p:nvPicPr>
          <p:cNvPr id="9" name="Image 8" descr="Une image contenant motif, conception, art, Graphique&#10;&#10;Description générée automatiquement">
            <a:extLst>
              <a:ext uri="{FF2B5EF4-FFF2-40B4-BE49-F238E27FC236}">
                <a16:creationId xmlns:a16="http://schemas.microsoft.com/office/drawing/2014/main" id="{29316125-525C-14FD-9391-CEDCEA8296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9375" y="4019638"/>
            <a:ext cx="1034118" cy="1034118"/>
          </a:xfrm>
          <a:prstGeom prst="rect">
            <a:avLst/>
          </a:prstGeom>
        </p:spPr>
      </p:pic>
      <p:pic>
        <p:nvPicPr>
          <p:cNvPr id="11" name="Image 10" descr="Une image contenant motif, conception, typographie&#10;&#10;Description générée automatiquement">
            <a:extLst>
              <a:ext uri="{FF2B5EF4-FFF2-40B4-BE49-F238E27FC236}">
                <a16:creationId xmlns:a16="http://schemas.microsoft.com/office/drawing/2014/main" id="{4F5B0ACD-01F6-2CF9-C8A7-E66E670E94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0166" y="4019637"/>
            <a:ext cx="1034119" cy="1034119"/>
          </a:xfrm>
          <a:prstGeom prst="rect">
            <a:avLst/>
          </a:prstGeom>
        </p:spPr>
      </p:pic>
      <p:pic>
        <p:nvPicPr>
          <p:cNvPr id="13" name="Image 12" descr="Une image contenant motif, conception, art, Graphique&#10;&#10;Description générée automatiquement">
            <a:extLst>
              <a:ext uri="{FF2B5EF4-FFF2-40B4-BE49-F238E27FC236}">
                <a16:creationId xmlns:a16="http://schemas.microsoft.com/office/drawing/2014/main" id="{C007E492-2A7F-7D82-8A49-8CDBD7ADA6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9621" y="4019637"/>
            <a:ext cx="1034119" cy="1034119"/>
          </a:xfrm>
          <a:prstGeom prst="rect">
            <a:avLst/>
          </a:prstGeom>
        </p:spPr>
      </p:pic>
    </p:spTree>
    <p:extLst>
      <p:ext uri="{BB962C8B-B14F-4D97-AF65-F5344CB8AC3E}">
        <p14:creationId xmlns:p14="http://schemas.microsoft.com/office/powerpoint/2010/main" val="1068745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100B62-7B6B-A887-9A31-CAD2187657D9}"/>
              </a:ext>
            </a:extLst>
          </p:cNvPr>
          <p:cNvSpPr>
            <a:spLocks noGrp="1"/>
          </p:cNvSpPr>
          <p:nvPr>
            <p:ph type="title"/>
          </p:nvPr>
        </p:nvSpPr>
        <p:spPr/>
        <p:txBody>
          <a:bodyPr/>
          <a:lstStyle/>
          <a:p>
            <a:r>
              <a:rPr lang="fr-FR" dirty="0"/>
              <a:t>Espace de remédiation sur Moodle</a:t>
            </a:r>
            <a:endParaRPr lang="fr-BE" dirty="0"/>
          </a:p>
        </p:txBody>
      </p:sp>
      <p:pic>
        <p:nvPicPr>
          <p:cNvPr id="5" name="Espace réservé du contenu 4">
            <a:extLst>
              <a:ext uri="{FF2B5EF4-FFF2-40B4-BE49-F238E27FC236}">
                <a16:creationId xmlns:a16="http://schemas.microsoft.com/office/drawing/2014/main" id="{14B853EC-437A-C2BA-1F41-BFE92839B5EE}"/>
              </a:ext>
            </a:extLst>
          </p:cNvPr>
          <p:cNvPicPr>
            <a:picLocks noGrp="1" noChangeAspect="1"/>
          </p:cNvPicPr>
          <p:nvPr>
            <p:ph idx="1"/>
          </p:nvPr>
        </p:nvPicPr>
        <p:blipFill>
          <a:blip r:embed="rId2"/>
          <a:stretch>
            <a:fillRect/>
          </a:stretch>
        </p:blipFill>
        <p:spPr>
          <a:xfrm>
            <a:off x="1185941" y="1825625"/>
            <a:ext cx="9403230" cy="4166613"/>
          </a:xfrm>
        </p:spPr>
      </p:pic>
    </p:spTree>
    <p:extLst>
      <p:ext uri="{BB962C8B-B14F-4D97-AF65-F5344CB8AC3E}">
        <p14:creationId xmlns:p14="http://schemas.microsoft.com/office/powerpoint/2010/main" val="632815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4B183-5CA1-0414-B270-D5D3C2F0451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FD1E5E3-CA68-2BE6-B41F-F17BEB6ABE6B}"/>
              </a:ext>
            </a:extLst>
          </p:cNvPr>
          <p:cNvSpPr>
            <a:spLocks noGrp="1"/>
          </p:cNvSpPr>
          <p:nvPr>
            <p:ph type="title"/>
          </p:nvPr>
        </p:nvSpPr>
        <p:spPr/>
        <p:txBody>
          <a:bodyPr/>
          <a:lstStyle/>
          <a:p>
            <a:endParaRPr lang="fr-BE"/>
          </a:p>
        </p:txBody>
      </p:sp>
      <p:sp>
        <p:nvSpPr>
          <p:cNvPr id="3" name="Espace réservé du contenu 2">
            <a:extLst>
              <a:ext uri="{FF2B5EF4-FFF2-40B4-BE49-F238E27FC236}">
                <a16:creationId xmlns:a16="http://schemas.microsoft.com/office/drawing/2014/main" id="{C01EB8CA-6F30-463B-2C56-E052D3F39FB6}"/>
              </a:ext>
            </a:extLst>
          </p:cNvPr>
          <p:cNvSpPr>
            <a:spLocks noGrp="1"/>
          </p:cNvSpPr>
          <p:nvPr>
            <p:ph idx="1"/>
          </p:nvPr>
        </p:nvSpPr>
        <p:spPr/>
        <p:txBody>
          <a:bodyPr/>
          <a:lstStyle/>
          <a:p>
            <a:endParaRPr lang="fr-BE" dirty="0"/>
          </a:p>
        </p:txBody>
      </p:sp>
      <p:sp>
        <p:nvSpPr>
          <p:cNvPr id="4" name="Rectangle 3">
            <a:extLst>
              <a:ext uri="{FF2B5EF4-FFF2-40B4-BE49-F238E27FC236}">
                <a16:creationId xmlns:a16="http://schemas.microsoft.com/office/drawing/2014/main" id="{91A88FB4-C37D-2ED8-C12F-E5D6C9BB25F7}"/>
              </a:ext>
            </a:extLst>
          </p:cNvPr>
          <p:cNvSpPr/>
          <p:nvPr/>
        </p:nvSpPr>
        <p:spPr>
          <a:xfrm>
            <a:off x="0" y="0"/>
            <a:ext cx="12192000" cy="6858000"/>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highlight>
                <a:srgbClr val="008000"/>
              </a:highlight>
            </a:endParaRPr>
          </a:p>
        </p:txBody>
      </p:sp>
      <p:sp>
        <p:nvSpPr>
          <p:cNvPr id="5" name="ZoneTexte 4">
            <a:extLst>
              <a:ext uri="{FF2B5EF4-FFF2-40B4-BE49-F238E27FC236}">
                <a16:creationId xmlns:a16="http://schemas.microsoft.com/office/drawing/2014/main" id="{E7539F27-C8C2-4EAD-A73B-5A50EE97B4E3}"/>
              </a:ext>
            </a:extLst>
          </p:cNvPr>
          <p:cNvSpPr txBox="1"/>
          <p:nvPr/>
        </p:nvSpPr>
        <p:spPr>
          <a:xfrm>
            <a:off x="838200" y="2352502"/>
            <a:ext cx="7872248" cy="1015663"/>
          </a:xfrm>
          <a:prstGeom prst="rect">
            <a:avLst/>
          </a:prstGeom>
          <a:noFill/>
        </p:spPr>
        <p:txBody>
          <a:bodyPr wrap="square" rtlCol="0">
            <a:spAutoFit/>
          </a:bodyPr>
          <a:lstStyle/>
          <a:p>
            <a:r>
              <a:rPr lang="fr-FR" sz="6000" dirty="0">
                <a:solidFill>
                  <a:srgbClr val="E57432"/>
                </a:solidFill>
                <a:latin typeface="Bebas Neue" panose="020B0606020202050201" pitchFamily="34" charset="0"/>
                <a:ea typeface="+mj-ea"/>
                <a:cs typeface="+mj-cs"/>
              </a:rPr>
              <a:t>Organisation de campagnes</a:t>
            </a:r>
            <a:endParaRPr lang="fr-BE" sz="6000" dirty="0">
              <a:solidFill>
                <a:srgbClr val="E57432"/>
              </a:solidFill>
              <a:latin typeface="Bebas Neue" panose="020B0606020202050201" pitchFamily="34" charset="0"/>
              <a:ea typeface="+mj-ea"/>
              <a:cs typeface="+mj-cs"/>
            </a:endParaRPr>
          </a:p>
        </p:txBody>
      </p:sp>
      <p:sp>
        <p:nvSpPr>
          <p:cNvPr id="6" name="Rectangle : coins arrondis 5">
            <a:extLst>
              <a:ext uri="{FF2B5EF4-FFF2-40B4-BE49-F238E27FC236}">
                <a16:creationId xmlns:a16="http://schemas.microsoft.com/office/drawing/2014/main" id="{0D16D854-2DE3-CDAF-0D78-F2B009BDBF4A}"/>
              </a:ext>
            </a:extLst>
          </p:cNvPr>
          <p:cNvSpPr/>
          <p:nvPr/>
        </p:nvSpPr>
        <p:spPr>
          <a:xfrm>
            <a:off x="801686" y="3404857"/>
            <a:ext cx="8255603" cy="45719"/>
          </a:xfrm>
          <a:prstGeom prst="roundRect">
            <a:avLst/>
          </a:prstGeom>
          <a:solidFill>
            <a:srgbClr val="E57432"/>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E57432"/>
              </a:solidFill>
            </a:endParaRPr>
          </a:p>
        </p:txBody>
      </p:sp>
    </p:spTree>
    <p:extLst>
      <p:ext uri="{BB962C8B-B14F-4D97-AF65-F5344CB8AC3E}">
        <p14:creationId xmlns:p14="http://schemas.microsoft.com/office/powerpoint/2010/main" val="2045939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41E46C-ECFC-0D65-2F7E-78D43852EA3D}"/>
              </a:ext>
            </a:extLst>
          </p:cNvPr>
          <p:cNvSpPr>
            <a:spLocks noGrp="1"/>
          </p:cNvSpPr>
          <p:nvPr>
            <p:ph type="title"/>
          </p:nvPr>
        </p:nvSpPr>
        <p:spPr/>
        <p:txBody>
          <a:bodyPr>
            <a:normAutofit fontScale="90000"/>
          </a:bodyPr>
          <a:lstStyle/>
          <a:p>
            <a:r>
              <a:rPr lang="fr-FR" dirty="0"/>
              <a:t>Organisation d’une campagne transversale</a:t>
            </a:r>
            <a:endParaRPr lang="fr-BE" dirty="0"/>
          </a:p>
        </p:txBody>
      </p:sp>
      <p:sp>
        <p:nvSpPr>
          <p:cNvPr id="3" name="Espace réservé du contenu 2">
            <a:extLst>
              <a:ext uri="{FF2B5EF4-FFF2-40B4-BE49-F238E27FC236}">
                <a16:creationId xmlns:a16="http://schemas.microsoft.com/office/drawing/2014/main" id="{4ADE2172-3733-A84A-6CE9-AA262B194A89}"/>
              </a:ext>
            </a:extLst>
          </p:cNvPr>
          <p:cNvSpPr>
            <a:spLocks noGrp="1"/>
          </p:cNvSpPr>
          <p:nvPr>
            <p:ph idx="1"/>
          </p:nvPr>
        </p:nvSpPr>
        <p:spPr/>
        <p:txBody>
          <a:bodyPr>
            <a:normAutofit lnSpcReduction="10000"/>
          </a:bodyPr>
          <a:lstStyle/>
          <a:p>
            <a:pPr marL="514350" indent="-514350">
              <a:buFont typeface="+mj-lt"/>
              <a:buAutoNum type="arabicPeriod"/>
            </a:pPr>
            <a:r>
              <a:rPr lang="fr-FR" dirty="0"/>
              <a:t>Envoyer la liste des </a:t>
            </a:r>
            <a:r>
              <a:rPr lang="fr-FR" dirty="0" err="1"/>
              <a:t>étudiant·es</a:t>
            </a:r>
            <a:r>
              <a:rPr lang="fr-FR" dirty="0"/>
              <a:t> du cours au référent </a:t>
            </a:r>
            <a:r>
              <a:rPr lang="fr-FR" dirty="0" err="1"/>
              <a:t>Pix</a:t>
            </a:r>
            <a:endParaRPr lang="fr-FR" dirty="0"/>
          </a:p>
          <a:p>
            <a:pPr marL="514350" indent="-514350">
              <a:buFont typeface="+mj-lt"/>
              <a:buAutoNum type="arabicPeriod"/>
            </a:pPr>
            <a:r>
              <a:rPr lang="fr-FR" dirty="0"/>
              <a:t>Le référent </a:t>
            </a:r>
            <a:r>
              <a:rPr lang="fr-FR" dirty="0" err="1"/>
              <a:t>Pix</a:t>
            </a:r>
            <a:r>
              <a:rPr lang="fr-FR" dirty="0"/>
              <a:t> vous envoie :</a:t>
            </a:r>
          </a:p>
          <a:p>
            <a:pPr marL="971550" lvl="1" indent="-514350">
              <a:buFont typeface="+mj-lt"/>
              <a:buAutoNum type="alphaLcPeriod"/>
            </a:pPr>
            <a:r>
              <a:rPr lang="fr-FR" dirty="0"/>
              <a:t>Le code de la campagne </a:t>
            </a:r>
          </a:p>
          <a:p>
            <a:pPr marL="971550" lvl="1" indent="-514350">
              <a:buFont typeface="+mj-lt"/>
              <a:buAutoNum type="alphaLcPeriod"/>
            </a:pPr>
            <a:r>
              <a:rPr lang="fr-FR" dirty="0"/>
              <a:t>Les informations de connexion pour les étudiant.es</a:t>
            </a:r>
          </a:p>
          <a:p>
            <a:pPr marL="971550" lvl="1" indent="-514350">
              <a:buFont typeface="+mj-lt"/>
              <a:buAutoNum type="alphaLcPeriod"/>
            </a:pPr>
            <a:r>
              <a:rPr lang="fr-FR" dirty="0"/>
              <a:t>Le tableau NOMA / Numéro d’étudiant </a:t>
            </a:r>
            <a:r>
              <a:rPr lang="fr-FR" dirty="0" err="1"/>
              <a:t>Pix</a:t>
            </a:r>
            <a:endParaRPr lang="fr-FR" dirty="0"/>
          </a:p>
          <a:p>
            <a:pPr marL="514350" indent="-514350">
              <a:buFont typeface="+mj-lt"/>
              <a:buAutoNum type="arabicPeriod"/>
            </a:pPr>
            <a:r>
              <a:rPr lang="fr-FR" dirty="0"/>
              <a:t>Le référent </a:t>
            </a:r>
            <a:r>
              <a:rPr lang="fr-FR" dirty="0" err="1"/>
              <a:t>Pix</a:t>
            </a:r>
            <a:r>
              <a:rPr lang="fr-FR" dirty="0"/>
              <a:t> présente </a:t>
            </a:r>
            <a:r>
              <a:rPr lang="fr-FR" dirty="0" err="1"/>
              <a:t>Pix</a:t>
            </a:r>
            <a:r>
              <a:rPr lang="fr-FR" dirty="0"/>
              <a:t> aux étudiant.es avec l’</a:t>
            </a:r>
            <a:r>
              <a:rPr lang="fr-FR" dirty="0" err="1"/>
              <a:t>enseignant·e</a:t>
            </a:r>
            <a:endParaRPr lang="fr-FR" dirty="0"/>
          </a:p>
          <a:p>
            <a:pPr marL="514350" indent="-514350">
              <a:buFont typeface="+mj-lt"/>
              <a:buAutoNum type="arabicPeriod"/>
            </a:pPr>
            <a:r>
              <a:rPr lang="fr-FR" dirty="0"/>
              <a:t>Les </a:t>
            </a:r>
            <a:r>
              <a:rPr lang="fr-FR" dirty="0" err="1"/>
              <a:t>étudiant·es</a:t>
            </a:r>
            <a:r>
              <a:rPr lang="fr-FR" dirty="0"/>
              <a:t> font la campagne</a:t>
            </a:r>
          </a:p>
          <a:p>
            <a:pPr marL="514350" indent="-514350">
              <a:buFont typeface="+mj-lt"/>
              <a:buAutoNum type="arabicPeriod"/>
            </a:pPr>
            <a:r>
              <a:rPr lang="fr-FR" dirty="0"/>
              <a:t>Le référent </a:t>
            </a:r>
            <a:r>
              <a:rPr lang="fr-FR" dirty="0" err="1"/>
              <a:t>Pix</a:t>
            </a:r>
            <a:r>
              <a:rPr lang="fr-FR" dirty="0"/>
              <a:t> envoie les résultats à l’</a:t>
            </a:r>
            <a:r>
              <a:rPr lang="fr-FR" dirty="0" err="1"/>
              <a:t>enseignant·e</a:t>
            </a:r>
            <a:endParaRPr lang="fr-FR" dirty="0"/>
          </a:p>
          <a:p>
            <a:pPr marL="514350" indent="-514350">
              <a:buFont typeface="+mj-lt"/>
              <a:buAutoNum type="arabicPeriod"/>
            </a:pPr>
            <a:endParaRPr lang="fr-FR" dirty="0"/>
          </a:p>
          <a:p>
            <a:pPr marL="514350" indent="-514350">
              <a:buFont typeface="+mj-lt"/>
              <a:buAutoNum type="arabicPeriod"/>
            </a:pPr>
            <a:endParaRPr lang="fr-FR" dirty="0"/>
          </a:p>
          <a:p>
            <a:pPr marL="514350" indent="-514350">
              <a:buFont typeface="+mj-lt"/>
              <a:buAutoNum type="arabicPeriod"/>
            </a:pPr>
            <a:endParaRPr lang="fr-BE" dirty="0"/>
          </a:p>
        </p:txBody>
      </p:sp>
    </p:spTree>
    <p:extLst>
      <p:ext uri="{BB962C8B-B14F-4D97-AF65-F5344CB8AC3E}">
        <p14:creationId xmlns:p14="http://schemas.microsoft.com/office/powerpoint/2010/main" val="3567123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0429AE6-5568-0037-DB4C-87E1DF8168E6}"/>
              </a:ext>
            </a:extLst>
          </p:cNvPr>
          <p:cNvSpPr>
            <a:spLocks noGrp="1"/>
          </p:cNvSpPr>
          <p:nvPr>
            <p:ph type="title"/>
          </p:nvPr>
        </p:nvSpPr>
        <p:spPr/>
        <p:txBody>
          <a:bodyPr/>
          <a:lstStyle/>
          <a:p>
            <a:r>
              <a:rPr lang="fr-FR" dirty="0"/>
              <a:t>1. Envoi de la liste des </a:t>
            </a:r>
            <a:r>
              <a:rPr lang="fr-FR" dirty="0" err="1"/>
              <a:t>étudiant·es</a:t>
            </a:r>
            <a:endParaRPr lang="fr-BE" dirty="0"/>
          </a:p>
        </p:txBody>
      </p:sp>
      <p:sp>
        <p:nvSpPr>
          <p:cNvPr id="5" name="Espace réservé du contenu 4">
            <a:extLst>
              <a:ext uri="{FF2B5EF4-FFF2-40B4-BE49-F238E27FC236}">
                <a16:creationId xmlns:a16="http://schemas.microsoft.com/office/drawing/2014/main" id="{6D8FF38B-D2F0-1237-6DD9-5D81C4B86C3D}"/>
              </a:ext>
            </a:extLst>
          </p:cNvPr>
          <p:cNvSpPr>
            <a:spLocks noGrp="1"/>
          </p:cNvSpPr>
          <p:nvPr>
            <p:ph idx="1"/>
          </p:nvPr>
        </p:nvSpPr>
        <p:spPr>
          <a:xfrm>
            <a:off x="838200" y="1825625"/>
            <a:ext cx="9961179" cy="4351338"/>
          </a:xfrm>
        </p:spPr>
        <p:txBody>
          <a:bodyPr/>
          <a:lstStyle/>
          <a:p>
            <a:r>
              <a:rPr lang="fr-FR" dirty="0"/>
              <a:t>Transmettez la liste des inscrits au cours que vous avez reçu en début d’année</a:t>
            </a:r>
          </a:p>
          <a:p>
            <a:r>
              <a:rPr lang="fr-FR" dirty="0"/>
              <a:t>Si vous n’avez pas de liste :</a:t>
            </a:r>
          </a:p>
          <a:p>
            <a:pPr lvl="1"/>
            <a:r>
              <a:rPr lang="fr-FR" dirty="0"/>
              <a:t>Encodez noms et prénoms de vos étudiant.es dans un tableau Excel</a:t>
            </a:r>
          </a:p>
          <a:p>
            <a:pPr lvl="1"/>
            <a:r>
              <a:rPr lang="fr-FR" dirty="0"/>
              <a:t>Demandez une campagne anonyme</a:t>
            </a:r>
          </a:p>
          <a:p>
            <a:r>
              <a:rPr lang="fr-FR" dirty="0"/>
              <a:t>Nous encodons les données sur </a:t>
            </a:r>
            <a:r>
              <a:rPr lang="fr-FR" dirty="0" err="1"/>
              <a:t>Pix</a:t>
            </a:r>
            <a:r>
              <a:rPr lang="fr-FR" dirty="0"/>
              <a:t> Orga (outil qui permet de gérer les campagnes au sein de l’UCLouvain)</a:t>
            </a:r>
          </a:p>
          <a:p>
            <a:pPr marL="0" indent="0">
              <a:buNone/>
            </a:pPr>
            <a:endParaRPr lang="fr-BE" dirty="0"/>
          </a:p>
        </p:txBody>
      </p:sp>
    </p:spTree>
    <p:extLst>
      <p:ext uri="{BB962C8B-B14F-4D97-AF65-F5344CB8AC3E}">
        <p14:creationId xmlns:p14="http://schemas.microsoft.com/office/powerpoint/2010/main" val="3274213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6B0713-E9E1-4579-CA14-FC3073BB285A}"/>
              </a:ext>
            </a:extLst>
          </p:cNvPr>
          <p:cNvSpPr>
            <a:spLocks noGrp="1"/>
          </p:cNvSpPr>
          <p:nvPr>
            <p:ph type="title"/>
          </p:nvPr>
        </p:nvSpPr>
        <p:spPr/>
        <p:txBody>
          <a:bodyPr/>
          <a:lstStyle/>
          <a:p>
            <a:r>
              <a:rPr lang="fr-FR" dirty="0"/>
              <a:t>Référentiel DigComp 2.2</a:t>
            </a:r>
            <a:endParaRPr lang="fr-BE" dirty="0"/>
          </a:p>
        </p:txBody>
      </p:sp>
      <p:pic>
        <p:nvPicPr>
          <p:cNvPr id="9" name="Espace réservé du contenu 8">
            <a:extLst>
              <a:ext uri="{FF2B5EF4-FFF2-40B4-BE49-F238E27FC236}">
                <a16:creationId xmlns:a16="http://schemas.microsoft.com/office/drawing/2014/main" id="{FC7B8A00-B0FE-71A9-B9BE-93014EC3C738}"/>
              </a:ext>
            </a:extLst>
          </p:cNvPr>
          <p:cNvPicPr>
            <a:picLocks noGrp="1" noChangeAspect="1"/>
          </p:cNvPicPr>
          <p:nvPr>
            <p:ph sz="half" idx="2"/>
          </p:nvPr>
        </p:nvPicPr>
        <p:blipFill>
          <a:blip r:embed="rId2"/>
          <a:stretch>
            <a:fillRect/>
          </a:stretch>
        </p:blipFill>
        <p:spPr>
          <a:xfrm>
            <a:off x="6922502" y="1825625"/>
            <a:ext cx="3680996" cy="4351338"/>
          </a:xfrm>
        </p:spPr>
      </p:pic>
      <p:pic>
        <p:nvPicPr>
          <p:cNvPr id="11" name="Espace réservé du contenu 10">
            <a:extLst>
              <a:ext uri="{FF2B5EF4-FFF2-40B4-BE49-F238E27FC236}">
                <a16:creationId xmlns:a16="http://schemas.microsoft.com/office/drawing/2014/main" id="{D99F62E4-65BD-C581-6F48-F70EFD5CD365}"/>
              </a:ext>
            </a:extLst>
          </p:cNvPr>
          <p:cNvPicPr>
            <a:picLocks noGrp="1" noChangeAspect="1"/>
          </p:cNvPicPr>
          <p:nvPr>
            <p:ph sz="half" idx="1"/>
          </p:nvPr>
        </p:nvPicPr>
        <p:blipFill>
          <a:blip r:embed="rId3"/>
          <a:stretch>
            <a:fillRect/>
          </a:stretch>
        </p:blipFill>
        <p:spPr>
          <a:xfrm>
            <a:off x="929423" y="2698161"/>
            <a:ext cx="4999153" cy="2606266"/>
          </a:xfrm>
        </p:spPr>
      </p:pic>
      <p:sp>
        <p:nvSpPr>
          <p:cNvPr id="12" name="ZoneTexte 11">
            <a:extLst>
              <a:ext uri="{FF2B5EF4-FFF2-40B4-BE49-F238E27FC236}">
                <a16:creationId xmlns:a16="http://schemas.microsoft.com/office/drawing/2014/main" id="{E8D2AC56-0130-C9FB-BAA5-98666D522E90}"/>
              </a:ext>
            </a:extLst>
          </p:cNvPr>
          <p:cNvSpPr txBox="1"/>
          <p:nvPr/>
        </p:nvSpPr>
        <p:spPr>
          <a:xfrm>
            <a:off x="653143" y="5746076"/>
            <a:ext cx="5844600" cy="430887"/>
          </a:xfrm>
          <a:prstGeom prst="rect">
            <a:avLst/>
          </a:prstGeom>
          <a:noFill/>
        </p:spPr>
        <p:txBody>
          <a:bodyPr wrap="square" rtlCol="0">
            <a:spAutoFit/>
          </a:bodyPr>
          <a:lstStyle/>
          <a:p>
            <a:r>
              <a:rPr lang="fr-FR" sz="1100" dirty="0"/>
              <a:t>Source : DigComp 2.2 The digital </a:t>
            </a:r>
            <a:r>
              <a:rPr lang="fr-FR" sz="1100" dirty="0" err="1"/>
              <a:t>Competence</a:t>
            </a:r>
            <a:r>
              <a:rPr lang="fr-FR" sz="1100" dirty="0"/>
              <a:t> Framework for </a:t>
            </a:r>
            <a:r>
              <a:rPr lang="fr-FR" sz="1100" dirty="0" err="1"/>
              <a:t>Citizens</a:t>
            </a:r>
            <a:r>
              <a:rPr lang="fr-FR" sz="1100" dirty="0"/>
              <a:t>, EUR 31006 EN, </a:t>
            </a:r>
            <a:r>
              <a:rPr lang="fr-BE" sz="1100" dirty="0">
                <a:hlinkClick r:id="rId4"/>
              </a:rPr>
              <a:t>https://publications.jrc.ec.europa.eu/repository/handle/JRC128415</a:t>
            </a:r>
            <a:endParaRPr lang="fr-BE" sz="1100" dirty="0"/>
          </a:p>
        </p:txBody>
      </p:sp>
    </p:spTree>
    <p:extLst>
      <p:ext uri="{BB962C8B-B14F-4D97-AF65-F5344CB8AC3E}">
        <p14:creationId xmlns:p14="http://schemas.microsoft.com/office/powerpoint/2010/main" val="2271070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BBE7F6-31EE-B5C4-8EF3-EAD3B1BBEF95}"/>
              </a:ext>
            </a:extLst>
          </p:cNvPr>
          <p:cNvSpPr>
            <a:spLocks noGrp="1"/>
          </p:cNvSpPr>
          <p:nvPr>
            <p:ph type="title"/>
          </p:nvPr>
        </p:nvSpPr>
        <p:spPr/>
        <p:txBody>
          <a:bodyPr>
            <a:normAutofit fontScale="90000"/>
          </a:bodyPr>
          <a:lstStyle/>
          <a:p>
            <a:r>
              <a:rPr lang="fr-FR" dirty="0"/>
              <a:t>2. Préparation des documents de campagne</a:t>
            </a:r>
            <a:endParaRPr lang="fr-BE" dirty="0"/>
          </a:p>
        </p:txBody>
      </p:sp>
      <p:graphicFrame>
        <p:nvGraphicFramePr>
          <p:cNvPr id="4" name="Espace réservé du contenu 3">
            <a:extLst>
              <a:ext uri="{FF2B5EF4-FFF2-40B4-BE49-F238E27FC236}">
                <a16:creationId xmlns:a16="http://schemas.microsoft.com/office/drawing/2014/main" id="{461BD43E-1E0A-2E55-F9EE-8C633CD1B850}"/>
              </a:ext>
            </a:extLst>
          </p:cNvPr>
          <p:cNvGraphicFramePr>
            <a:graphicFrameLocks noGrp="1"/>
          </p:cNvGraphicFramePr>
          <p:nvPr>
            <p:ph idx="1"/>
            <p:extLst>
              <p:ext uri="{D42A27DB-BD31-4B8C-83A1-F6EECF244321}">
                <p14:modId xmlns:p14="http://schemas.microsoft.com/office/powerpoint/2010/main" val="2195427730"/>
              </p:ext>
            </p:extLst>
          </p:nvPr>
        </p:nvGraphicFramePr>
        <p:xfrm>
          <a:off x="570186" y="1690688"/>
          <a:ext cx="9984828" cy="4204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8952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998B1D-4A30-9069-8262-CC5212B889DA}"/>
              </a:ext>
            </a:extLst>
          </p:cNvPr>
          <p:cNvSpPr>
            <a:spLocks noGrp="1"/>
          </p:cNvSpPr>
          <p:nvPr>
            <p:ph type="title"/>
          </p:nvPr>
        </p:nvSpPr>
        <p:spPr/>
        <p:txBody>
          <a:bodyPr/>
          <a:lstStyle/>
          <a:p>
            <a:r>
              <a:rPr lang="fr-FR"/>
              <a:t>3. Présentation en auditoire</a:t>
            </a:r>
            <a:endParaRPr lang="fr-BE" dirty="0"/>
          </a:p>
        </p:txBody>
      </p:sp>
      <p:sp>
        <p:nvSpPr>
          <p:cNvPr id="3" name="Espace réservé du contenu 2">
            <a:extLst>
              <a:ext uri="{FF2B5EF4-FFF2-40B4-BE49-F238E27FC236}">
                <a16:creationId xmlns:a16="http://schemas.microsoft.com/office/drawing/2014/main" id="{124712DA-1A48-A9D8-DDD1-6372B0E2FDB6}"/>
              </a:ext>
            </a:extLst>
          </p:cNvPr>
          <p:cNvSpPr>
            <a:spLocks noGrp="1"/>
          </p:cNvSpPr>
          <p:nvPr>
            <p:ph sz="half" idx="1"/>
          </p:nvPr>
        </p:nvSpPr>
        <p:spPr/>
        <p:txBody>
          <a:bodyPr>
            <a:normAutofit fontScale="85000" lnSpcReduction="20000"/>
          </a:bodyPr>
          <a:lstStyle/>
          <a:p>
            <a:r>
              <a:rPr lang="fr-FR" dirty="0"/>
              <a:t>Partenariat avec l’</a:t>
            </a:r>
            <a:r>
              <a:rPr lang="fr-FR" dirty="0" err="1"/>
              <a:t>enseignant·e</a:t>
            </a:r>
            <a:r>
              <a:rPr lang="fr-FR" dirty="0"/>
              <a:t> : importance des compétences numériques aussi à l’université =&gt; intervenir à deux pour marquer le soutien de l’</a:t>
            </a:r>
            <a:r>
              <a:rPr lang="fr-FR" dirty="0" err="1"/>
              <a:t>enseignant·e</a:t>
            </a:r>
            <a:endParaRPr lang="fr-FR" dirty="0"/>
          </a:p>
          <a:p>
            <a:r>
              <a:rPr lang="fr-FR" dirty="0"/>
              <a:t>En début de cours – 10 minutes</a:t>
            </a:r>
          </a:p>
          <a:p>
            <a:r>
              <a:rPr lang="fr-FR" dirty="0"/>
              <a:t>Facteurs de succès :</a:t>
            </a:r>
          </a:p>
          <a:p>
            <a:pPr lvl="1"/>
            <a:r>
              <a:rPr lang="fr-FR" dirty="0"/>
              <a:t>Présentation en présentiel</a:t>
            </a:r>
          </a:p>
          <a:p>
            <a:pPr lvl="1"/>
            <a:r>
              <a:rPr lang="fr-FR" dirty="0"/>
              <a:t>Lancement avec les étudiant.es</a:t>
            </a:r>
          </a:p>
          <a:p>
            <a:pPr lvl="1"/>
            <a:r>
              <a:rPr lang="fr-FR" dirty="0"/>
              <a:t>Donner une échéance</a:t>
            </a:r>
          </a:p>
          <a:p>
            <a:pPr lvl="1"/>
            <a:r>
              <a:rPr lang="fr-FR" dirty="0"/>
              <a:t>Intégrer </a:t>
            </a:r>
            <a:r>
              <a:rPr lang="fr-FR" dirty="0" err="1"/>
              <a:t>Pix</a:t>
            </a:r>
            <a:r>
              <a:rPr lang="fr-FR" dirty="0"/>
              <a:t> comme activité de cours ou de TP (mise à l’horaire)</a:t>
            </a:r>
          </a:p>
          <a:p>
            <a:pPr marL="457200" lvl="1" indent="0">
              <a:buNone/>
            </a:pPr>
            <a:endParaRPr lang="fr-BE" dirty="0"/>
          </a:p>
        </p:txBody>
      </p:sp>
      <p:pic>
        <p:nvPicPr>
          <p:cNvPr id="6" name="Espace réservé du contenu 5" descr="Une image contenant intérieur, mur, salle de concert, Centre des arts de la scène&#10;&#10;Description générée automatiquement">
            <a:extLst>
              <a:ext uri="{FF2B5EF4-FFF2-40B4-BE49-F238E27FC236}">
                <a16:creationId xmlns:a16="http://schemas.microsoft.com/office/drawing/2014/main" id="{96AC047A-28D7-3070-3259-77FA3462571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19800" y="2125170"/>
            <a:ext cx="4398579" cy="329893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2632530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3D8940-B4E7-4BD5-2F31-7031B3A83F46}"/>
              </a:ext>
            </a:extLst>
          </p:cNvPr>
          <p:cNvSpPr>
            <a:spLocks noGrp="1"/>
          </p:cNvSpPr>
          <p:nvPr>
            <p:ph type="title"/>
          </p:nvPr>
        </p:nvSpPr>
        <p:spPr/>
        <p:txBody>
          <a:bodyPr/>
          <a:lstStyle/>
          <a:p>
            <a:r>
              <a:rPr lang="fr-FR" dirty="0"/>
              <a:t>4. Les </a:t>
            </a:r>
            <a:r>
              <a:rPr lang="fr-FR" dirty="0" err="1"/>
              <a:t>étudiant·es</a:t>
            </a:r>
            <a:r>
              <a:rPr lang="fr-FR" dirty="0"/>
              <a:t> font la campagne</a:t>
            </a:r>
            <a:endParaRPr lang="fr-BE" dirty="0"/>
          </a:p>
        </p:txBody>
      </p:sp>
      <p:graphicFrame>
        <p:nvGraphicFramePr>
          <p:cNvPr id="5" name="Espace réservé du contenu 4">
            <a:extLst>
              <a:ext uri="{FF2B5EF4-FFF2-40B4-BE49-F238E27FC236}">
                <a16:creationId xmlns:a16="http://schemas.microsoft.com/office/drawing/2014/main" id="{6F9BE4C9-75D4-2054-22FB-B59CBA7CE0FC}"/>
              </a:ext>
            </a:extLst>
          </p:cNvPr>
          <p:cNvGraphicFramePr>
            <a:graphicFrameLocks noGrp="1"/>
          </p:cNvGraphicFramePr>
          <p:nvPr>
            <p:ph idx="1"/>
            <p:extLst>
              <p:ext uri="{D42A27DB-BD31-4B8C-83A1-F6EECF244321}">
                <p14:modId xmlns:p14="http://schemas.microsoft.com/office/powerpoint/2010/main" val="2845404217"/>
              </p:ext>
            </p:extLst>
          </p:nvPr>
        </p:nvGraphicFramePr>
        <p:xfrm>
          <a:off x="538655" y="1690688"/>
          <a:ext cx="1012671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7353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931C12-BAF9-74F9-1281-9DD5140530A7}"/>
              </a:ext>
            </a:extLst>
          </p:cNvPr>
          <p:cNvSpPr>
            <a:spLocks noGrp="1"/>
          </p:cNvSpPr>
          <p:nvPr>
            <p:ph type="title"/>
          </p:nvPr>
        </p:nvSpPr>
        <p:spPr/>
        <p:txBody>
          <a:bodyPr/>
          <a:lstStyle/>
          <a:p>
            <a:r>
              <a:rPr lang="fr-FR" dirty="0"/>
              <a:t>5. Envoi des résultats</a:t>
            </a:r>
            <a:endParaRPr lang="fr-BE" dirty="0"/>
          </a:p>
        </p:txBody>
      </p:sp>
      <p:sp>
        <p:nvSpPr>
          <p:cNvPr id="3" name="Espace réservé du contenu 2">
            <a:extLst>
              <a:ext uri="{FF2B5EF4-FFF2-40B4-BE49-F238E27FC236}">
                <a16:creationId xmlns:a16="http://schemas.microsoft.com/office/drawing/2014/main" id="{2DB6B338-146E-854A-2C0D-E12166C77D45}"/>
              </a:ext>
            </a:extLst>
          </p:cNvPr>
          <p:cNvSpPr>
            <a:spLocks noGrp="1"/>
          </p:cNvSpPr>
          <p:nvPr>
            <p:ph sz="half" idx="1"/>
          </p:nvPr>
        </p:nvSpPr>
        <p:spPr>
          <a:xfrm>
            <a:off x="424873" y="1690688"/>
            <a:ext cx="4821381" cy="3518621"/>
          </a:xfrm>
        </p:spPr>
        <p:txBody>
          <a:bodyPr>
            <a:normAutofit lnSpcReduction="10000"/>
          </a:bodyPr>
          <a:lstStyle/>
          <a:p>
            <a:r>
              <a:rPr lang="fr-FR" dirty="0"/>
              <a:t>Taux de participation</a:t>
            </a:r>
          </a:p>
          <a:p>
            <a:r>
              <a:rPr lang="fr-FR" dirty="0"/>
              <a:t>Résultats individuels</a:t>
            </a:r>
          </a:p>
          <a:p>
            <a:r>
              <a:rPr lang="fr-FR" dirty="0"/>
              <a:t>Résultats de la cohorte, compétence par compétence</a:t>
            </a:r>
          </a:p>
          <a:p>
            <a:r>
              <a:rPr lang="fr-FR" dirty="0"/>
              <a:t>Liste des compétences à travailler en priorité (avec tutos)</a:t>
            </a:r>
          </a:p>
        </p:txBody>
      </p:sp>
      <p:pic>
        <p:nvPicPr>
          <p:cNvPr id="6" name="Espace réservé du contenu 5">
            <a:extLst>
              <a:ext uri="{FF2B5EF4-FFF2-40B4-BE49-F238E27FC236}">
                <a16:creationId xmlns:a16="http://schemas.microsoft.com/office/drawing/2014/main" id="{6FA3ED13-C97A-CEE2-7742-6E58055D700D}"/>
              </a:ext>
            </a:extLst>
          </p:cNvPr>
          <p:cNvPicPr>
            <a:picLocks noGrp="1" noChangeAspect="1"/>
          </p:cNvPicPr>
          <p:nvPr>
            <p:ph sz="half" idx="2"/>
          </p:nvPr>
        </p:nvPicPr>
        <p:blipFill>
          <a:blip r:embed="rId2"/>
          <a:stretch>
            <a:fillRect/>
          </a:stretch>
        </p:blipFill>
        <p:spPr>
          <a:xfrm>
            <a:off x="5530273" y="3927369"/>
            <a:ext cx="5451764" cy="2426960"/>
          </a:xfrm>
          <a:prstGeom prst="rect">
            <a:avLst/>
          </a:prstGeom>
          <a:solidFill>
            <a:srgbClr val="FFFFFF">
              <a:shade val="85000"/>
            </a:srgbClr>
          </a:solidFill>
          <a:ln w="190500" cap="rnd">
            <a:noFill/>
          </a:ln>
          <a:effectLst/>
        </p:spPr>
      </p:pic>
      <p:pic>
        <p:nvPicPr>
          <p:cNvPr id="8" name="Image 7">
            <a:extLst>
              <a:ext uri="{FF2B5EF4-FFF2-40B4-BE49-F238E27FC236}">
                <a16:creationId xmlns:a16="http://schemas.microsoft.com/office/drawing/2014/main" id="{50EC199B-CEAC-23DA-31FF-74D49C09EFE9}"/>
              </a:ext>
            </a:extLst>
          </p:cNvPr>
          <p:cNvPicPr>
            <a:picLocks noChangeAspect="1"/>
          </p:cNvPicPr>
          <p:nvPr/>
        </p:nvPicPr>
        <p:blipFill>
          <a:blip r:embed="rId3"/>
          <a:stretch>
            <a:fillRect/>
          </a:stretch>
        </p:blipFill>
        <p:spPr>
          <a:xfrm>
            <a:off x="5530273" y="1374235"/>
            <a:ext cx="4967265" cy="2464051"/>
          </a:xfrm>
          <a:prstGeom prst="rect">
            <a:avLst/>
          </a:prstGeom>
        </p:spPr>
      </p:pic>
    </p:spTree>
    <p:extLst>
      <p:ext uri="{BB962C8B-B14F-4D97-AF65-F5344CB8AC3E}">
        <p14:creationId xmlns:p14="http://schemas.microsoft.com/office/powerpoint/2010/main" val="3912733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86E877-19C7-4199-28C1-BD5216F60D20}"/>
              </a:ext>
            </a:extLst>
          </p:cNvPr>
          <p:cNvSpPr>
            <a:spLocks noGrp="1"/>
          </p:cNvSpPr>
          <p:nvPr>
            <p:ph type="title"/>
          </p:nvPr>
        </p:nvSpPr>
        <p:spPr/>
        <p:txBody>
          <a:bodyPr/>
          <a:lstStyle/>
          <a:p>
            <a:r>
              <a:rPr lang="fr-FR" dirty="0"/>
              <a:t>Où agir à l’UCLouvain ?</a:t>
            </a:r>
            <a:endParaRPr lang="fr-BE" dirty="0"/>
          </a:p>
        </p:txBody>
      </p:sp>
      <p:sp>
        <p:nvSpPr>
          <p:cNvPr id="3" name="Espace réservé du contenu 2">
            <a:extLst>
              <a:ext uri="{FF2B5EF4-FFF2-40B4-BE49-F238E27FC236}">
                <a16:creationId xmlns:a16="http://schemas.microsoft.com/office/drawing/2014/main" id="{27EDA25D-1C3A-9172-FE6A-A6A16F468F14}"/>
              </a:ext>
            </a:extLst>
          </p:cNvPr>
          <p:cNvSpPr>
            <a:spLocks noGrp="1"/>
          </p:cNvSpPr>
          <p:nvPr>
            <p:ph idx="1"/>
          </p:nvPr>
        </p:nvSpPr>
        <p:spPr/>
        <p:txBody>
          <a:bodyPr/>
          <a:lstStyle/>
          <a:p>
            <a:r>
              <a:rPr lang="fr-FR" dirty="0"/>
              <a:t>Aide à la réussite (</a:t>
            </a:r>
            <a:r>
              <a:rPr lang="fr-FR" dirty="0" err="1"/>
              <a:t>Winweek</a:t>
            </a:r>
            <a:r>
              <a:rPr lang="fr-FR" dirty="0"/>
              <a:t>…)</a:t>
            </a:r>
          </a:p>
          <a:p>
            <a:r>
              <a:rPr lang="fr-FR" dirty="0"/>
              <a:t>Semaine de cours préparatoires</a:t>
            </a:r>
          </a:p>
          <a:p>
            <a:r>
              <a:rPr lang="fr-FR" dirty="0"/>
              <a:t>Programme</a:t>
            </a:r>
          </a:p>
          <a:p>
            <a:r>
              <a:rPr lang="fr-FR" dirty="0"/>
              <a:t>…</a:t>
            </a:r>
            <a:endParaRPr lang="fr-BE" dirty="0"/>
          </a:p>
        </p:txBody>
      </p:sp>
    </p:spTree>
    <p:extLst>
      <p:ext uri="{BB962C8B-B14F-4D97-AF65-F5344CB8AC3E}">
        <p14:creationId xmlns:p14="http://schemas.microsoft.com/office/powerpoint/2010/main" val="21144970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03594D-FEAA-6FB7-CB5D-F6C305CA4350}"/>
              </a:ext>
            </a:extLst>
          </p:cNvPr>
          <p:cNvSpPr>
            <a:spLocks noGrp="1"/>
          </p:cNvSpPr>
          <p:nvPr>
            <p:ph type="title"/>
          </p:nvPr>
        </p:nvSpPr>
        <p:spPr/>
        <p:txBody>
          <a:bodyPr/>
          <a:lstStyle/>
          <a:p>
            <a:r>
              <a:rPr lang="fr-FR" dirty="0"/>
              <a:t>Bibliographie</a:t>
            </a:r>
            <a:endParaRPr lang="fr-BE" dirty="0"/>
          </a:p>
        </p:txBody>
      </p:sp>
      <p:sp>
        <p:nvSpPr>
          <p:cNvPr id="3" name="Espace réservé du contenu 2">
            <a:extLst>
              <a:ext uri="{FF2B5EF4-FFF2-40B4-BE49-F238E27FC236}">
                <a16:creationId xmlns:a16="http://schemas.microsoft.com/office/drawing/2014/main" id="{2567E029-5DC5-E141-4CB6-5314C7E4DFC0}"/>
              </a:ext>
            </a:extLst>
          </p:cNvPr>
          <p:cNvSpPr>
            <a:spLocks noGrp="1"/>
          </p:cNvSpPr>
          <p:nvPr>
            <p:ph idx="1"/>
          </p:nvPr>
        </p:nvSpPr>
        <p:spPr>
          <a:xfrm>
            <a:off x="62523" y="1825625"/>
            <a:ext cx="10941539" cy="4351338"/>
          </a:xfrm>
        </p:spPr>
        <p:txBody>
          <a:bodyPr>
            <a:normAutofit fontScale="55000" lnSpcReduction="20000"/>
          </a:bodyPr>
          <a:lstStyle/>
          <a:p>
            <a:pPr>
              <a:lnSpc>
                <a:spcPct val="170000"/>
              </a:lnSpc>
            </a:pPr>
            <a:r>
              <a:rPr lang="fr-FR" dirty="0"/>
              <a:t>Bachy, S. (2021). Portrait des compétences numériques d’étudiants belges et pistes d’accompagnement</a:t>
            </a:r>
            <a:r>
              <a:rPr lang="fr-BE" dirty="0"/>
              <a:t>. Revue internationale des technologies en pédagogie universitaire / International Journal of Technologies in </a:t>
            </a:r>
            <a:r>
              <a:rPr lang="fr-BE" dirty="0" err="1"/>
              <a:t>Higher</a:t>
            </a:r>
            <a:r>
              <a:rPr lang="fr-BE" dirty="0"/>
              <a:t> Education, 18(3), 17-38. </a:t>
            </a:r>
            <a:r>
              <a:rPr lang="fr-BE" dirty="0">
                <a:hlinkClick r:id="rId2"/>
              </a:rPr>
              <a:t>https://doi.org/10.18162/ritpu-2021-v18n3-02</a:t>
            </a:r>
            <a:endParaRPr lang="fr-BE" dirty="0"/>
          </a:p>
          <a:p>
            <a:pPr>
              <a:lnSpc>
                <a:spcPct val="170000"/>
              </a:lnSpc>
            </a:pPr>
            <a:r>
              <a:rPr lang="fr-BE" dirty="0"/>
              <a:t>Bachy, S. (2024). Vulnérabilité numérique : un enjeu pour l’aide à la réussite. Revue internationale des technologies en pédagogie universitaire / International Journal of Technologies in </a:t>
            </a:r>
            <a:r>
              <a:rPr lang="fr-BE" dirty="0" err="1"/>
              <a:t>Higher</a:t>
            </a:r>
            <a:r>
              <a:rPr lang="fr-BE" dirty="0"/>
              <a:t> Education, 21(1), 1-24. </a:t>
            </a:r>
            <a:r>
              <a:rPr lang="fr-BE" dirty="0">
                <a:hlinkClick r:id="rId3"/>
              </a:rPr>
              <a:t>https://doi.org/10.18162/ritpu-2024-v21n1-01</a:t>
            </a:r>
            <a:endParaRPr lang="fr-BE" dirty="0"/>
          </a:p>
          <a:p>
            <a:pPr>
              <a:lnSpc>
                <a:spcPct val="170000"/>
              </a:lnSpc>
            </a:pPr>
            <a:r>
              <a:rPr lang="fr-BE" dirty="0"/>
              <a:t>De </a:t>
            </a:r>
            <a:r>
              <a:rPr lang="fr-BE" dirty="0" err="1"/>
              <a:t>Clercq</a:t>
            </a:r>
            <a:r>
              <a:rPr lang="fr-BE" dirty="0"/>
              <a:t>, M., Jacquemart, J., Salmon, A. et Bachy, S. (2022). Favoriser l’évaluation des pratiques d’accompagnement de l’étudiant dans l’enseignement supérieur : entre clarification </a:t>
            </a:r>
            <a:r>
              <a:rPr lang="fr-BE" dirty="0" err="1"/>
              <a:t>concetuelle</a:t>
            </a:r>
            <a:r>
              <a:rPr lang="fr-BE" dirty="0"/>
              <a:t> et discussion méthodologique. Revue des sciences de l’éducation, 48(3), </a:t>
            </a:r>
            <a:r>
              <a:rPr lang="fr-BE" dirty="0">
                <a:hlinkClick r:id="rId4"/>
              </a:rPr>
              <a:t>https://doi.org/10.7202/1100676ar</a:t>
            </a:r>
            <a:r>
              <a:rPr lang="fr-BE" dirty="0"/>
              <a:t> </a:t>
            </a:r>
          </a:p>
          <a:p>
            <a:pPr>
              <a:lnSpc>
                <a:spcPct val="170000"/>
              </a:lnSpc>
            </a:pPr>
            <a:r>
              <a:rPr lang="fr-BE" dirty="0"/>
              <a:t>Faure, L., Brotcorne, P., Vendramin, P. et </a:t>
            </a:r>
            <a:r>
              <a:rPr lang="fr-BE" dirty="0" err="1"/>
              <a:t>Mariën</a:t>
            </a:r>
            <a:r>
              <a:rPr lang="fr-BE" dirty="0"/>
              <a:t>, I. (2022). Inclusion numérique : baromètre de l’inclusion numérique. Fondation Roi Baudouin, </a:t>
            </a:r>
            <a:r>
              <a:rPr lang="fr-BE" dirty="0">
                <a:hlinkClick r:id="rId5"/>
              </a:rPr>
              <a:t>https://kbs-frb.be/fr/barometre-inclusion-numerique-2022</a:t>
            </a:r>
            <a:r>
              <a:rPr lang="fr-BE" dirty="0"/>
              <a:t> </a:t>
            </a:r>
          </a:p>
          <a:p>
            <a:pPr marL="0" indent="0">
              <a:buNone/>
            </a:pPr>
            <a:endParaRPr lang="fr-FR" dirty="0"/>
          </a:p>
        </p:txBody>
      </p:sp>
    </p:spTree>
    <p:extLst>
      <p:ext uri="{BB962C8B-B14F-4D97-AF65-F5344CB8AC3E}">
        <p14:creationId xmlns:p14="http://schemas.microsoft.com/office/powerpoint/2010/main" val="3630037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16BE77D0-12C9-334D-8B25-0330B27BB3EE}"/>
              </a:ext>
            </a:extLst>
          </p:cNvPr>
          <p:cNvSpPr txBox="1">
            <a:spLocks/>
          </p:cNvSpPr>
          <p:nvPr/>
        </p:nvSpPr>
        <p:spPr>
          <a:xfrm>
            <a:off x="0" y="1"/>
            <a:ext cx="12192000" cy="6857999"/>
          </a:xfrm>
          <a:prstGeom prst="rect">
            <a:avLst/>
          </a:prstGeom>
          <a:solidFill>
            <a:srgbClr val="E57432"/>
          </a:solidFill>
        </p:spPr>
        <p:txBody>
          <a:bodyPr vert="horz" lIns="72000" tIns="1620000" rIns="72000" bIns="3600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FR" sz="3600" dirty="0">
              <a:solidFill>
                <a:srgbClr val="E57432"/>
              </a:solidFill>
              <a:latin typeface="Montserrat" pitchFamily="2" charset="77"/>
            </a:endParaRPr>
          </a:p>
          <a:p>
            <a:endParaRPr lang="fr-FR" sz="3600" dirty="0">
              <a:solidFill>
                <a:schemeClr val="bg1"/>
              </a:solidFill>
              <a:latin typeface="Montserrat" pitchFamily="2" charset="77"/>
            </a:endParaRPr>
          </a:p>
          <a:p>
            <a:r>
              <a:rPr lang="fr-FR" sz="3600" dirty="0">
                <a:solidFill>
                  <a:schemeClr val="bg1"/>
                </a:solidFill>
                <a:latin typeface="Montserrat" pitchFamily="2" charset="77"/>
              </a:rPr>
              <a:t>Merci à vous !</a:t>
            </a:r>
          </a:p>
          <a:p>
            <a:endParaRPr lang="fr-FR" sz="2800" dirty="0">
              <a:solidFill>
                <a:schemeClr val="bg1"/>
              </a:solidFill>
              <a:latin typeface="Montserrat" pitchFamily="2" charset="77"/>
            </a:endParaRPr>
          </a:p>
          <a:p>
            <a:r>
              <a:rPr lang="fr-FR" sz="2800" dirty="0">
                <a:solidFill>
                  <a:schemeClr val="bg1"/>
                </a:solidFill>
                <a:latin typeface="Montserrat" pitchFamily="2" charset="77"/>
              </a:rPr>
              <a:t>Infos et contact : </a:t>
            </a:r>
            <a:r>
              <a:rPr lang="fr-FR" sz="2800" dirty="0">
                <a:solidFill>
                  <a:schemeClr val="bg1"/>
                </a:solidFill>
                <a:latin typeface="Montserrat" pitchFamily="2" charset="77"/>
                <a:hlinkClick r:id="rId3"/>
              </a:rPr>
              <a:t>martin.biot@uclouvain</a:t>
            </a:r>
            <a:r>
              <a:rPr lang="fr-FR" sz="2800">
                <a:solidFill>
                  <a:schemeClr val="bg1"/>
                </a:solidFill>
                <a:latin typeface="Montserrat" pitchFamily="2" charset="77"/>
                <a:hlinkClick r:id="rId3"/>
              </a:rPr>
              <a:t>.be</a:t>
            </a:r>
            <a:endParaRPr lang="fr-FR" sz="2800">
              <a:solidFill>
                <a:schemeClr val="bg1"/>
              </a:solidFill>
              <a:latin typeface="Montserrat" pitchFamily="2" charset="77"/>
            </a:endParaRPr>
          </a:p>
          <a:p>
            <a:r>
              <a:rPr lang="fr-FR" sz="2800">
                <a:solidFill>
                  <a:schemeClr val="bg1"/>
                </a:solidFill>
                <a:latin typeface="Montserrat" pitchFamily="2" charset="77"/>
              </a:rPr>
              <a:t> </a:t>
            </a:r>
            <a:endParaRPr lang="fr-FR" sz="2800" dirty="0">
              <a:solidFill>
                <a:schemeClr val="bg1"/>
              </a:solidFill>
              <a:latin typeface="Montserrat" pitchFamily="2" charset="77"/>
            </a:endParaRPr>
          </a:p>
        </p:txBody>
      </p:sp>
      <p:pic>
        <p:nvPicPr>
          <p:cNvPr id="9" name="Image 8">
            <a:extLst>
              <a:ext uri="{FF2B5EF4-FFF2-40B4-BE49-F238E27FC236}">
                <a16:creationId xmlns:a16="http://schemas.microsoft.com/office/drawing/2014/main" id="{D49C8A6A-BAE4-464A-A29F-6D3A536007E3}"/>
              </a:ext>
            </a:extLst>
          </p:cNvPr>
          <p:cNvPicPr>
            <a:picLocks noChangeAspect="1"/>
          </p:cNvPicPr>
          <p:nvPr/>
        </p:nvPicPr>
        <p:blipFill>
          <a:blip r:embed="rId4"/>
          <a:stretch>
            <a:fillRect/>
          </a:stretch>
        </p:blipFill>
        <p:spPr>
          <a:xfrm>
            <a:off x="531888" y="5171957"/>
            <a:ext cx="3962333" cy="1093501"/>
          </a:xfrm>
          <a:prstGeom prst="rect">
            <a:avLst/>
          </a:prstGeom>
        </p:spPr>
      </p:pic>
      <p:sp>
        <p:nvSpPr>
          <p:cNvPr id="2" name="Rectangle 1">
            <a:extLst>
              <a:ext uri="{FF2B5EF4-FFF2-40B4-BE49-F238E27FC236}">
                <a16:creationId xmlns:a16="http://schemas.microsoft.com/office/drawing/2014/main" id="{07E08DFF-EEEB-500B-AE6E-D64BBF6B6FD3}"/>
              </a:ext>
            </a:extLst>
          </p:cNvPr>
          <p:cNvSpPr/>
          <p:nvPr/>
        </p:nvSpPr>
        <p:spPr>
          <a:xfrm>
            <a:off x="531888" y="374073"/>
            <a:ext cx="11128224" cy="6109854"/>
          </a:xfrm>
          <a:prstGeom prst="rect">
            <a:avLst/>
          </a:prstGeom>
          <a:no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4" name="Image 3">
            <a:extLst>
              <a:ext uri="{FF2B5EF4-FFF2-40B4-BE49-F238E27FC236}">
                <a16:creationId xmlns:a16="http://schemas.microsoft.com/office/drawing/2014/main" id="{F1448A89-AEC6-94CC-6A2B-C95C94B013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3182" y="5396256"/>
            <a:ext cx="809972" cy="542741"/>
          </a:xfrm>
          <a:prstGeom prst="rect">
            <a:avLst/>
          </a:prstGeom>
        </p:spPr>
      </p:pic>
      <p:pic>
        <p:nvPicPr>
          <p:cNvPr id="5" name="Image 4">
            <a:extLst>
              <a:ext uri="{FF2B5EF4-FFF2-40B4-BE49-F238E27FC236}">
                <a16:creationId xmlns:a16="http://schemas.microsoft.com/office/drawing/2014/main" id="{C1863BF8-B5E9-3DED-1791-D75420CDF3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80664" y="5334357"/>
            <a:ext cx="2732285" cy="604640"/>
          </a:xfrm>
          <a:prstGeom prst="rect">
            <a:avLst/>
          </a:prstGeom>
        </p:spPr>
      </p:pic>
      <p:pic>
        <p:nvPicPr>
          <p:cNvPr id="6" name="Image 5" descr="Une image contenant texte&#10;&#10;Description générée automatiquement">
            <a:extLst>
              <a:ext uri="{FF2B5EF4-FFF2-40B4-BE49-F238E27FC236}">
                <a16:creationId xmlns:a16="http://schemas.microsoft.com/office/drawing/2014/main" id="{72E6930D-E274-6EC5-8D1C-123A3A38CE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38672" y="5489173"/>
            <a:ext cx="1362325" cy="449824"/>
          </a:xfrm>
          <a:prstGeom prst="rect">
            <a:avLst/>
          </a:prstGeom>
        </p:spPr>
      </p:pic>
      <p:pic>
        <p:nvPicPr>
          <p:cNvPr id="21" name="Image 20">
            <a:extLst>
              <a:ext uri="{FF2B5EF4-FFF2-40B4-BE49-F238E27FC236}">
                <a16:creationId xmlns:a16="http://schemas.microsoft.com/office/drawing/2014/main" id="{E141C534-9650-1B4E-778F-665A1899577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69257" y="5307138"/>
            <a:ext cx="668656" cy="637294"/>
          </a:xfrm>
          <a:prstGeom prst="rect">
            <a:avLst/>
          </a:prstGeom>
        </p:spPr>
      </p:pic>
    </p:spTree>
    <p:extLst>
      <p:ext uri="{BB962C8B-B14F-4D97-AF65-F5344CB8AC3E}">
        <p14:creationId xmlns:p14="http://schemas.microsoft.com/office/powerpoint/2010/main" val="1388223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9EFFAE-9F3F-71FE-28C5-1098F7CE3017}"/>
              </a:ext>
            </a:extLst>
          </p:cNvPr>
          <p:cNvSpPr>
            <a:spLocks noGrp="1"/>
          </p:cNvSpPr>
          <p:nvPr>
            <p:ph type="title"/>
          </p:nvPr>
        </p:nvSpPr>
        <p:spPr/>
        <p:txBody>
          <a:bodyPr>
            <a:normAutofit/>
          </a:bodyPr>
          <a:lstStyle/>
          <a:p>
            <a:r>
              <a:rPr lang="fr-FR" dirty="0"/>
              <a:t>Discussion</a:t>
            </a:r>
            <a:endParaRPr lang="fr-BE" dirty="0"/>
          </a:p>
        </p:txBody>
      </p:sp>
      <p:sp>
        <p:nvSpPr>
          <p:cNvPr id="3" name="Espace réservé du contenu 2">
            <a:extLst>
              <a:ext uri="{FF2B5EF4-FFF2-40B4-BE49-F238E27FC236}">
                <a16:creationId xmlns:a16="http://schemas.microsoft.com/office/drawing/2014/main" id="{6EC6925A-A8F1-D3FF-E7C2-C9B8F8B7AA01}"/>
              </a:ext>
            </a:extLst>
          </p:cNvPr>
          <p:cNvSpPr>
            <a:spLocks noGrp="1"/>
          </p:cNvSpPr>
          <p:nvPr>
            <p:ph sz="half" idx="1"/>
          </p:nvPr>
        </p:nvSpPr>
        <p:spPr/>
        <p:txBody>
          <a:bodyPr/>
          <a:lstStyle/>
          <a:p>
            <a:r>
              <a:rPr lang="fr-FR" dirty="0"/>
              <a:t>Mobilisez-vous des compétences numériques avec vos </a:t>
            </a:r>
            <a:r>
              <a:rPr lang="fr-FR" dirty="0" err="1"/>
              <a:t>étudiant·es</a:t>
            </a:r>
            <a:r>
              <a:rPr lang="fr-FR" dirty="0"/>
              <a:t> ? </a:t>
            </a:r>
          </a:p>
          <a:p>
            <a:r>
              <a:rPr lang="fr-FR" dirty="0"/>
              <a:t>Parmi celles-ci, lesquelles sont des connaissances ? Des compétences ? Des attitudes ? </a:t>
            </a:r>
          </a:p>
        </p:txBody>
      </p:sp>
      <p:pic>
        <p:nvPicPr>
          <p:cNvPr id="6" name="Espace réservé du contenu 5" descr="Une image contenant Dessin d’enfant, Caractère coloré, Post-it, jaune&#10;&#10;Description générée automatiquement">
            <a:extLst>
              <a:ext uri="{FF2B5EF4-FFF2-40B4-BE49-F238E27FC236}">
                <a16:creationId xmlns:a16="http://schemas.microsoft.com/office/drawing/2014/main" id="{99962AE4-CDB3-0B7F-8D11-55CEB7D3AE1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56177" y="1871898"/>
            <a:ext cx="4147455" cy="27436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ZoneTexte 8">
            <a:extLst>
              <a:ext uri="{FF2B5EF4-FFF2-40B4-BE49-F238E27FC236}">
                <a16:creationId xmlns:a16="http://schemas.microsoft.com/office/drawing/2014/main" id="{76C79A31-4551-BC95-54F0-2446678D606D}"/>
              </a:ext>
            </a:extLst>
          </p:cNvPr>
          <p:cNvSpPr txBox="1"/>
          <p:nvPr/>
        </p:nvSpPr>
        <p:spPr>
          <a:xfrm>
            <a:off x="6783754" y="5924062"/>
            <a:ext cx="4147455" cy="375138"/>
          </a:xfrm>
          <a:prstGeom prst="rect">
            <a:avLst/>
          </a:prstGeom>
          <a:noFill/>
        </p:spPr>
        <p:txBody>
          <a:bodyPr wrap="square" rtlCol="0">
            <a:spAutoFit/>
          </a:bodyPr>
          <a:lstStyle/>
          <a:p>
            <a:r>
              <a:rPr lang="fr-FR" dirty="0"/>
              <a:t>Source : </a:t>
            </a:r>
            <a:r>
              <a:rPr lang="fr-FR" dirty="0" err="1"/>
              <a:t>Brands&amp;People</a:t>
            </a:r>
            <a:r>
              <a:rPr lang="fr-FR" dirty="0"/>
              <a:t>, </a:t>
            </a:r>
            <a:r>
              <a:rPr lang="fr-FR" dirty="0" err="1"/>
              <a:t>Unsplash</a:t>
            </a:r>
            <a:endParaRPr lang="fr-BE" dirty="0"/>
          </a:p>
        </p:txBody>
      </p:sp>
    </p:spTree>
    <p:extLst>
      <p:ext uri="{BB962C8B-B14F-4D97-AF65-F5344CB8AC3E}">
        <p14:creationId xmlns:p14="http://schemas.microsoft.com/office/powerpoint/2010/main" val="1665483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482A95-E09A-A1E9-D4A6-06A2A78048E8}"/>
              </a:ext>
            </a:extLst>
          </p:cNvPr>
          <p:cNvSpPr>
            <a:spLocks noGrp="1"/>
          </p:cNvSpPr>
          <p:nvPr>
            <p:ph type="title"/>
          </p:nvPr>
        </p:nvSpPr>
        <p:spPr/>
        <p:txBody>
          <a:bodyPr/>
          <a:lstStyle/>
          <a:p>
            <a:r>
              <a:rPr lang="fr-FR" dirty="0"/>
              <a:t>Référentiel DigComp 2.2</a:t>
            </a:r>
            <a:endParaRPr lang="fr-BE" dirty="0"/>
          </a:p>
        </p:txBody>
      </p:sp>
      <p:pic>
        <p:nvPicPr>
          <p:cNvPr id="6" name="Espace réservé du contenu 5" descr="Une image contenant texte, carte de visite, capture d’écran, Police&#10;&#10;Description générée automatiquement">
            <a:extLst>
              <a:ext uri="{FF2B5EF4-FFF2-40B4-BE49-F238E27FC236}">
                <a16:creationId xmlns:a16="http://schemas.microsoft.com/office/drawing/2014/main" id="{AFF1ADE7-8355-C8BF-2CC2-49D64FDCAF5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53331" y="1825625"/>
            <a:ext cx="4351338" cy="4351338"/>
          </a:xfrm>
          <a:prstGeom prst="roundRect">
            <a:avLst/>
          </a:prstGeom>
          <a:solidFill>
            <a:srgbClr val="008080">
              <a:alpha val="18824"/>
            </a:srgbClr>
          </a:solidFill>
          <a:ln>
            <a:noFill/>
          </a:ln>
        </p:spPr>
        <p:style>
          <a:lnRef idx="2">
            <a:schemeClr val="accent1">
              <a:shade val="50000"/>
            </a:schemeClr>
          </a:lnRef>
          <a:fillRef idx="1">
            <a:schemeClr val="accent1"/>
          </a:fillRef>
          <a:effectRef idx="0">
            <a:schemeClr val="accent1"/>
          </a:effectRef>
          <a:fontRef idx="minor">
            <a:schemeClr val="lt1"/>
          </a:fontRef>
        </p:style>
      </p:pic>
      <p:graphicFrame>
        <p:nvGraphicFramePr>
          <p:cNvPr id="8" name="Espace réservé du contenu 7">
            <a:extLst>
              <a:ext uri="{FF2B5EF4-FFF2-40B4-BE49-F238E27FC236}">
                <a16:creationId xmlns:a16="http://schemas.microsoft.com/office/drawing/2014/main" id="{D765461B-27C2-F00C-E6DC-344E03A78852}"/>
              </a:ext>
            </a:extLst>
          </p:cNvPr>
          <p:cNvGraphicFramePr>
            <a:graphicFrameLocks noGrp="1"/>
          </p:cNvGraphicFramePr>
          <p:nvPr>
            <p:ph sz="half" idx="2"/>
            <p:extLst>
              <p:ext uri="{D42A27DB-BD31-4B8C-83A1-F6EECF244321}">
                <p14:modId xmlns:p14="http://schemas.microsoft.com/office/powerpoint/2010/main" val="325864722"/>
              </p:ext>
            </p:extLst>
          </p:nvPr>
        </p:nvGraphicFramePr>
        <p:xfrm>
          <a:off x="6172200" y="1825625"/>
          <a:ext cx="4351338" cy="4351339"/>
        </p:xfrm>
        <a:graphic>
          <a:graphicData uri="http://schemas.openxmlformats.org/drawingml/2006/table">
            <a:tbl>
              <a:tblPr/>
              <a:tblGrid>
                <a:gridCol w="1450446">
                  <a:extLst>
                    <a:ext uri="{9D8B030D-6E8A-4147-A177-3AD203B41FA5}">
                      <a16:colId xmlns:a16="http://schemas.microsoft.com/office/drawing/2014/main" val="1031304932"/>
                    </a:ext>
                  </a:extLst>
                </a:gridCol>
                <a:gridCol w="1450446">
                  <a:extLst>
                    <a:ext uri="{9D8B030D-6E8A-4147-A177-3AD203B41FA5}">
                      <a16:colId xmlns:a16="http://schemas.microsoft.com/office/drawing/2014/main" val="2649908348"/>
                    </a:ext>
                  </a:extLst>
                </a:gridCol>
                <a:gridCol w="1450446">
                  <a:extLst>
                    <a:ext uri="{9D8B030D-6E8A-4147-A177-3AD203B41FA5}">
                      <a16:colId xmlns:a16="http://schemas.microsoft.com/office/drawing/2014/main" val="3135011232"/>
                    </a:ext>
                  </a:extLst>
                </a:gridCol>
              </a:tblGrid>
              <a:tr h="345453">
                <a:tc>
                  <a:txBody>
                    <a:bodyPr/>
                    <a:lstStyle/>
                    <a:p>
                      <a:pPr algn="ctr"/>
                      <a:r>
                        <a:rPr lang="fr-BE" sz="900" b="1">
                          <a:solidFill>
                            <a:srgbClr val="3E88B9"/>
                          </a:solidFill>
                          <a:effectLst/>
                        </a:rPr>
                        <a:t>Niveau</a:t>
                      </a:r>
                      <a:r>
                        <a:rPr lang="fr-BE" sz="900">
                          <a:solidFill>
                            <a:srgbClr val="3E88B9"/>
                          </a:solidFill>
                          <a:effectLst/>
                        </a:rPr>
                        <a:t> </a:t>
                      </a:r>
                    </a:p>
                  </a:txBody>
                  <a:tcPr marL="45057" marR="45057" marT="22529" marB="22529" anchor="ctr">
                    <a:lnL>
                      <a:noFill/>
                    </a:lnL>
                    <a:lnR>
                      <a:noFill/>
                    </a:lnR>
                    <a:lnT>
                      <a:noFill/>
                    </a:lnT>
                    <a:lnB>
                      <a:noFill/>
                    </a:lnB>
                    <a:noFill/>
                  </a:tcPr>
                </a:tc>
                <a:tc>
                  <a:txBody>
                    <a:bodyPr/>
                    <a:lstStyle/>
                    <a:p>
                      <a:pPr algn="ctr"/>
                      <a:r>
                        <a:rPr lang="fr-BE" sz="900" b="1">
                          <a:solidFill>
                            <a:srgbClr val="3E88B9"/>
                          </a:solidFill>
                          <a:effectLst/>
                        </a:rPr>
                        <a:t>Complexité des tâches</a:t>
                      </a:r>
                      <a:r>
                        <a:rPr lang="fr-BE" sz="900">
                          <a:solidFill>
                            <a:srgbClr val="3E88B9"/>
                          </a:solidFill>
                          <a:effectLst/>
                        </a:rPr>
                        <a:t> </a:t>
                      </a:r>
                    </a:p>
                  </a:txBody>
                  <a:tcPr marL="45057" marR="45057" marT="22529" marB="22529" anchor="ctr">
                    <a:lnL>
                      <a:noFill/>
                    </a:lnL>
                    <a:lnR>
                      <a:noFill/>
                    </a:lnR>
                    <a:lnT>
                      <a:noFill/>
                    </a:lnT>
                    <a:lnB>
                      <a:noFill/>
                    </a:lnB>
                    <a:noFill/>
                  </a:tcPr>
                </a:tc>
                <a:tc>
                  <a:txBody>
                    <a:bodyPr/>
                    <a:lstStyle/>
                    <a:p>
                      <a:pPr algn="ctr"/>
                      <a:r>
                        <a:rPr lang="fr-BE" sz="900" b="1">
                          <a:solidFill>
                            <a:srgbClr val="3E88B9"/>
                          </a:solidFill>
                          <a:effectLst/>
                        </a:rPr>
                        <a:t>Degré d’autonomie</a:t>
                      </a:r>
                      <a:r>
                        <a:rPr lang="fr-BE" sz="900">
                          <a:solidFill>
                            <a:srgbClr val="3E88B9"/>
                          </a:solidFill>
                          <a:effectLst/>
                        </a:rPr>
                        <a:t> </a:t>
                      </a:r>
                    </a:p>
                  </a:txBody>
                  <a:tcPr marL="45057" marR="45057" marT="22529" marB="22529" anchor="ctr">
                    <a:lnL>
                      <a:noFill/>
                    </a:lnL>
                    <a:lnR>
                      <a:noFill/>
                    </a:lnR>
                    <a:lnT>
                      <a:noFill/>
                    </a:lnT>
                    <a:lnB>
                      <a:noFill/>
                    </a:lnB>
                    <a:noFill/>
                  </a:tcPr>
                </a:tc>
                <a:extLst>
                  <a:ext uri="{0D108BD9-81ED-4DB2-BD59-A6C34878D82A}">
                    <a16:rowId xmlns:a16="http://schemas.microsoft.com/office/drawing/2014/main" val="1136105080"/>
                  </a:ext>
                </a:extLst>
              </a:tr>
              <a:tr h="235844">
                <a:tc>
                  <a:txBody>
                    <a:bodyPr/>
                    <a:lstStyle/>
                    <a:p>
                      <a:pPr algn="ctr"/>
                      <a:r>
                        <a:rPr lang="fr-BE" sz="900" b="1">
                          <a:solidFill>
                            <a:srgbClr val="FFFFFF"/>
                          </a:solidFill>
                          <a:effectLst/>
                        </a:rPr>
                        <a:t>1</a:t>
                      </a:r>
                      <a:r>
                        <a:rPr lang="fr-BE" sz="900">
                          <a:solidFill>
                            <a:srgbClr val="FFFFFF"/>
                          </a:solidFill>
                          <a:effectLst/>
                        </a:rPr>
                        <a:t> </a:t>
                      </a:r>
                    </a:p>
                  </a:txBody>
                  <a:tcPr marL="45057" marR="45057" marT="22529" marB="22529" anchor="ctr">
                    <a:lnL>
                      <a:noFill/>
                    </a:lnL>
                    <a:lnR>
                      <a:noFill/>
                    </a:lnR>
                    <a:lnT>
                      <a:noFill/>
                    </a:lnT>
                    <a:lnB>
                      <a:noFill/>
                    </a:lnB>
                    <a:solidFill>
                      <a:srgbClr val="D0BF9B"/>
                    </a:solidFill>
                  </a:tcPr>
                </a:tc>
                <a:tc>
                  <a:txBody>
                    <a:bodyPr/>
                    <a:lstStyle/>
                    <a:p>
                      <a:r>
                        <a:rPr lang="fr-BE" sz="900"/>
                        <a:t>Tâches faciles</a:t>
                      </a:r>
                    </a:p>
                  </a:txBody>
                  <a:tcPr marL="45057" marR="45057" marT="22529" marB="22529" anchor="ctr">
                    <a:lnL>
                      <a:noFill/>
                    </a:lnL>
                    <a:lnR>
                      <a:noFill/>
                    </a:lnR>
                    <a:lnT>
                      <a:noFill/>
                    </a:lnT>
                    <a:lnB>
                      <a:noFill/>
                    </a:lnB>
                    <a:noFill/>
                  </a:tcPr>
                </a:tc>
                <a:tc>
                  <a:txBody>
                    <a:bodyPr/>
                    <a:lstStyle/>
                    <a:p>
                      <a:r>
                        <a:rPr lang="fr-BE" sz="900"/>
                        <a:t>Avec guidage</a:t>
                      </a:r>
                    </a:p>
                  </a:txBody>
                  <a:tcPr marL="45057" marR="45057" marT="22529" marB="22529" anchor="ctr">
                    <a:lnL>
                      <a:noFill/>
                    </a:lnL>
                    <a:lnR>
                      <a:noFill/>
                    </a:lnR>
                    <a:lnT>
                      <a:noFill/>
                    </a:lnT>
                    <a:lnB>
                      <a:noFill/>
                    </a:lnB>
                    <a:noFill/>
                  </a:tcPr>
                </a:tc>
                <a:extLst>
                  <a:ext uri="{0D108BD9-81ED-4DB2-BD59-A6C34878D82A}">
                    <a16:rowId xmlns:a16="http://schemas.microsoft.com/office/drawing/2014/main" val="3237698136"/>
                  </a:ext>
                </a:extLst>
              </a:tr>
              <a:tr h="493812">
                <a:tc>
                  <a:txBody>
                    <a:bodyPr/>
                    <a:lstStyle/>
                    <a:p>
                      <a:pPr algn="ctr"/>
                      <a:r>
                        <a:rPr lang="fr-BE" sz="900" b="1">
                          <a:solidFill>
                            <a:srgbClr val="FFFFFF"/>
                          </a:solidFill>
                          <a:effectLst/>
                        </a:rPr>
                        <a:t>2</a:t>
                      </a:r>
                      <a:r>
                        <a:rPr lang="fr-BE" sz="900">
                          <a:solidFill>
                            <a:srgbClr val="FFFFFF"/>
                          </a:solidFill>
                          <a:effectLst/>
                        </a:rPr>
                        <a:t> </a:t>
                      </a:r>
                    </a:p>
                  </a:txBody>
                  <a:tcPr marL="45057" marR="45057" marT="22529" marB="22529" anchor="ctr">
                    <a:lnL>
                      <a:noFill/>
                    </a:lnL>
                    <a:lnR>
                      <a:noFill/>
                    </a:lnR>
                    <a:lnT>
                      <a:noFill/>
                    </a:lnT>
                    <a:lnB>
                      <a:noFill/>
                    </a:lnB>
                    <a:solidFill>
                      <a:srgbClr val="BFA27C"/>
                    </a:solidFill>
                  </a:tcPr>
                </a:tc>
                <a:tc>
                  <a:txBody>
                    <a:bodyPr/>
                    <a:lstStyle/>
                    <a:p>
                      <a:r>
                        <a:rPr lang="fr-BE" sz="900"/>
                        <a:t>Tâches faciles</a:t>
                      </a:r>
                    </a:p>
                  </a:txBody>
                  <a:tcPr marL="45057" marR="45057" marT="22529" marB="22529" anchor="ctr">
                    <a:lnL>
                      <a:noFill/>
                    </a:lnL>
                    <a:lnR>
                      <a:noFill/>
                    </a:lnR>
                    <a:lnT>
                      <a:noFill/>
                    </a:lnT>
                    <a:lnB>
                      <a:noFill/>
                    </a:lnB>
                    <a:noFill/>
                  </a:tcPr>
                </a:tc>
                <a:tc>
                  <a:txBody>
                    <a:bodyPr/>
                    <a:lstStyle/>
                    <a:p>
                      <a:r>
                        <a:rPr lang="fr-FR" sz="900"/>
                        <a:t>Autonome avec guidage en cas de besoin</a:t>
                      </a:r>
                    </a:p>
                  </a:txBody>
                  <a:tcPr marL="45057" marR="45057" marT="22529" marB="22529" anchor="ctr">
                    <a:lnL>
                      <a:noFill/>
                    </a:lnL>
                    <a:lnR>
                      <a:noFill/>
                    </a:lnR>
                    <a:lnT>
                      <a:noFill/>
                    </a:lnT>
                    <a:lnB>
                      <a:noFill/>
                    </a:lnB>
                    <a:noFill/>
                  </a:tcPr>
                </a:tc>
                <a:extLst>
                  <a:ext uri="{0D108BD9-81ED-4DB2-BD59-A6C34878D82A}">
                    <a16:rowId xmlns:a16="http://schemas.microsoft.com/office/drawing/2014/main" val="2794348430"/>
                  </a:ext>
                </a:extLst>
              </a:tr>
              <a:tr h="590895">
                <a:tc>
                  <a:txBody>
                    <a:bodyPr/>
                    <a:lstStyle/>
                    <a:p>
                      <a:pPr algn="ctr"/>
                      <a:r>
                        <a:rPr lang="fr-BE" sz="900" b="1">
                          <a:solidFill>
                            <a:srgbClr val="FFFFFF"/>
                          </a:solidFill>
                          <a:effectLst/>
                        </a:rPr>
                        <a:t>3</a:t>
                      </a:r>
                      <a:r>
                        <a:rPr lang="fr-BE" sz="900">
                          <a:solidFill>
                            <a:srgbClr val="FFFFFF"/>
                          </a:solidFill>
                          <a:effectLst/>
                        </a:rPr>
                        <a:t> </a:t>
                      </a:r>
                    </a:p>
                  </a:txBody>
                  <a:tcPr marL="45057" marR="45057" marT="22529" marB="22529" anchor="ctr">
                    <a:lnL>
                      <a:noFill/>
                    </a:lnL>
                    <a:lnR>
                      <a:noFill/>
                    </a:lnR>
                    <a:lnT>
                      <a:noFill/>
                    </a:lnT>
                    <a:lnB>
                      <a:noFill/>
                    </a:lnB>
                    <a:solidFill>
                      <a:srgbClr val="E6896C"/>
                    </a:solidFill>
                  </a:tcPr>
                </a:tc>
                <a:tc>
                  <a:txBody>
                    <a:bodyPr/>
                    <a:lstStyle/>
                    <a:p>
                      <a:r>
                        <a:rPr lang="fr-FR" sz="900"/>
                        <a:t>Tâches bien définies et routinières, problèmes simples</a:t>
                      </a:r>
                    </a:p>
                  </a:txBody>
                  <a:tcPr marL="45057" marR="45057" marT="22529" marB="22529" anchor="ctr">
                    <a:lnL>
                      <a:noFill/>
                    </a:lnL>
                    <a:lnR>
                      <a:noFill/>
                    </a:lnR>
                    <a:lnT>
                      <a:noFill/>
                    </a:lnT>
                    <a:lnB>
                      <a:noFill/>
                    </a:lnB>
                    <a:noFill/>
                  </a:tcPr>
                </a:tc>
                <a:tc>
                  <a:txBody>
                    <a:bodyPr/>
                    <a:lstStyle/>
                    <a:p>
                      <a:r>
                        <a:rPr lang="fr-BE" sz="900"/>
                        <a:t>Autonome</a:t>
                      </a:r>
                    </a:p>
                  </a:txBody>
                  <a:tcPr marL="45057" marR="45057" marT="22529" marB="22529" anchor="ctr">
                    <a:lnL>
                      <a:noFill/>
                    </a:lnL>
                    <a:lnR>
                      <a:noFill/>
                    </a:lnR>
                    <a:lnT>
                      <a:noFill/>
                    </a:lnT>
                    <a:lnB>
                      <a:noFill/>
                    </a:lnB>
                    <a:noFill/>
                  </a:tcPr>
                </a:tc>
                <a:extLst>
                  <a:ext uri="{0D108BD9-81ED-4DB2-BD59-A6C34878D82A}">
                    <a16:rowId xmlns:a16="http://schemas.microsoft.com/office/drawing/2014/main" val="400358450"/>
                  </a:ext>
                </a:extLst>
              </a:tr>
              <a:tr h="493812">
                <a:tc>
                  <a:txBody>
                    <a:bodyPr/>
                    <a:lstStyle/>
                    <a:p>
                      <a:pPr algn="ctr"/>
                      <a:r>
                        <a:rPr lang="fr-BE" sz="900" b="1">
                          <a:solidFill>
                            <a:srgbClr val="FFFFFF"/>
                          </a:solidFill>
                          <a:effectLst/>
                        </a:rPr>
                        <a:t>4</a:t>
                      </a:r>
                      <a:r>
                        <a:rPr lang="fr-BE" sz="900">
                          <a:solidFill>
                            <a:srgbClr val="FFFFFF"/>
                          </a:solidFill>
                          <a:effectLst/>
                        </a:rPr>
                        <a:t> </a:t>
                      </a:r>
                    </a:p>
                  </a:txBody>
                  <a:tcPr marL="45057" marR="45057" marT="22529" marB="22529" anchor="ctr">
                    <a:lnL>
                      <a:noFill/>
                    </a:lnL>
                    <a:lnR>
                      <a:noFill/>
                    </a:lnR>
                    <a:lnT>
                      <a:noFill/>
                    </a:lnT>
                    <a:lnB>
                      <a:noFill/>
                    </a:lnB>
                    <a:solidFill>
                      <a:srgbClr val="D17154"/>
                    </a:solidFill>
                  </a:tcPr>
                </a:tc>
                <a:tc>
                  <a:txBody>
                    <a:bodyPr/>
                    <a:lstStyle/>
                    <a:p>
                      <a:r>
                        <a:rPr lang="fr-FR" sz="900"/>
                        <a:t>Tâches et problèmes bien définis et non-routiniers</a:t>
                      </a:r>
                    </a:p>
                  </a:txBody>
                  <a:tcPr marL="45057" marR="45057" marT="22529" marB="22529" anchor="ctr">
                    <a:lnL>
                      <a:noFill/>
                    </a:lnL>
                    <a:lnR>
                      <a:noFill/>
                    </a:lnR>
                    <a:lnT>
                      <a:noFill/>
                    </a:lnT>
                    <a:lnB>
                      <a:noFill/>
                    </a:lnB>
                    <a:noFill/>
                  </a:tcPr>
                </a:tc>
                <a:tc>
                  <a:txBody>
                    <a:bodyPr/>
                    <a:lstStyle/>
                    <a:p>
                      <a:r>
                        <a:rPr lang="fr-FR" sz="900"/>
                        <a:t>Indépendant et selon ses besoins</a:t>
                      </a:r>
                    </a:p>
                  </a:txBody>
                  <a:tcPr marL="45057" marR="45057" marT="22529" marB="22529" anchor="ctr">
                    <a:lnL>
                      <a:noFill/>
                    </a:lnL>
                    <a:lnR>
                      <a:noFill/>
                    </a:lnR>
                    <a:lnT>
                      <a:noFill/>
                    </a:lnT>
                    <a:lnB>
                      <a:noFill/>
                    </a:lnB>
                    <a:noFill/>
                  </a:tcPr>
                </a:tc>
                <a:extLst>
                  <a:ext uri="{0D108BD9-81ED-4DB2-BD59-A6C34878D82A}">
                    <a16:rowId xmlns:a16="http://schemas.microsoft.com/office/drawing/2014/main" val="2426325558"/>
                  </a:ext>
                </a:extLst>
              </a:tr>
              <a:tr h="413369">
                <a:tc>
                  <a:txBody>
                    <a:bodyPr/>
                    <a:lstStyle/>
                    <a:p>
                      <a:pPr algn="ctr"/>
                      <a:r>
                        <a:rPr lang="fr-BE" sz="900" b="1">
                          <a:solidFill>
                            <a:srgbClr val="FFFFFF"/>
                          </a:solidFill>
                          <a:effectLst/>
                        </a:rPr>
                        <a:t>5</a:t>
                      </a:r>
                      <a:r>
                        <a:rPr lang="fr-BE" sz="900">
                          <a:solidFill>
                            <a:srgbClr val="FFFFFF"/>
                          </a:solidFill>
                          <a:effectLst/>
                        </a:rPr>
                        <a:t> </a:t>
                      </a:r>
                    </a:p>
                  </a:txBody>
                  <a:tcPr marL="45057" marR="45057" marT="22529" marB="22529" anchor="ctr">
                    <a:lnL>
                      <a:noFill/>
                    </a:lnL>
                    <a:lnR>
                      <a:noFill/>
                    </a:lnR>
                    <a:lnT>
                      <a:noFill/>
                    </a:lnT>
                    <a:lnB>
                      <a:noFill/>
                    </a:lnB>
                    <a:solidFill>
                      <a:srgbClr val="CC617D"/>
                    </a:solidFill>
                  </a:tcPr>
                </a:tc>
                <a:tc>
                  <a:txBody>
                    <a:bodyPr/>
                    <a:lstStyle/>
                    <a:p>
                      <a:r>
                        <a:rPr lang="fr-BE" sz="900"/>
                        <a:t>Tâches et problèmes complexes</a:t>
                      </a:r>
                    </a:p>
                  </a:txBody>
                  <a:tcPr marL="45057" marR="45057" marT="22529" marB="22529" anchor="ctr">
                    <a:lnL>
                      <a:noFill/>
                    </a:lnL>
                    <a:lnR>
                      <a:noFill/>
                    </a:lnR>
                    <a:lnT>
                      <a:noFill/>
                    </a:lnT>
                    <a:lnB>
                      <a:noFill/>
                    </a:lnB>
                    <a:noFill/>
                  </a:tcPr>
                </a:tc>
                <a:tc>
                  <a:txBody>
                    <a:bodyPr/>
                    <a:lstStyle/>
                    <a:p>
                      <a:r>
                        <a:rPr lang="fr-BE" sz="900"/>
                        <a:t>Former/Guider autrui</a:t>
                      </a:r>
                    </a:p>
                  </a:txBody>
                  <a:tcPr marL="45057" marR="45057" marT="22529" marB="22529" anchor="ctr">
                    <a:lnL>
                      <a:noFill/>
                    </a:lnL>
                    <a:lnR>
                      <a:noFill/>
                    </a:lnR>
                    <a:lnT>
                      <a:noFill/>
                    </a:lnT>
                    <a:lnB>
                      <a:noFill/>
                    </a:lnB>
                    <a:noFill/>
                  </a:tcPr>
                </a:tc>
                <a:extLst>
                  <a:ext uri="{0D108BD9-81ED-4DB2-BD59-A6C34878D82A}">
                    <a16:rowId xmlns:a16="http://schemas.microsoft.com/office/drawing/2014/main" val="2146693754"/>
                  </a:ext>
                </a:extLst>
              </a:tr>
              <a:tr h="642171">
                <a:tc>
                  <a:txBody>
                    <a:bodyPr/>
                    <a:lstStyle/>
                    <a:p>
                      <a:pPr algn="ctr"/>
                      <a:r>
                        <a:rPr lang="fr-BE" sz="900" b="1">
                          <a:solidFill>
                            <a:srgbClr val="FFFFFF"/>
                          </a:solidFill>
                          <a:effectLst/>
                        </a:rPr>
                        <a:t>6</a:t>
                      </a:r>
                      <a:r>
                        <a:rPr lang="fr-BE" sz="900">
                          <a:solidFill>
                            <a:srgbClr val="FFFFFF"/>
                          </a:solidFill>
                          <a:effectLst/>
                        </a:rPr>
                        <a:t> </a:t>
                      </a:r>
                    </a:p>
                  </a:txBody>
                  <a:tcPr marL="45057" marR="45057" marT="22529" marB="22529" anchor="ctr">
                    <a:lnL>
                      <a:noFill/>
                    </a:lnL>
                    <a:lnR>
                      <a:noFill/>
                    </a:lnR>
                    <a:lnT>
                      <a:noFill/>
                    </a:lnT>
                    <a:lnB>
                      <a:noFill/>
                    </a:lnB>
                    <a:solidFill>
                      <a:srgbClr val="71375A"/>
                    </a:solidFill>
                  </a:tcPr>
                </a:tc>
                <a:tc>
                  <a:txBody>
                    <a:bodyPr/>
                    <a:lstStyle/>
                    <a:p>
                      <a:r>
                        <a:rPr lang="fr-BE" sz="900"/>
                        <a:t>Tâches exigeantes</a:t>
                      </a:r>
                    </a:p>
                  </a:txBody>
                  <a:tcPr marL="45057" marR="45057" marT="22529" marB="22529" anchor="ctr">
                    <a:lnL>
                      <a:noFill/>
                    </a:lnL>
                    <a:lnR>
                      <a:noFill/>
                    </a:lnR>
                    <a:lnT>
                      <a:noFill/>
                    </a:lnT>
                    <a:lnB>
                      <a:noFill/>
                    </a:lnB>
                    <a:noFill/>
                  </a:tcPr>
                </a:tc>
                <a:tc>
                  <a:txBody>
                    <a:bodyPr/>
                    <a:lstStyle/>
                    <a:p>
                      <a:r>
                        <a:rPr lang="fr-FR" sz="900"/>
                        <a:t>Capable de s’adapter aux besoins d’autrui dans un contexte complexe</a:t>
                      </a:r>
                    </a:p>
                  </a:txBody>
                  <a:tcPr marL="45057" marR="45057" marT="22529" marB="22529" anchor="ctr">
                    <a:lnL>
                      <a:noFill/>
                    </a:lnL>
                    <a:lnR>
                      <a:noFill/>
                    </a:lnR>
                    <a:lnT>
                      <a:noFill/>
                    </a:lnT>
                    <a:lnB>
                      <a:noFill/>
                    </a:lnB>
                    <a:noFill/>
                  </a:tcPr>
                </a:tc>
                <a:extLst>
                  <a:ext uri="{0D108BD9-81ED-4DB2-BD59-A6C34878D82A}">
                    <a16:rowId xmlns:a16="http://schemas.microsoft.com/office/drawing/2014/main" val="741013548"/>
                  </a:ext>
                </a:extLst>
              </a:tr>
              <a:tr h="642171">
                <a:tc>
                  <a:txBody>
                    <a:bodyPr/>
                    <a:lstStyle/>
                    <a:p>
                      <a:pPr algn="ctr"/>
                      <a:r>
                        <a:rPr lang="fr-BE" sz="900" b="1">
                          <a:solidFill>
                            <a:srgbClr val="FFFFFF"/>
                          </a:solidFill>
                          <a:effectLst/>
                        </a:rPr>
                        <a:t>7</a:t>
                      </a:r>
                      <a:r>
                        <a:rPr lang="fr-BE" sz="900">
                          <a:solidFill>
                            <a:srgbClr val="FFFFFF"/>
                          </a:solidFill>
                          <a:effectLst/>
                        </a:rPr>
                        <a:t> </a:t>
                      </a:r>
                    </a:p>
                  </a:txBody>
                  <a:tcPr marL="45057" marR="45057" marT="22529" marB="22529" anchor="ctr">
                    <a:lnL>
                      <a:noFill/>
                    </a:lnL>
                    <a:lnR>
                      <a:noFill/>
                    </a:lnR>
                    <a:lnT>
                      <a:noFill/>
                    </a:lnT>
                    <a:lnB>
                      <a:noFill/>
                    </a:lnB>
                    <a:solidFill>
                      <a:srgbClr val="366A86"/>
                    </a:solidFill>
                  </a:tcPr>
                </a:tc>
                <a:tc>
                  <a:txBody>
                    <a:bodyPr/>
                    <a:lstStyle/>
                    <a:p>
                      <a:r>
                        <a:rPr lang="fr-FR" sz="900"/>
                        <a:t>Problèmes exigeants avec des solutions limitées</a:t>
                      </a:r>
                    </a:p>
                  </a:txBody>
                  <a:tcPr marL="45057" marR="45057" marT="22529" marB="22529" anchor="ctr">
                    <a:lnL>
                      <a:noFill/>
                    </a:lnL>
                    <a:lnR>
                      <a:noFill/>
                    </a:lnR>
                    <a:lnT>
                      <a:noFill/>
                    </a:lnT>
                    <a:lnB>
                      <a:noFill/>
                    </a:lnB>
                    <a:noFill/>
                  </a:tcPr>
                </a:tc>
                <a:tc>
                  <a:txBody>
                    <a:bodyPr/>
                    <a:lstStyle/>
                    <a:p>
                      <a:r>
                        <a:rPr lang="fr-FR" sz="900"/>
                        <a:t>Contribuer à la pratique professionnelle et instruire autrui</a:t>
                      </a:r>
                    </a:p>
                  </a:txBody>
                  <a:tcPr marL="45057" marR="45057" marT="22529" marB="22529" anchor="ctr">
                    <a:lnL>
                      <a:noFill/>
                    </a:lnL>
                    <a:lnR>
                      <a:noFill/>
                    </a:lnR>
                    <a:lnT>
                      <a:noFill/>
                    </a:lnT>
                    <a:lnB>
                      <a:noFill/>
                    </a:lnB>
                    <a:noFill/>
                  </a:tcPr>
                </a:tc>
                <a:extLst>
                  <a:ext uri="{0D108BD9-81ED-4DB2-BD59-A6C34878D82A}">
                    <a16:rowId xmlns:a16="http://schemas.microsoft.com/office/drawing/2014/main" val="569896994"/>
                  </a:ext>
                </a:extLst>
              </a:tr>
              <a:tr h="493812">
                <a:tc>
                  <a:txBody>
                    <a:bodyPr/>
                    <a:lstStyle/>
                    <a:p>
                      <a:pPr algn="ctr"/>
                      <a:r>
                        <a:rPr lang="fr-BE" sz="900" b="1">
                          <a:solidFill>
                            <a:srgbClr val="FFFFFF"/>
                          </a:solidFill>
                          <a:effectLst/>
                        </a:rPr>
                        <a:t>8</a:t>
                      </a:r>
                      <a:r>
                        <a:rPr lang="fr-BE" sz="900">
                          <a:solidFill>
                            <a:srgbClr val="FFFFFF"/>
                          </a:solidFill>
                          <a:effectLst/>
                        </a:rPr>
                        <a:t> </a:t>
                      </a:r>
                    </a:p>
                  </a:txBody>
                  <a:tcPr marL="45057" marR="45057" marT="22529" marB="22529" anchor="ctr">
                    <a:lnL>
                      <a:noFill/>
                    </a:lnL>
                    <a:lnR>
                      <a:noFill/>
                    </a:lnR>
                    <a:lnT>
                      <a:noFill/>
                    </a:lnT>
                    <a:lnB>
                      <a:noFill/>
                    </a:lnB>
                    <a:solidFill>
                      <a:srgbClr val="2A5167"/>
                    </a:solidFill>
                  </a:tcPr>
                </a:tc>
                <a:tc>
                  <a:txBody>
                    <a:bodyPr/>
                    <a:lstStyle/>
                    <a:p>
                      <a:r>
                        <a:rPr lang="fr-FR" sz="900"/>
                        <a:t>Problèmes exigeants avec de nombreuses variables</a:t>
                      </a:r>
                    </a:p>
                  </a:txBody>
                  <a:tcPr marL="45057" marR="45057" marT="22529" marB="22529" anchor="ctr">
                    <a:lnL>
                      <a:noFill/>
                    </a:lnL>
                    <a:lnR>
                      <a:noFill/>
                    </a:lnR>
                    <a:lnT>
                      <a:noFill/>
                    </a:lnT>
                    <a:lnB>
                      <a:noFill/>
                    </a:lnB>
                    <a:noFill/>
                  </a:tcPr>
                </a:tc>
                <a:tc>
                  <a:txBody>
                    <a:bodyPr/>
                    <a:lstStyle/>
                    <a:p>
                      <a:r>
                        <a:rPr lang="fr-FR" sz="900" dirty="0"/>
                        <a:t>Proposer de nouvelles idées et de nouveaux processus</a:t>
                      </a:r>
                    </a:p>
                  </a:txBody>
                  <a:tcPr marL="45057" marR="45057" marT="22529" marB="22529" anchor="ctr">
                    <a:lnL>
                      <a:noFill/>
                    </a:lnL>
                    <a:lnR>
                      <a:noFill/>
                    </a:lnR>
                    <a:lnT>
                      <a:noFill/>
                    </a:lnT>
                    <a:lnB>
                      <a:noFill/>
                    </a:lnB>
                    <a:noFill/>
                  </a:tcPr>
                </a:tc>
                <a:extLst>
                  <a:ext uri="{0D108BD9-81ED-4DB2-BD59-A6C34878D82A}">
                    <a16:rowId xmlns:a16="http://schemas.microsoft.com/office/drawing/2014/main" val="1179077612"/>
                  </a:ext>
                </a:extLst>
              </a:tr>
            </a:tbl>
          </a:graphicData>
        </a:graphic>
      </p:graphicFrame>
    </p:spTree>
    <p:extLst>
      <p:ext uri="{BB962C8B-B14F-4D97-AF65-F5344CB8AC3E}">
        <p14:creationId xmlns:p14="http://schemas.microsoft.com/office/powerpoint/2010/main" val="1264119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3DE5D3-612F-302E-4D32-DFC0C10D3E25}"/>
              </a:ext>
            </a:extLst>
          </p:cNvPr>
          <p:cNvSpPr>
            <a:spLocks noGrp="1"/>
          </p:cNvSpPr>
          <p:nvPr>
            <p:ph type="title"/>
          </p:nvPr>
        </p:nvSpPr>
        <p:spPr/>
        <p:txBody>
          <a:bodyPr/>
          <a:lstStyle/>
          <a:p>
            <a:r>
              <a:rPr lang="fr-FR" dirty="0"/>
              <a:t>Déclinaison : référentiel </a:t>
            </a:r>
            <a:r>
              <a:rPr lang="fr-FR" dirty="0" err="1"/>
              <a:t>pix</a:t>
            </a:r>
            <a:endParaRPr lang="fr-BE" dirty="0"/>
          </a:p>
        </p:txBody>
      </p:sp>
      <p:graphicFrame>
        <p:nvGraphicFramePr>
          <p:cNvPr id="4" name="Espace réservé du contenu 3">
            <a:extLst>
              <a:ext uri="{FF2B5EF4-FFF2-40B4-BE49-F238E27FC236}">
                <a16:creationId xmlns:a16="http://schemas.microsoft.com/office/drawing/2014/main" id="{EB481F87-BEAF-1ABE-BF05-F41BD9BFBB7F}"/>
              </a:ext>
            </a:extLst>
          </p:cNvPr>
          <p:cNvGraphicFramePr>
            <a:graphicFrameLocks noGrp="1"/>
          </p:cNvGraphicFramePr>
          <p:nvPr>
            <p:ph idx="1"/>
            <p:extLst>
              <p:ext uri="{D42A27DB-BD31-4B8C-83A1-F6EECF244321}">
                <p14:modId xmlns:p14="http://schemas.microsoft.com/office/powerpoint/2010/main" val="4134065359"/>
              </p:ext>
            </p:extLst>
          </p:nvPr>
        </p:nvGraphicFramePr>
        <p:xfrm>
          <a:off x="838200" y="1825625"/>
          <a:ext cx="9790723"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9719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017D23-FFAB-375F-C3C5-028D87E95615}"/>
              </a:ext>
            </a:extLst>
          </p:cNvPr>
          <p:cNvSpPr>
            <a:spLocks noGrp="1"/>
          </p:cNvSpPr>
          <p:nvPr>
            <p:ph type="title"/>
          </p:nvPr>
        </p:nvSpPr>
        <p:spPr/>
        <p:txBody>
          <a:bodyPr/>
          <a:lstStyle/>
          <a:p>
            <a:endParaRPr lang="fr-BE"/>
          </a:p>
        </p:txBody>
      </p:sp>
      <p:sp>
        <p:nvSpPr>
          <p:cNvPr id="3" name="Espace réservé du contenu 2">
            <a:extLst>
              <a:ext uri="{FF2B5EF4-FFF2-40B4-BE49-F238E27FC236}">
                <a16:creationId xmlns:a16="http://schemas.microsoft.com/office/drawing/2014/main" id="{F42F5E81-2938-CABE-2D01-D8602F312045}"/>
              </a:ext>
            </a:extLst>
          </p:cNvPr>
          <p:cNvSpPr>
            <a:spLocks noGrp="1"/>
          </p:cNvSpPr>
          <p:nvPr>
            <p:ph idx="1"/>
          </p:nvPr>
        </p:nvSpPr>
        <p:spPr/>
        <p:txBody>
          <a:bodyPr/>
          <a:lstStyle/>
          <a:p>
            <a:endParaRPr lang="fr-BE" dirty="0"/>
          </a:p>
        </p:txBody>
      </p:sp>
      <p:sp>
        <p:nvSpPr>
          <p:cNvPr id="4" name="Rectangle 3">
            <a:extLst>
              <a:ext uri="{FF2B5EF4-FFF2-40B4-BE49-F238E27FC236}">
                <a16:creationId xmlns:a16="http://schemas.microsoft.com/office/drawing/2014/main" id="{D73DB5FD-14CD-CEEA-2B51-50E948310553}"/>
              </a:ext>
            </a:extLst>
          </p:cNvPr>
          <p:cNvSpPr/>
          <p:nvPr/>
        </p:nvSpPr>
        <p:spPr>
          <a:xfrm>
            <a:off x="0" y="0"/>
            <a:ext cx="12192000" cy="6858000"/>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highlight>
                <a:srgbClr val="008000"/>
              </a:highlight>
            </a:endParaRPr>
          </a:p>
        </p:txBody>
      </p:sp>
      <p:sp>
        <p:nvSpPr>
          <p:cNvPr id="5" name="ZoneTexte 4">
            <a:extLst>
              <a:ext uri="{FF2B5EF4-FFF2-40B4-BE49-F238E27FC236}">
                <a16:creationId xmlns:a16="http://schemas.microsoft.com/office/drawing/2014/main" id="{847DC487-31BC-B3ED-5CDB-D60973D76B9A}"/>
              </a:ext>
            </a:extLst>
          </p:cNvPr>
          <p:cNvSpPr txBox="1"/>
          <p:nvPr/>
        </p:nvSpPr>
        <p:spPr>
          <a:xfrm>
            <a:off x="838200" y="2352502"/>
            <a:ext cx="8047892" cy="1015663"/>
          </a:xfrm>
          <a:prstGeom prst="rect">
            <a:avLst/>
          </a:prstGeom>
          <a:noFill/>
        </p:spPr>
        <p:txBody>
          <a:bodyPr wrap="square" rtlCol="0">
            <a:spAutoFit/>
          </a:bodyPr>
          <a:lstStyle/>
          <a:p>
            <a:r>
              <a:rPr lang="fr-FR" sz="6000" dirty="0">
                <a:solidFill>
                  <a:srgbClr val="E57432"/>
                </a:solidFill>
                <a:latin typeface="Bebas Neue" panose="020B0606020202050201" pitchFamily="34" charset="0"/>
                <a:ea typeface="+mj-ea"/>
                <a:cs typeface="+mj-cs"/>
              </a:rPr>
              <a:t>Quelques données</a:t>
            </a:r>
            <a:endParaRPr lang="fr-BE" sz="6000" dirty="0">
              <a:solidFill>
                <a:srgbClr val="E57432"/>
              </a:solidFill>
              <a:latin typeface="Bebas Neue" panose="020B0606020202050201" pitchFamily="34" charset="0"/>
              <a:ea typeface="+mj-ea"/>
              <a:cs typeface="+mj-cs"/>
            </a:endParaRPr>
          </a:p>
        </p:txBody>
      </p:sp>
      <p:sp>
        <p:nvSpPr>
          <p:cNvPr id="6" name="Rectangle : coins arrondis 5">
            <a:extLst>
              <a:ext uri="{FF2B5EF4-FFF2-40B4-BE49-F238E27FC236}">
                <a16:creationId xmlns:a16="http://schemas.microsoft.com/office/drawing/2014/main" id="{21B808C8-A002-7C5F-DA43-5B010F39A35C}"/>
              </a:ext>
            </a:extLst>
          </p:cNvPr>
          <p:cNvSpPr/>
          <p:nvPr/>
        </p:nvSpPr>
        <p:spPr>
          <a:xfrm>
            <a:off x="801687" y="3404857"/>
            <a:ext cx="6059488" cy="45719"/>
          </a:xfrm>
          <a:prstGeom prst="roundRect">
            <a:avLst/>
          </a:prstGeom>
          <a:solidFill>
            <a:srgbClr val="E57432"/>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E57432"/>
              </a:solidFill>
            </a:endParaRPr>
          </a:p>
        </p:txBody>
      </p:sp>
    </p:spTree>
    <p:extLst>
      <p:ext uri="{BB962C8B-B14F-4D97-AF65-F5344CB8AC3E}">
        <p14:creationId xmlns:p14="http://schemas.microsoft.com/office/powerpoint/2010/main" val="3164005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EF045A-AFEE-F9E2-8388-964B5598E4DA}"/>
              </a:ext>
            </a:extLst>
          </p:cNvPr>
          <p:cNvSpPr>
            <a:spLocks noGrp="1"/>
          </p:cNvSpPr>
          <p:nvPr>
            <p:ph type="title"/>
          </p:nvPr>
        </p:nvSpPr>
        <p:spPr/>
        <p:txBody>
          <a:bodyPr>
            <a:normAutofit fontScale="90000"/>
          </a:bodyPr>
          <a:lstStyle/>
          <a:p>
            <a:r>
              <a:rPr lang="fr-FR" dirty="0"/>
              <a:t>Baromètre de l’inclusion numérique (2022)</a:t>
            </a:r>
            <a:endParaRPr lang="fr-BE" dirty="0"/>
          </a:p>
        </p:txBody>
      </p:sp>
      <p:sp>
        <p:nvSpPr>
          <p:cNvPr id="3" name="Espace réservé du contenu 2">
            <a:extLst>
              <a:ext uri="{FF2B5EF4-FFF2-40B4-BE49-F238E27FC236}">
                <a16:creationId xmlns:a16="http://schemas.microsoft.com/office/drawing/2014/main" id="{1AD0FADC-C7F2-596F-DA83-DBD234B24AEB}"/>
              </a:ext>
            </a:extLst>
          </p:cNvPr>
          <p:cNvSpPr>
            <a:spLocks noGrp="1"/>
          </p:cNvSpPr>
          <p:nvPr>
            <p:ph sz="half" idx="1"/>
          </p:nvPr>
        </p:nvSpPr>
        <p:spPr>
          <a:xfrm>
            <a:off x="54707" y="1825625"/>
            <a:ext cx="6237621" cy="4351338"/>
          </a:xfrm>
        </p:spPr>
        <p:txBody>
          <a:bodyPr>
            <a:normAutofit/>
          </a:bodyPr>
          <a:lstStyle/>
          <a:p>
            <a:pPr>
              <a:spcAft>
                <a:spcPts val="1200"/>
              </a:spcAft>
            </a:pPr>
            <a:r>
              <a:rPr lang="fr-FR" dirty="0"/>
              <a:t>En 2022, 23 % des </a:t>
            </a:r>
            <a:r>
              <a:rPr lang="fr-FR" dirty="0" err="1"/>
              <a:t>étudiant·es</a:t>
            </a:r>
            <a:r>
              <a:rPr lang="fr-FR" dirty="0"/>
              <a:t> de l’enseignement supérieur sont en situation de vulnérabilité numérique</a:t>
            </a:r>
            <a:r>
              <a:rPr lang="fr-BE" dirty="0"/>
              <a:t> mais :</a:t>
            </a:r>
          </a:p>
          <a:p>
            <a:pPr lvl="1">
              <a:spcAft>
                <a:spcPts val="1200"/>
              </a:spcAft>
            </a:pPr>
            <a:r>
              <a:rPr lang="fr-BE" dirty="0"/>
              <a:t>33 % des 16-24 ans ont de faibles compétences</a:t>
            </a:r>
          </a:p>
          <a:p>
            <a:pPr lvl="1">
              <a:spcAft>
                <a:spcPts val="1200"/>
              </a:spcAft>
            </a:pPr>
            <a:r>
              <a:rPr lang="fr-BE" dirty="0"/>
              <a:t>46 % des 16-74 ans en Belgique (40 % en 2019)</a:t>
            </a:r>
          </a:p>
          <a:p>
            <a:pPr lvl="1">
              <a:spcAft>
                <a:spcPts val="1200"/>
              </a:spcAft>
            </a:pPr>
            <a:r>
              <a:rPr lang="fr-BE" dirty="0"/>
              <a:t>La moyenne européenne est fixée à 34 %</a:t>
            </a:r>
          </a:p>
        </p:txBody>
      </p:sp>
      <p:pic>
        <p:nvPicPr>
          <p:cNvPr id="5" name="Espace réservé du contenu 5">
            <a:extLst>
              <a:ext uri="{FF2B5EF4-FFF2-40B4-BE49-F238E27FC236}">
                <a16:creationId xmlns:a16="http://schemas.microsoft.com/office/drawing/2014/main" id="{99EB11F4-0720-57E5-04B0-BC291D9385D5}"/>
              </a:ext>
            </a:extLst>
          </p:cNvPr>
          <p:cNvPicPr>
            <a:picLocks noChangeAspect="1"/>
          </p:cNvPicPr>
          <p:nvPr/>
        </p:nvPicPr>
        <p:blipFill>
          <a:blip r:embed="rId2"/>
          <a:stretch>
            <a:fillRect/>
          </a:stretch>
        </p:blipFill>
        <p:spPr>
          <a:xfrm>
            <a:off x="6292329" y="1733719"/>
            <a:ext cx="4460820" cy="4124154"/>
          </a:xfrm>
          <a:prstGeom prst="rect">
            <a:avLst/>
          </a:prstGeom>
        </p:spPr>
      </p:pic>
      <p:sp>
        <p:nvSpPr>
          <p:cNvPr id="6" name="ZoneTexte 5">
            <a:extLst>
              <a:ext uri="{FF2B5EF4-FFF2-40B4-BE49-F238E27FC236}">
                <a16:creationId xmlns:a16="http://schemas.microsoft.com/office/drawing/2014/main" id="{240A8247-EDAB-D58C-34AF-3CFDE1FAF1F7}"/>
              </a:ext>
            </a:extLst>
          </p:cNvPr>
          <p:cNvSpPr txBox="1"/>
          <p:nvPr/>
        </p:nvSpPr>
        <p:spPr>
          <a:xfrm>
            <a:off x="6422309" y="5807631"/>
            <a:ext cx="4330840" cy="276999"/>
          </a:xfrm>
          <a:prstGeom prst="rect">
            <a:avLst/>
          </a:prstGeom>
          <a:noFill/>
        </p:spPr>
        <p:txBody>
          <a:bodyPr wrap="square" rtlCol="0">
            <a:spAutoFit/>
          </a:bodyPr>
          <a:lstStyle/>
          <a:p>
            <a:r>
              <a:rPr lang="fr-FR" sz="1200" dirty="0"/>
              <a:t>Source : Baromètre inclusion numérique, p. 25</a:t>
            </a:r>
            <a:endParaRPr lang="fr-BE" sz="1200" dirty="0"/>
          </a:p>
        </p:txBody>
      </p:sp>
    </p:spTree>
    <p:extLst>
      <p:ext uri="{BB962C8B-B14F-4D97-AF65-F5344CB8AC3E}">
        <p14:creationId xmlns:p14="http://schemas.microsoft.com/office/powerpoint/2010/main" val="2621144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48ABFB-E091-7C17-6D93-2773A95A4D39}"/>
              </a:ext>
            </a:extLst>
          </p:cNvPr>
          <p:cNvSpPr>
            <a:spLocks noGrp="1"/>
          </p:cNvSpPr>
          <p:nvPr>
            <p:ph type="title"/>
          </p:nvPr>
        </p:nvSpPr>
        <p:spPr/>
        <p:txBody>
          <a:bodyPr>
            <a:normAutofit fontScale="90000"/>
          </a:bodyPr>
          <a:lstStyle/>
          <a:p>
            <a:r>
              <a:rPr lang="fr-FR" dirty="0"/>
              <a:t>Baromètre de l’inclusion numérique (2022)</a:t>
            </a:r>
            <a:endParaRPr lang="fr-BE" dirty="0"/>
          </a:p>
        </p:txBody>
      </p:sp>
      <p:sp>
        <p:nvSpPr>
          <p:cNvPr id="3" name="Espace réservé du contenu 2">
            <a:extLst>
              <a:ext uri="{FF2B5EF4-FFF2-40B4-BE49-F238E27FC236}">
                <a16:creationId xmlns:a16="http://schemas.microsoft.com/office/drawing/2014/main" id="{B0EBE236-61FF-4B77-2CA6-ABC2EE08B26B}"/>
              </a:ext>
            </a:extLst>
          </p:cNvPr>
          <p:cNvSpPr>
            <a:spLocks noGrp="1"/>
          </p:cNvSpPr>
          <p:nvPr>
            <p:ph idx="1"/>
          </p:nvPr>
        </p:nvSpPr>
        <p:spPr/>
        <p:txBody>
          <a:bodyPr>
            <a:normAutofit fontScale="92500"/>
          </a:bodyPr>
          <a:lstStyle/>
          <a:p>
            <a:r>
              <a:rPr lang="fr-BE" dirty="0"/>
              <a:t>Les compétences numériques ne sont </a:t>
            </a:r>
            <a:r>
              <a:rPr lang="fr-BE" b="1" dirty="0"/>
              <a:t>pas stables </a:t>
            </a:r>
            <a:r>
              <a:rPr lang="fr-BE" dirty="0"/>
              <a:t>(évolution rapide nécessitant une réappropriation constante).</a:t>
            </a:r>
          </a:p>
          <a:p>
            <a:r>
              <a:rPr lang="fr-BE" b="1" dirty="0"/>
              <a:t>Les outils et usages se diversifient </a:t>
            </a:r>
            <a:r>
              <a:rPr lang="fr-BE" dirty="0"/>
              <a:t>de plus en plus.</a:t>
            </a:r>
          </a:p>
          <a:p>
            <a:r>
              <a:rPr lang="fr-BE" dirty="0"/>
              <a:t>L’identité numérique se développe (</a:t>
            </a:r>
            <a:r>
              <a:rPr lang="fr-BE" dirty="0" err="1"/>
              <a:t>itsme</a:t>
            </a:r>
            <a:r>
              <a:rPr lang="fr-BE" dirty="0"/>
              <a:t>…).</a:t>
            </a:r>
          </a:p>
          <a:p>
            <a:r>
              <a:rPr lang="fr-BE" dirty="0"/>
              <a:t>Il y a des </a:t>
            </a:r>
            <a:r>
              <a:rPr lang="fr-BE" b="1" dirty="0"/>
              <a:t>liens</a:t>
            </a:r>
            <a:r>
              <a:rPr lang="fr-BE" dirty="0"/>
              <a:t> entre la vulnérabilité numérique et les </a:t>
            </a:r>
            <a:r>
              <a:rPr lang="fr-BE" b="1" dirty="0"/>
              <a:t>inégalités sociales</a:t>
            </a:r>
            <a:r>
              <a:rPr lang="fr-BE" dirty="0"/>
              <a:t>.</a:t>
            </a:r>
          </a:p>
          <a:p>
            <a:r>
              <a:rPr lang="fr-BE" dirty="0"/>
              <a:t>Question de </a:t>
            </a:r>
            <a:r>
              <a:rPr lang="fr-BE" b="1" dirty="0"/>
              <a:t>matériel</a:t>
            </a:r>
            <a:r>
              <a:rPr lang="fr-BE" dirty="0"/>
              <a:t> : les compétences numériques ont tendance à diminuer chez les citoyens qui n’utilisent qu’un smartphone pour se connecter à Internet.  </a:t>
            </a:r>
          </a:p>
        </p:txBody>
      </p:sp>
    </p:spTree>
    <p:extLst>
      <p:ext uri="{BB962C8B-B14F-4D97-AF65-F5344CB8AC3E}">
        <p14:creationId xmlns:p14="http://schemas.microsoft.com/office/powerpoint/2010/main" val="3919432498"/>
      </p:ext>
    </p:extLst>
  </p:cSld>
  <p:clrMapOvr>
    <a:masterClrMapping/>
  </p:clrMapOvr>
</p:sld>
</file>

<file path=ppt/theme/theme1.xml><?xml version="1.0" encoding="utf-8"?>
<a:theme xmlns:a="http://schemas.openxmlformats.org/drawingml/2006/main" name="230217_Template_OL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nalisé 1">
      <a:majorFont>
        <a:latin typeface="Bebas Neue"/>
        <a:ea typeface=""/>
        <a:cs typeface=""/>
      </a:majorFont>
      <a:minorFont>
        <a:latin typeface="Montserrat"/>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èle définitif_Template OLE" id="{88DB551E-88CE-42A6-9D3A-13B2DD72E811}" vid="{FD8BF994-CCFC-4F7B-AF92-42208020CE4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9401416-f8b6-4919-a60c-26a0a4f4229c" xsi:nil="true"/>
    <lcf76f155ced4ddcb4097134ff3c332f xmlns="4daf64a1-8a47-48d7-a978-4eb97c9f7ac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5B6E1DAB5C1C047AA1C538583517466" ma:contentTypeVersion="11" ma:contentTypeDescription="Crée un document." ma:contentTypeScope="" ma:versionID="6cf5418ea775dcc68e5c96f62b50f203">
  <xsd:schema xmlns:xsd="http://www.w3.org/2001/XMLSchema" xmlns:xs="http://www.w3.org/2001/XMLSchema" xmlns:p="http://schemas.microsoft.com/office/2006/metadata/properties" xmlns:ns2="99401416-f8b6-4919-a60c-26a0a4f4229c" xmlns:ns3="4daf64a1-8a47-48d7-a978-4eb97c9f7acb" targetNamespace="http://schemas.microsoft.com/office/2006/metadata/properties" ma:root="true" ma:fieldsID="04cc27f71aec69305fa14478985b35a6" ns2:_="" ns3:_="">
    <xsd:import namespace="99401416-f8b6-4919-a60c-26a0a4f4229c"/>
    <xsd:import namespace="4daf64a1-8a47-48d7-a978-4eb97c9f7ac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01416-f8b6-4919-a60c-26a0a4f4229c"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TaxCatchAll" ma:index="14" nillable="true" ma:displayName="Taxonomy Catch All Column" ma:hidden="true" ma:list="{0c89b00a-e20d-4021-9430-a1c9737d0605}" ma:internalName="TaxCatchAll" ma:showField="CatchAllData" ma:web="99401416-f8b6-4919-a60c-26a0a4f4229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daf64a1-8a47-48d7-a978-4eb97c9f7ac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6e87909b-6f91-4c34-a78b-ec0d666c48e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89E5FF-DEF5-4430-9716-BE1EE827F32C}">
  <ds:schemaRefs>
    <ds:schemaRef ds:uri="http://purl.org/dc/dcmitype/"/>
    <ds:schemaRef ds:uri="99401416-f8b6-4919-a60c-26a0a4f4229c"/>
    <ds:schemaRef ds:uri="http://schemas.microsoft.com/office/2006/metadata/properties"/>
    <ds:schemaRef ds:uri="http://www.w3.org/XML/1998/namespac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4daf64a1-8a47-48d7-a978-4eb97c9f7acb"/>
    <ds:schemaRef ds:uri="http://purl.org/dc/elements/1.1/"/>
  </ds:schemaRefs>
</ds:datastoreItem>
</file>

<file path=customXml/itemProps2.xml><?xml version="1.0" encoding="utf-8"?>
<ds:datastoreItem xmlns:ds="http://schemas.openxmlformats.org/officeDocument/2006/customXml" ds:itemID="{0C2E4106-3F51-4CE1-8734-CFFB5D9092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401416-f8b6-4919-a60c-26a0a4f4229c"/>
    <ds:schemaRef ds:uri="4daf64a1-8a47-48d7-a978-4eb97c9f7a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5BBEB8-0C73-45CD-A1A1-0279BDDBF7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Modèle définitif_Template OLE(1)</Template>
  <TotalTime>1523</TotalTime>
  <Words>1331</Words>
  <Application>Microsoft Office PowerPoint</Application>
  <PresentationFormat>Grand écran</PresentationFormat>
  <Paragraphs>216</Paragraphs>
  <Slides>36</Slides>
  <Notes>1</Notes>
  <HiddenSlides>1</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36</vt:i4>
      </vt:variant>
    </vt:vector>
  </HeadingPairs>
  <TitlesOfParts>
    <vt:vector size="43" baseType="lpstr">
      <vt:lpstr>Arial</vt:lpstr>
      <vt:lpstr>Bebas Neue</vt:lpstr>
      <vt:lpstr>Calibri</vt:lpstr>
      <vt:lpstr>Montserrat</vt:lpstr>
      <vt:lpstr>Montserrat Light</vt:lpstr>
      <vt:lpstr>Wingdings</vt:lpstr>
      <vt:lpstr>230217_Template_OLE</vt:lpstr>
      <vt:lpstr>Travailler les compétences numériques avec les étudiant·es</vt:lpstr>
      <vt:lpstr>Présentation PowerPoint</vt:lpstr>
      <vt:lpstr>Référentiel DigComp 2.2</vt:lpstr>
      <vt:lpstr>Discussion</vt:lpstr>
      <vt:lpstr>Référentiel DigComp 2.2</vt:lpstr>
      <vt:lpstr>Déclinaison : référentiel pix</vt:lpstr>
      <vt:lpstr>Présentation PowerPoint</vt:lpstr>
      <vt:lpstr>Baromètre de l’inclusion numérique (2022)</vt:lpstr>
      <vt:lpstr>Baromètre de l’inclusion numérique (2022)</vt:lpstr>
      <vt:lpstr>Baromètre de l’inclusion numérique (2022)</vt:lpstr>
      <vt:lpstr>Vulnérabilité numérique (Bachy, 2024)</vt:lpstr>
      <vt:lpstr>Présentation PowerPoint</vt:lpstr>
      <vt:lpstr>Pix à l’UCLouvain</vt:lpstr>
      <vt:lpstr>Présentation PowerPoint</vt:lpstr>
      <vt:lpstr>Se connecter à pix.org</vt:lpstr>
      <vt:lpstr>S’inscrire ou créer un compte</vt:lpstr>
      <vt:lpstr>Mail de confirmation (facultatif)</vt:lpstr>
      <vt:lpstr>Page d’accueil</vt:lpstr>
      <vt:lpstr>Se connecter à la campagne</vt:lpstr>
      <vt:lpstr>Authentification de la connexion</vt:lpstr>
      <vt:lpstr>Quelques consignes (1/3)</vt:lpstr>
      <vt:lpstr>Quelques consignes (2/3)</vt:lpstr>
      <vt:lpstr>Quelques consignes (3/3) et c’est parti ! </vt:lpstr>
      <vt:lpstr>Présentation PowerPoint</vt:lpstr>
      <vt:lpstr>Codes des campagnes test</vt:lpstr>
      <vt:lpstr>Espace de remédiation sur Moodle</vt:lpstr>
      <vt:lpstr>Présentation PowerPoint</vt:lpstr>
      <vt:lpstr>Organisation d’une campagne transversale</vt:lpstr>
      <vt:lpstr>1. Envoi de la liste des étudiant·es</vt:lpstr>
      <vt:lpstr>2. Préparation des documents de campagne</vt:lpstr>
      <vt:lpstr>3. Présentation en auditoire</vt:lpstr>
      <vt:lpstr>4. Les étudiant·es font la campagne</vt:lpstr>
      <vt:lpstr>5. Envoi des résultats</vt:lpstr>
      <vt:lpstr>Où agir à l’UCLouvain ?</vt:lpstr>
      <vt:lpstr>Bibliographie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 OLE - Open Learning Experience</dc:title>
  <dc:creator>Martin Biot</dc:creator>
  <cp:lastModifiedBy>Martin Biot</cp:lastModifiedBy>
  <cp:revision>17</cp:revision>
  <cp:lastPrinted>2024-05-14T13:19:47Z</cp:lastPrinted>
  <dcterms:created xsi:type="dcterms:W3CDTF">2023-03-27T07:19:24Z</dcterms:created>
  <dcterms:modified xsi:type="dcterms:W3CDTF">2024-05-14T14:28:56Z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0x01010075B6E1DAB5C1C047AA1C538583517466</vt:lpwstr>
  </property>
  <property fmtid="{D5CDD505-2E9C-101B-9397-08002B2CF9AE}" pid="3" name="MediaServiceImageTags">
    <vt:lpwstr/>
  </property>
</Properties>
</file>