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95872D-5EBA-8197-DCF1-131083D55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5DB9BD-FB1D-662F-6C4C-62DE5EFE8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9AF254-D104-0A9A-9CDF-99B50997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535220-065F-29DD-0887-30BD99DEC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33D76A-1DC9-BD66-0B7C-3FA9E50ED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238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5ED232-42E6-A61D-461A-6E3FC6A42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7D1037-4066-F34A-E54F-5A1FFC379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8AA75F-597A-68FB-FB89-E0E694AD0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384A81-03BB-A17E-2621-9471243B5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4650D8-290B-B5A4-7318-0ADBFB18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04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5C8A67A-831F-F927-0432-024CDB58D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6D211E-B35B-CCA6-310F-FEFE2AE08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22025A-87F6-618C-F633-B920C8794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24A691-ACC7-6D15-8816-E35490A5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51BBD7-1862-7DBA-DD03-B2E4EFBA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0451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A16E9-FC67-94CF-FBBF-EDF6A4C7C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7A7CAE-2D7F-7DC6-CEC7-AB2C5445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DA0BF5-E225-C409-9C00-DBDE2930C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27DD27-7E18-3299-3EE9-F7EF63B91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94E83D-4D80-0384-16DD-D89E9B02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601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EAA9D3-AFC3-36DB-0D74-C445CAE77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744630-DFD0-1F0A-9ECE-0771172C9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4F4C8F-32C1-1205-37CD-C8000837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5E25DF-EF5C-F55F-8C2C-3D4E656E4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B6DF4-2AC1-D1DD-38C6-66057A95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69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8B2C9-8833-A0BD-F3F6-4F9BA226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D0ACB6-7F62-2C29-2EBE-614C2DFF3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AB8FF6-ECED-AAE8-7CD6-6392AA1A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4B2ECD-0972-E8C7-ED73-EE82B165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E2CDF0-1BA8-7D1D-4099-4CFFE4AB6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1C7A2D-D6FC-5FB9-C931-F2E14998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396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97147B-8410-7B72-28C0-BB8E12DC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C88E09-B149-D3EE-D6DD-108ABEE3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B3097F-4E8C-58B4-6A56-3E67B325D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0E0C93-7595-92A4-8FE4-CE89536DF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9A596E-02A3-A656-637A-E31758F1D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A9232F-F0D3-8602-5B9A-A97F6083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110625-2337-8F07-AC55-92F02FD81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F3A128-2CE1-28BD-E9C1-EF13F5EC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0982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C3F126-F343-C443-39D6-14BEE6F76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442DDC-6E03-A3B5-5F34-E636A82D0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C94586-FB5E-7575-4EB3-98E5932D4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EAD7F00-8D63-023F-F2DC-F2CC3C9D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500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1BA7BC6-506A-F0C0-7C1F-8F53340B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21AB3C-3622-01BF-5B1F-3DC4D958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E33946-35A1-8875-6D27-8CB87FC1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137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C70006-AD0F-3814-0C32-F2BF64F52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C49962-06DB-8FF0-5457-9DCE8494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C90353-4168-9B11-4830-D7F0DEB81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9FB08F-E12E-4C84-D32D-CD4F8D55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6EDCF5-5495-6343-819E-27429734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80B188-CECE-8831-8065-158CF0D22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228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32511F-5004-E5EF-F1CA-F5516F595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84AA90-5F2C-E04F-3F99-1745B5FA7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52D3FB-F2DA-D023-5317-E5B30836A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420AC4-FD59-B7FE-D1B9-B8752BBF3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E85743-77EE-38B4-0683-1C9A94E4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C08758-248A-268A-D9BB-7F0B6A3B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3749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66B2AC-B092-6360-FAC2-D1CCC5476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700473-FD0D-86DB-9D2B-471201BE9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D9FB5A-F6EB-C051-AC6A-43EAC99E7C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E73CC-6FBD-4EFC-84F1-0AC80D99BFDE}" type="datetimeFigureOut">
              <a:rPr lang="fr-BE" smtClean="0"/>
              <a:t>03-05-24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A5241E-F299-46F7-4520-B3ADC8A36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042A03-E572-FD9C-D139-627F72EFF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44D7-2841-4766-983E-47AF667D7EB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8661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Police, logo, Graphique, texte&#10;&#10;Description générée automatiquement">
            <a:extLst>
              <a:ext uri="{FF2B5EF4-FFF2-40B4-BE49-F238E27FC236}">
                <a16:creationId xmlns:a16="http://schemas.microsoft.com/office/drawing/2014/main" id="{34D9BEAD-F3FC-C545-78F0-A170699EC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1" y="6093897"/>
            <a:ext cx="1952625" cy="519506"/>
          </a:xfrm>
          <a:prstGeom prst="rect">
            <a:avLst/>
          </a:prstGeom>
        </p:spPr>
      </p:pic>
      <p:pic>
        <p:nvPicPr>
          <p:cNvPr id="5" name="Image 4" descr="Une image contenant Graphique, graphisme, Police, conception&#10;&#10;Description générée automatiquement">
            <a:extLst>
              <a:ext uri="{FF2B5EF4-FFF2-40B4-BE49-F238E27FC236}">
                <a16:creationId xmlns:a16="http://schemas.microsoft.com/office/drawing/2014/main" id="{B682A848-951C-5C0E-253F-5A6977F149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125" y="6076977"/>
            <a:ext cx="765698" cy="523031"/>
          </a:xfrm>
          <a:prstGeom prst="rect">
            <a:avLst/>
          </a:prstGeom>
        </p:spPr>
      </p:pic>
      <p:pic>
        <p:nvPicPr>
          <p:cNvPr id="7" name="Image 6" descr="Une image contenant symbole, cercle, Graphique, Police&#10;&#10;Description générée automatiquement">
            <a:extLst>
              <a:ext uri="{FF2B5EF4-FFF2-40B4-BE49-F238E27FC236}">
                <a16:creationId xmlns:a16="http://schemas.microsoft.com/office/drawing/2014/main" id="{D4A6F47B-60C1-BC21-BDAB-30439DBA99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464" y="5994342"/>
            <a:ext cx="1952625" cy="688300"/>
          </a:xfrm>
          <a:prstGeom prst="rect">
            <a:avLst/>
          </a:prstGeom>
        </p:spPr>
      </p:pic>
      <p:pic>
        <p:nvPicPr>
          <p:cNvPr id="9" name="Image 8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F2354379-313D-DC70-A365-416B1908B6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272" y="5936678"/>
            <a:ext cx="838201" cy="803629"/>
          </a:xfrm>
          <a:prstGeom prst="rect">
            <a:avLst/>
          </a:prstGeom>
        </p:spPr>
      </p:pic>
      <p:pic>
        <p:nvPicPr>
          <p:cNvPr id="11" name="Image 10" descr="Une image contenant texte, capture d’écran, symbole, Police&#10;&#10;Description générée automatiquement">
            <a:extLst>
              <a:ext uri="{FF2B5EF4-FFF2-40B4-BE49-F238E27FC236}">
                <a16:creationId xmlns:a16="http://schemas.microsoft.com/office/drawing/2014/main" id="{30B7D934-4120-7EA7-34B0-1F42157580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921" y="5849804"/>
            <a:ext cx="977377" cy="977377"/>
          </a:xfrm>
          <a:prstGeom prst="rect">
            <a:avLst/>
          </a:prstGeom>
        </p:spPr>
      </p:pic>
      <p:pic>
        <p:nvPicPr>
          <p:cNvPr id="13" name="Image 12" descr="Une image contenant Graphique, Police, graphisme, conception&#10;&#10;Description générée automatiquement">
            <a:extLst>
              <a:ext uri="{FF2B5EF4-FFF2-40B4-BE49-F238E27FC236}">
                <a16:creationId xmlns:a16="http://schemas.microsoft.com/office/drawing/2014/main" id="{3F2A612A-8B29-A8A8-D1D4-2435152295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074" y="6093897"/>
            <a:ext cx="1363602" cy="48919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FCBDA25D-DDD4-655D-572E-993CB807E8B6}"/>
              </a:ext>
            </a:extLst>
          </p:cNvPr>
          <p:cNvSpPr txBox="1"/>
          <p:nvPr/>
        </p:nvSpPr>
        <p:spPr>
          <a:xfrm>
            <a:off x="3236359" y="447846"/>
            <a:ext cx="4645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ndara" panose="020E0502030303020204" pitchFamily="34" charset="0"/>
              </a:rPr>
              <a:t>Se questionner en 5 pourquoi</a:t>
            </a:r>
            <a:endParaRPr lang="fr-BE" dirty="0">
              <a:latin typeface="Candara" panose="020E0502030303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83C690C-A56A-6A9D-AE24-BEE691397FA4}"/>
              </a:ext>
            </a:extLst>
          </p:cNvPr>
          <p:cNvSpPr txBox="1"/>
          <p:nvPr/>
        </p:nvSpPr>
        <p:spPr>
          <a:xfrm>
            <a:off x="623700" y="1302341"/>
            <a:ext cx="11045239" cy="454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fr-FR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support à la formation « L’Open Education, est-ce pour moi ? Entre mythes et réalité »</a:t>
            </a:r>
            <a:endParaRPr lang="fr-BE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Date de création </a:t>
            </a:r>
            <a:r>
              <a:rPr lang="fr-BE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Mai 2024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b="1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Auteur</a:t>
            </a:r>
            <a:r>
              <a:rPr lang="fr-BE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Justine Fromentin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sz="1800" b="1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Illustration</a:t>
            </a:r>
            <a:r>
              <a:rPr lang="fr-BE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Benoît </a:t>
            </a:r>
            <a:r>
              <a:rPr lang="fr-BE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Raucent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kern="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BE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L'Open Education est un mouvement qui vise à rendre l'éducation accessible à tous en utilisant des ressources éducatives libres (REL ou </a:t>
            </a:r>
            <a:r>
              <a:rPr lang="fr-BE" sz="1800" b="1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OER</a:t>
            </a:r>
            <a:r>
              <a:rPr lang="fr-BE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en anglais pour « Open </a:t>
            </a:r>
            <a:r>
              <a:rPr lang="fr-BE" dirty="0" err="1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E</a:t>
            </a:r>
            <a:r>
              <a:rPr lang="fr-BE" sz="18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ducational</a:t>
            </a:r>
            <a:r>
              <a:rPr lang="fr-BE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fr-BE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R</a:t>
            </a:r>
            <a:r>
              <a:rPr lang="fr-BE" sz="18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esource ») et en favorisant le partage des connaissances.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BE" kern="1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L’une des premières questions qu’on peut se poser est « Ai-je envie de partager mes cours ? ». Quelle que soit la réponse, il est toujours intéressant de comprendre le pourquoi et de creuser ce qui se cache derrière. </a:t>
            </a:r>
            <a:r>
              <a:rPr lang="fr-FR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Dans le cadre de la formation, les </a:t>
            </a:r>
            <a:r>
              <a:rPr lang="fr-BE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participant·e·s</a:t>
            </a:r>
            <a:r>
              <a:rPr lang="fr-BE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sont </a:t>
            </a:r>
            <a:r>
              <a:rPr lang="fr-BE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amené·e·s</a:t>
            </a:r>
            <a:r>
              <a:rPr lang="fr-BE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à se demander pourquoi </a:t>
            </a:r>
            <a:r>
              <a:rPr lang="fr-BE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ils·elles</a:t>
            </a:r>
            <a:r>
              <a:rPr lang="fr-BE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souhaitent ou pas partager leur cours. Puis, à partir de leur réponse, </a:t>
            </a:r>
            <a:r>
              <a:rPr lang="fr-BE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ils·elles</a:t>
            </a:r>
            <a:r>
              <a:rPr lang="fr-BE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reposent à nouvea</a:t>
            </a:r>
            <a:r>
              <a:rPr lang="fr-BE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la question de pourquoi, et ainsi de suite. Le questionnaire peut se faire en binôme.</a:t>
            </a:r>
            <a:endParaRPr lang="fr-BE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549014-AE53-37C4-BEBE-47D4E3465158}"/>
              </a:ext>
            </a:extLst>
          </p:cNvPr>
          <p:cNvSpPr/>
          <p:nvPr/>
        </p:nvSpPr>
        <p:spPr>
          <a:xfrm>
            <a:off x="583996" y="1215159"/>
            <a:ext cx="11084943" cy="1725283"/>
          </a:xfrm>
          <a:prstGeom prst="rect">
            <a:avLst/>
          </a:prstGeom>
          <a:noFill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538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diagramme, ligne, capture d’écran&#10;&#10;Description générée automatiquement">
            <a:extLst>
              <a:ext uri="{FF2B5EF4-FFF2-40B4-BE49-F238E27FC236}">
                <a16:creationId xmlns:a16="http://schemas.microsoft.com/office/drawing/2014/main" id="{9A86A40C-F01A-6C10-95F5-B6A69351E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586"/>
            <a:ext cx="12192000" cy="642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442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185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Candara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Justine Fromentin</dc:creator>
  <cp:lastModifiedBy>Justine Fromentin</cp:lastModifiedBy>
  <cp:revision>8</cp:revision>
  <dcterms:created xsi:type="dcterms:W3CDTF">2024-04-26T09:33:10Z</dcterms:created>
  <dcterms:modified xsi:type="dcterms:W3CDTF">2024-05-03T15:46:39Z</dcterms:modified>
</cp:coreProperties>
</file>