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42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7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46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43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427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0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243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1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985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171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8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016F-37D7-43FF-8D1F-C14E31215740}" type="datetimeFigureOut">
              <a:rPr lang="fr-BE" smtClean="0"/>
              <a:t>06-05-24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DC31-9B89-46D7-BA2D-413B4FE030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914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03E5D715-9FDF-5774-9B03-73BF7060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" y="9270159"/>
            <a:ext cx="1571865" cy="418203"/>
          </a:xfrm>
          <a:prstGeom prst="rect">
            <a:avLst/>
          </a:prstGeom>
        </p:spPr>
      </p:pic>
      <p:pic>
        <p:nvPicPr>
          <p:cNvPr id="5" name="Image 4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798B3F10-9001-A390-2BB6-AA89CCA65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34" y="9253583"/>
            <a:ext cx="660766" cy="451354"/>
          </a:xfrm>
          <a:prstGeom prst="rect">
            <a:avLst/>
          </a:prstGeom>
        </p:spPr>
      </p:pic>
      <p:pic>
        <p:nvPicPr>
          <p:cNvPr id="6" name="Image 5" descr="Une image contenant symbole, cercle, Graphique, Police&#10;&#10;Description générée automatiquement">
            <a:extLst>
              <a:ext uri="{FF2B5EF4-FFF2-40B4-BE49-F238E27FC236}">
                <a16:creationId xmlns:a16="http://schemas.microsoft.com/office/drawing/2014/main" id="{9410E047-4B81-CC8A-B2C7-1E046545F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01" y="9296226"/>
            <a:ext cx="1038491" cy="366068"/>
          </a:xfrm>
          <a:prstGeom prst="rect">
            <a:avLst/>
          </a:prstGeom>
        </p:spPr>
      </p:pic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5B4D3C5-2688-E366-B641-09CE9C2DE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54" y="9173670"/>
            <a:ext cx="637474" cy="611181"/>
          </a:xfrm>
          <a:prstGeom prst="rect">
            <a:avLst/>
          </a:prstGeom>
        </p:spPr>
      </p:pic>
      <p:pic>
        <p:nvPicPr>
          <p:cNvPr id="8" name="Image 7" descr="Une image contenant texte, capture d’écran, symbole, Police&#10;&#10;Description générée automatiquement">
            <a:extLst>
              <a:ext uri="{FF2B5EF4-FFF2-40B4-BE49-F238E27FC236}">
                <a16:creationId xmlns:a16="http://schemas.microsoft.com/office/drawing/2014/main" id="{DAD8C461-999D-81EF-E77C-FF9BEC3A3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82" y="9148877"/>
            <a:ext cx="660766" cy="660766"/>
          </a:xfrm>
          <a:prstGeom prst="rect">
            <a:avLst/>
          </a:prstGeom>
        </p:spPr>
      </p:pic>
      <p:pic>
        <p:nvPicPr>
          <p:cNvPr id="9" name="Image 8" descr="Une image contenant Graphique, Police, graphisme, conception&#10;&#10;Description générée automatiquement">
            <a:extLst>
              <a:ext uri="{FF2B5EF4-FFF2-40B4-BE49-F238E27FC236}">
                <a16:creationId xmlns:a16="http://schemas.microsoft.com/office/drawing/2014/main" id="{85B8DC0D-79EB-BBF0-208B-403E73678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6" y="9274023"/>
            <a:ext cx="1144184" cy="4104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DA3F26-2496-950B-35D9-D18944A6224E}"/>
              </a:ext>
            </a:extLst>
          </p:cNvPr>
          <p:cNvSpPr txBox="1"/>
          <p:nvPr/>
        </p:nvSpPr>
        <p:spPr>
          <a:xfrm>
            <a:off x="809347" y="551983"/>
            <a:ext cx="5279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Candara" panose="020E0502030303020204" pitchFamily="34" charset="0"/>
              </a:rPr>
              <a:t>Intégrer l’Open Education à son enseignement</a:t>
            </a:r>
            <a:endParaRPr lang="fr-BE" sz="1400" b="1" dirty="0">
              <a:latin typeface="Candara" panose="020E0502030303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FB95E2-AC19-6929-7C63-4E636B4AF008}"/>
              </a:ext>
            </a:extLst>
          </p:cNvPr>
          <p:cNvSpPr txBox="1"/>
          <p:nvPr/>
        </p:nvSpPr>
        <p:spPr>
          <a:xfrm>
            <a:off x="485146" y="1314867"/>
            <a:ext cx="5927412" cy="783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fr-FR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support à la formation « L’Open Education, est-ce pour moi ? Entre mythes et réalité »</a:t>
            </a:r>
            <a:endParaRPr lang="fr-BE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Date de création 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Mai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Auteur</a:t>
            </a:r>
            <a:r>
              <a:rPr lang="fr-BE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Justine Fromentin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Illustration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Justine Fromentin</a:t>
            </a:r>
            <a:endParaRPr lang="fr-BE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Vous débutez en Open Education et vous ne savez pas par où commencer ? Cette fiche vous aidera à identifier votre but, les étapes clés  pour y accéder, vos motivations, vos forces… Cette fiche est à </a:t>
            </a: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utiliser en fin de formation par 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remplissent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ce qu’</a:t>
            </a:r>
            <a:r>
              <a:rPr lang="fr-BE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·elles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enseignent (quelle faculté ? quel cours ? à</a:t>
            </a:r>
            <a:r>
              <a:rPr lang="fr-BE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quel niveau ?)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leur force et leur valeur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si </a:t>
            </a:r>
            <a:r>
              <a:rPr lang="fr-BE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·elles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décident de s’engager dans l’Open Education (va voter)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et enfin comment </a:t>
            </a:r>
            <a:r>
              <a:rPr lang="fr-BE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·elles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vont mettre en place l’Open Education dans leur contexte d’enseignement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quelle idée préconçue se </a:t>
            </a:r>
            <a:r>
              <a:rPr lang="fr-BE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libèrent-ils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·elles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? (les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sz="180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peuvent coller 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BE" kern="1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sketchnote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correspondant ou écrire)</a:t>
            </a:r>
            <a:endParaRPr lang="fr-BE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1A9D3-0114-BD9D-0DAA-BAC417C1FF64}"/>
              </a:ext>
            </a:extLst>
          </p:cNvPr>
          <p:cNvSpPr/>
          <p:nvPr/>
        </p:nvSpPr>
        <p:spPr>
          <a:xfrm>
            <a:off x="445441" y="1227685"/>
            <a:ext cx="5967117" cy="2154342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763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4E9B-307B-C762-6B26-806763BD1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1FBA7BAB-D883-0DA4-8214-FB959C38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" y="9270159"/>
            <a:ext cx="1571865" cy="418203"/>
          </a:xfrm>
          <a:prstGeom prst="rect">
            <a:avLst/>
          </a:prstGeom>
        </p:spPr>
      </p:pic>
      <p:pic>
        <p:nvPicPr>
          <p:cNvPr id="5" name="Image 4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DCB9B722-0B59-D938-4927-14ABBF5ED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34" y="9253583"/>
            <a:ext cx="660766" cy="451354"/>
          </a:xfrm>
          <a:prstGeom prst="rect">
            <a:avLst/>
          </a:prstGeom>
        </p:spPr>
      </p:pic>
      <p:pic>
        <p:nvPicPr>
          <p:cNvPr id="6" name="Image 5" descr="Une image contenant symbole, cercle, Graphique, Police&#10;&#10;Description générée automatiquement">
            <a:extLst>
              <a:ext uri="{FF2B5EF4-FFF2-40B4-BE49-F238E27FC236}">
                <a16:creationId xmlns:a16="http://schemas.microsoft.com/office/drawing/2014/main" id="{90CA1326-F5BC-5E32-0AD2-87D3B51B6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01" y="9296226"/>
            <a:ext cx="1038491" cy="366068"/>
          </a:xfrm>
          <a:prstGeom prst="rect">
            <a:avLst/>
          </a:prstGeom>
        </p:spPr>
      </p:pic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EF261A7-4C62-94AF-BC23-C08CAED57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54" y="9173670"/>
            <a:ext cx="637474" cy="611181"/>
          </a:xfrm>
          <a:prstGeom prst="rect">
            <a:avLst/>
          </a:prstGeom>
        </p:spPr>
      </p:pic>
      <p:pic>
        <p:nvPicPr>
          <p:cNvPr id="8" name="Image 7" descr="Une image contenant texte, capture d’écran, symbole, Police&#10;&#10;Description générée automatiquement">
            <a:extLst>
              <a:ext uri="{FF2B5EF4-FFF2-40B4-BE49-F238E27FC236}">
                <a16:creationId xmlns:a16="http://schemas.microsoft.com/office/drawing/2014/main" id="{DF947164-F30F-6C9D-386C-699E55844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82" y="9148877"/>
            <a:ext cx="660766" cy="660766"/>
          </a:xfrm>
          <a:prstGeom prst="rect">
            <a:avLst/>
          </a:prstGeom>
        </p:spPr>
      </p:pic>
      <p:pic>
        <p:nvPicPr>
          <p:cNvPr id="9" name="Image 8" descr="Une image contenant Graphique, Police, graphisme, conception&#10;&#10;Description générée automatiquement">
            <a:extLst>
              <a:ext uri="{FF2B5EF4-FFF2-40B4-BE49-F238E27FC236}">
                <a16:creationId xmlns:a16="http://schemas.microsoft.com/office/drawing/2014/main" id="{C2CB5F90-C7EA-E803-0675-036D09DFA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6" y="9274023"/>
            <a:ext cx="1144184" cy="4104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2928069-5C02-43D6-B2D7-11516C7EB9BC}"/>
              </a:ext>
            </a:extLst>
          </p:cNvPr>
          <p:cNvSpPr txBox="1"/>
          <p:nvPr/>
        </p:nvSpPr>
        <p:spPr>
          <a:xfrm>
            <a:off x="465294" y="350363"/>
            <a:ext cx="5927412" cy="503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quelle idée préconçue se </a:t>
            </a:r>
            <a:r>
              <a:rPr lang="fr-BE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libèrent-ils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·elles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? (les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sz="180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peuvent coller 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BE" kern="1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sketchnote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correspondant ou écrire).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action que 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sz="180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souhaitent mettre en place pour intégrer l’Open Education dans leur enseignement.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Leur(s) besoin(s) en matière de formation, accompagnement ou ressource (avec le Louvain Learning </a:t>
            </a:r>
            <a:r>
              <a:rPr lang="fr-BE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Lab</a:t>
            </a: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La deuxième étape 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sz="180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souhaitent mettre en place pour intégrer l’Open Education dans leur enseignement.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Leur motivation </a:t>
            </a:r>
            <a:r>
              <a:rPr lang="fr-BE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(les </a:t>
            </a:r>
            <a:r>
              <a:rPr lang="fr-BE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participant·e·s</a:t>
            </a:r>
            <a:r>
              <a:rPr lang="fr-BE" sz="1800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peuvent coller 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BE" kern="100" dirty="0" err="1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sketchnote</a:t>
            </a:r>
            <a:r>
              <a:rPr lang="fr-BE" kern="1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correspondant ou écrire).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Leur objectif.</a:t>
            </a:r>
          </a:p>
        </p:txBody>
      </p:sp>
    </p:spTree>
    <p:extLst>
      <p:ext uri="{BB962C8B-B14F-4D97-AF65-F5344CB8AC3E}">
        <p14:creationId xmlns:p14="http://schemas.microsoft.com/office/powerpoint/2010/main" val="423229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64FE29F3-9161-A6C8-4949-B5817F07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7788"/>
            <a:ext cx="6167633" cy="98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5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</TotalTime>
  <Words>291</Words>
  <Application>Microsoft Office PowerPoint</Application>
  <PresentationFormat>Format A4 (210 x 297 mm)</PresentationFormat>
  <Paragraphs>20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Fromentin</dc:creator>
  <cp:lastModifiedBy>Justine Fromentin</cp:lastModifiedBy>
  <cp:revision>2</cp:revision>
  <cp:lastPrinted>2024-05-06T14:48:12Z</cp:lastPrinted>
  <dcterms:created xsi:type="dcterms:W3CDTF">2024-05-06T14:30:11Z</dcterms:created>
  <dcterms:modified xsi:type="dcterms:W3CDTF">2024-05-06T15:01:31Z</dcterms:modified>
</cp:coreProperties>
</file>