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5" r:id="rId5"/>
    <p:sldId id="263" r:id="rId6"/>
    <p:sldId id="264" r:id="rId7"/>
    <p:sldId id="270" r:id="rId8"/>
    <p:sldId id="271" r:id="rId9"/>
    <p:sldId id="273" r:id="rId10"/>
    <p:sldId id="272" r:id="rId11"/>
    <p:sldId id="274" r:id="rId12"/>
    <p:sldId id="276" r:id="rId13"/>
    <p:sldId id="277" r:id="rId14"/>
    <p:sldId id="278" r:id="rId15"/>
    <p:sldId id="280" r:id="rId16"/>
    <p:sldId id="287" r:id="rId17"/>
    <p:sldId id="281" r:id="rId18"/>
    <p:sldId id="275" r:id="rId19"/>
    <p:sldId id="282" r:id="rId20"/>
    <p:sldId id="285" r:id="rId21"/>
    <p:sldId id="284" r:id="rId22"/>
    <p:sldId id="286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1A8FC20-F53F-42A7-85D7-844260CC46F4}">
          <p14:sldIdLst>
            <p14:sldId id="256"/>
            <p14:sldId id="257"/>
            <p14:sldId id="258"/>
            <p14:sldId id="265"/>
            <p14:sldId id="263"/>
            <p14:sldId id="264"/>
            <p14:sldId id="270"/>
            <p14:sldId id="271"/>
            <p14:sldId id="273"/>
            <p14:sldId id="272"/>
            <p14:sldId id="274"/>
            <p14:sldId id="276"/>
            <p14:sldId id="277"/>
            <p14:sldId id="278"/>
            <p14:sldId id="280"/>
            <p14:sldId id="287"/>
            <p14:sldId id="281"/>
            <p14:sldId id="275"/>
            <p14:sldId id="282"/>
            <p14:sldId id="285"/>
            <p14:sldId id="284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9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2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le ZANICHELLI" userId="9ea15794-7126-4b6e-bd2e-9baeace72929" providerId="ADAL" clId="{A3A13BBF-8774-49BB-8085-35B8139C285D}"/>
    <pc:docChg chg="undo redo custSel addSld delSld modSld sldOrd modMainMaster addSection delSection modSection">
      <pc:chgData name="Axelle ZANICHELLI" userId="9ea15794-7126-4b6e-bd2e-9baeace72929" providerId="ADAL" clId="{A3A13BBF-8774-49BB-8085-35B8139C285D}" dt="2024-04-03T18:22:31.001" v="4282" actId="1076"/>
      <pc:docMkLst>
        <pc:docMk/>
      </pc:docMkLst>
      <pc:sldChg chg="addSp delSp modSp new mod modTransition">
        <pc:chgData name="Axelle ZANICHELLI" userId="9ea15794-7126-4b6e-bd2e-9baeace72929" providerId="ADAL" clId="{A3A13BBF-8774-49BB-8085-35B8139C285D}" dt="2024-04-02T10:12:46.192" v="4275" actId="14100"/>
        <pc:sldMkLst>
          <pc:docMk/>
          <pc:sldMk cId="3180972745" sldId="256"/>
        </pc:sldMkLst>
        <pc:spChg chg="add mod">
          <ac:chgData name="Axelle ZANICHELLI" userId="9ea15794-7126-4b6e-bd2e-9baeace72929" providerId="ADAL" clId="{A3A13BBF-8774-49BB-8085-35B8139C285D}" dt="2024-04-02T10:07:00.630" v="4032" actId="20577"/>
          <ac:spMkLst>
            <pc:docMk/>
            <pc:sldMk cId="3180972745" sldId="256"/>
            <ac:spMk id="2" creationId="{9B21203C-8FD4-707B-DED5-E31368194701}"/>
          </ac:spMkLst>
        </pc:spChg>
        <pc:spChg chg="del mod replST">
          <ac:chgData name="Axelle ZANICHELLI" userId="9ea15794-7126-4b6e-bd2e-9baeace72929" providerId="ADAL" clId="{A3A13BBF-8774-49BB-8085-35B8139C285D}" dt="2024-03-25T09:11:30.655" v="3239" actId="478"/>
          <ac:spMkLst>
            <pc:docMk/>
            <pc:sldMk cId="3180972745" sldId="256"/>
            <ac:spMk id="2" creationId="{B459147D-FA84-210D-115C-AFF1D9A0F0E4}"/>
          </ac:spMkLst>
        </pc:spChg>
        <pc:spChg chg="add mod">
          <ac:chgData name="Axelle ZANICHELLI" userId="9ea15794-7126-4b6e-bd2e-9baeace72929" providerId="ADAL" clId="{A3A13BBF-8774-49BB-8085-35B8139C285D}" dt="2024-04-02T10:12:46.192" v="4275" actId="14100"/>
          <ac:spMkLst>
            <pc:docMk/>
            <pc:sldMk cId="3180972745" sldId="256"/>
            <ac:spMk id="3" creationId="{07BE6438-4C4B-4B39-8DB8-963A6C0EE167}"/>
          </ac:spMkLst>
        </pc:spChg>
        <pc:spChg chg="del mod replST">
          <ac:chgData name="Axelle ZANICHELLI" userId="9ea15794-7126-4b6e-bd2e-9baeace72929" providerId="ADAL" clId="{A3A13BBF-8774-49BB-8085-35B8139C285D}" dt="2024-03-25T09:11:34.640" v="3240" actId="478"/>
          <ac:spMkLst>
            <pc:docMk/>
            <pc:sldMk cId="3180972745" sldId="256"/>
            <ac:spMk id="3" creationId="{E3155A9E-261C-0C6D-962A-3112D668ADB3}"/>
          </ac:spMkLst>
        </pc:spChg>
        <pc:spChg chg="add mod">
          <ac:chgData name="Axelle ZANICHELLI" userId="9ea15794-7126-4b6e-bd2e-9baeace72929" providerId="ADAL" clId="{A3A13BBF-8774-49BB-8085-35B8139C285D}" dt="2024-03-25T09:01:56.531" v="3228" actId="207"/>
          <ac:spMkLst>
            <pc:docMk/>
            <pc:sldMk cId="3180972745" sldId="256"/>
            <ac:spMk id="4" creationId="{A615435F-2FC1-2E6A-7BCF-C28A7FBE2062}"/>
          </ac:spMkLst>
        </pc:spChg>
        <pc:spChg chg="replST">
          <ac:chgData name="Axelle ZANICHELLI" userId="9ea15794-7126-4b6e-bd2e-9baeace72929" providerId="ADAL" clId="{A3A13BBF-8774-49BB-8085-35B8139C285D}" dt="2024-03-24T17:57:37.654" v="3105"/>
          <ac:spMkLst>
            <pc:docMk/>
            <pc:sldMk cId="3180972745" sldId="256"/>
            <ac:spMk id="6" creationId="{DCAA741F-B7C2-0ED4-9AA9-919CE9F2AE23}"/>
          </ac:spMkLst>
        </pc:spChg>
        <pc:picChg chg="add mod replST">
          <ac:chgData name="Axelle ZANICHELLI" userId="9ea15794-7126-4b6e-bd2e-9baeace72929" providerId="ADAL" clId="{A3A13BBF-8774-49BB-8085-35B8139C285D}" dt="2024-03-25T09:11:44.995" v="3243" actId="14100"/>
          <ac:picMkLst>
            <pc:docMk/>
            <pc:sldMk cId="3180972745" sldId="256"/>
            <ac:picMk id="5" creationId="{1041755F-4C0E-12C3-E1BF-E3E9344BB860}"/>
          </ac:picMkLst>
        </pc:picChg>
        <pc:picChg chg="add mod">
          <ac:chgData name="Axelle ZANICHELLI" userId="9ea15794-7126-4b6e-bd2e-9baeace72929" providerId="ADAL" clId="{A3A13BBF-8774-49BB-8085-35B8139C285D}" dt="2024-04-02T10:12:32.848" v="4271" actId="1076"/>
          <ac:picMkLst>
            <pc:docMk/>
            <pc:sldMk cId="3180972745" sldId="256"/>
            <ac:picMk id="8" creationId="{84E4C53D-5E8F-0CCF-D0AD-FA39518973F4}"/>
          </ac:picMkLst>
        </pc:picChg>
        <pc:picChg chg="add mod">
          <ac:chgData name="Axelle ZANICHELLI" userId="9ea15794-7126-4b6e-bd2e-9baeace72929" providerId="ADAL" clId="{A3A13BBF-8774-49BB-8085-35B8139C285D}" dt="2024-04-02T10:12:30.393" v="4270" actId="1076"/>
          <ac:picMkLst>
            <pc:docMk/>
            <pc:sldMk cId="3180972745" sldId="256"/>
            <ac:picMk id="1026" creationId="{86056E61-D8D5-2AD8-072C-BCB7151AD61A}"/>
          </ac:picMkLst>
        </pc:picChg>
      </pc:sldChg>
      <pc:sldChg chg="addSp delSp modSp new del mod setBg delDesignElem">
        <pc:chgData name="Axelle ZANICHELLI" userId="9ea15794-7126-4b6e-bd2e-9baeace72929" providerId="ADAL" clId="{A3A13BBF-8774-49BB-8085-35B8139C285D}" dt="2024-03-23T16:00:06.332" v="19" actId="2696"/>
        <pc:sldMkLst>
          <pc:docMk/>
          <pc:sldMk cId="359796556" sldId="257"/>
        </pc:sldMkLst>
        <pc:spChg chg="mod">
          <ac:chgData name="Axelle ZANICHELLI" userId="9ea15794-7126-4b6e-bd2e-9baeace72929" providerId="ADAL" clId="{A3A13BBF-8774-49BB-8085-35B8139C285D}" dt="2024-03-23T15:59:59.218" v="18" actId="26606"/>
          <ac:spMkLst>
            <pc:docMk/>
            <pc:sldMk cId="359796556" sldId="257"/>
            <ac:spMk id="2" creationId="{832795BC-6A01-39BC-CD6A-F8AD9BF5F7CC}"/>
          </ac:spMkLst>
        </pc:spChg>
        <pc:spChg chg="del mod">
          <ac:chgData name="Axelle ZANICHELLI" userId="9ea15794-7126-4b6e-bd2e-9baeace72929" providerId="ADAL" clId="{A3A13BBF-8774-49BB-8085-35B8139C285D}" dt="2024-03-23T15:57:50.698" v="6" actId="26606"/>
          <ac:spMkLst>
            <pc:docMk/>
            <pc:sldMk cId="359796556" sldId="257"/>
            <ac:spMk id="3" creationId="{35B9DB01-598D-4744-F8AF-E524EBD865BE}"/>
          </ac:spMkLst>
        </pc:spChg>
        <pc:spChg chg="add del">
          <ac:chgData name="Axelle ZANICHELLI" userId="9ea15794-7126-4b6e-bd2e-9baeace72929" providerId="ADAL" clId="{A3A13BBF-8774-49BB-8085-35B8139C285D}" dt="2024-03-23T15:57:50.698" v="6" actId="26606"/>
          <ac:spMkLst>
            <pc:docMk/>
            <pc:sldMk cId="359796556" sldId="257"/>
            <ac:spMk id="8" creationId="{AC17DE74-01C9-4859-B65A-85CF999E8580}"/>
          </ac:spMkLst>
        </pc:spChg>
        <pc:spChg chg="add del">
          <ac:chgData name="Axelle ZANICHELLI" userId="9ea15794-7126-4b6e-bd2e-9baeace72929" providerId="ADAL" clId="{A3A13BBF-8774-49BB-8085-35B8139C285D}" dt="2024-03-23T15:57:50.698" v="6" actId="26606"/>
          <ac:spMkLst>
            <pc:docMk/>
            <pc:sldMk cId="359796556" sldId="257"/>
            <ac:spMk id="10" creationId="{068C0432-0E90-4CC1-8CD3-D44A90DF07EF}"/>
          </ac:spMkLst>
        </pc:spChg>
        <pc:spChg chg="add del">
          <ac:chgData name="Axelle ZANICHELLI" userId="9ea15794-7126-4b6e-bd2e-9baeace72929" providerId="ADAL" clId="{A3A13BBF-8774-49BB-8085-35B8139C285D}" dt="2024-03-23T15:58:25.664" v="9" actId="26606"/>
          <ac:spMkLst>
            <pc:docMk/>
            <pc:sldMk cId="359796556" sldId="257"/>
            <ac:spMk id="15" creationId="{54A6836E-C603-43CB-9DA7-89D8E3FA3838}"/>
          </ac:spMkLst>
        </pc:spChg>
        <pc:spChg chg="add del">
          <ac:chgData name="Axelle ZANICHELLI" userId="9ea15794-7126-4b6e-bd2e-9baeace72929" providerId="ADAL" clId="{A3A13BBF-8774-49BB-8085-35B8139C285D}" dt="2024-03-23T15:58:25.664" v="9" actId="26606"/>
          <ac:spMkLst>
            <pc:docMk/>
            <pc:sldMk cId="359796556" sldId="257"/>
            <ac:spMk id="17" creationId="{296007DD-F9BF-4F0F-B8C6-C514B2841971}"/>
          </ac:spMkLst>
        </pc:spChg>
        <pc:spChg chg="add del">
          <ac:chgData name="Axelle ZANICHELLI" userId="9ea15794-7126-4b6e-bd2e-9baeace72929" providerId="ADAL" clId="{A3A13BBF-8774-49BB-8085-35B8139C285D}" dt="2024-03-23T15:58:25.648" v="8" actId="26606"/>
          <ac:spMkLst>
            <pc:docMk/>
            <pc:sldMk cId="359796556" sldId="257"/>
            <ac:spMk id="34" creationId="{6F5A5072-7B47-4D32-B52A-4EBBF590B8A5}"/>
          </ac:spMkLst>
        </pc:spChg>
        <pc:spChg chg="add del">
          <ac:chgData name="Axelle ZANICHELLI" userId="9ea15794-7126-4b6e-bd2e-9baeace72929" providerId="ADAL" clId="{A3A13BBF-8774-49BB-8085-35B8139C285D}" dt="2024-03-23T15:58:25.648" v="8" actId="26606"/>
          <ac:spMkLst>
            <pc:docMk/>
            <pc:sldMk cId="359796556" sldId="257"/>
            <ac:spMk id="36" creationId="{9715DAF0-AE1B-46C9-8A6B-DB2AA05AB91D}"/>
          </ac:spMkLst>
        </pc:spChg>
        <pc:spChg chg="add del">
          <ac:chgData name="Axelle ZANICHELLI" userId="9ea15794-7126-4b6e-bd2e-9baeace72929" providerId="ADAL" clId="{A3A13BBF-8774-49BB-8085-35B8139C285D}" dt="2024-03-23T15:58:25.648" v="8" actId="26606"/>
          <ac:spMkLst>
            <pc:docMk/>
            <pc:sldMk cId="359796556" sldId="257"/>
            <ac:spMk id="38" creationId="{6016219D-510E-4184-9090-6D5578A87BD1}"/>
          </ac:spMkLst>
        </pc:spChg>
        <pc:spChg chg="add del">
          <ac:chgData name="Axelle ZANICHELLI" userId="9ea15794-7126-4b6e-bd2e-9baeace72929" providerId="ADAL" clId="{A3A13BBF-8774-49BB-8085-35B8139C285D}" dt="2024-03-23T15:58:25.648" v="8" actId="26606"/>
          <ac:spMkLst>
            <pc:docMk/>
            <pc:sldMk cId="359796556" sldId="257"/>
            <ac:spMk id="40" creationId="{AFF4A713-7B75-4B21-90D7-5AB19547C728}"/>
          </ac:spMkLst>
        </pc:spChg>
        <pc:spChg chg="add del">
          <ac:chgData name="Axelle ZANICHELLI" userId="9ea15794-7126-4b6e-bd2e-9baeace72929" providerId="ADAL" clId="{A3A13BBF-8774-49BB-8085-35B8139C285D}" dt="2024-03-23T15:58:25.648" v="8" actId="26606"/>
          <ac:spMkLst>
            <pc:docMk/>
            <pc:sldMk cId="359796556" sldId="257"/>
            <ac:spMk id="42" creationId="{DC631C0B-6DA6-4E57-8231-CE32B3434A7E}"/>
          </ac:spMkLst>
        </pc:spChg>
        <pc:spChg chg="add del">
          <ac:chgData name="Axelle ZANICHELLI" userId="9ea15794-7126-4b6e-bd2e-9baeace72929" providerId="ADAL" clId="{A3A13BBF-8774-49BB-8085-35B8139C285D}" dt="2024-03-23T15:58:25.648" v="8" actId="26606"/>
          <ac:spMkLst>
            <pc:docMk/>
            <pc:sldMk cId="359796556" sldId="257"/>
            <ac:spMk id="44" creationId="{C29501E6-A978-4A61-9689-9085AF97A53A}"/>
          </ac:spMkLst>
        </pc:spChg>
        <pc:spChg chg="add del">
          <ac:chgData name="Axelle ZANICHELLI" userId="9ea15794-7126-4b6e-bd2e-9baeace72929" providerId="ADAL" clId="{A3A13BBF-8774-49BB-8085-35B8139C285D}" dt="2024-03-23T15:59:59.218" v="18" actId="26606"/>
          <ac:spMkLst>
            <pc:docMk/>
            <pc:sldMk cId="359796556" sldId="257"/>
            <ac:spMk id="49" creationId="{6314D791-4D8A-4854-B8FC-6959656D09AD}"/>
          </ac:spMkLst>
        </pc:spChg>
        <pc:spChg chg="add del">
          <ac:chgData name="Axelle ZANICHELLI" userId="9ea15794-7126-4b6e-bd2e-9baeace72929" providerId="ADAL" clId="{A3A13BBF-8774-49BB-8085-35B8139C285D}" dt="2024-03-23T15:59:59.218" v="18" actId="26606"/>
          <ac:spMkLst>
            <pc:docMk/>
            <pc:sldMk cId="359796556" sldId="257"/>
            <ac:spMk id="50" creationId="{15076E76-3EB3-4269-8135-07CAB20E59A5}"/>
          </ac:spMkLst>
        </pc:spChg>
        <pc:spChg chg="add del">
          <ac:chgData name="Axelle ZANICHELLI" userId="9ea15794-7126-4b6e-bd2e-9baeace72929" providerId="ADAL" clId="{A3A13BBF-8774-49BB-8085-35B8139C285D}" dt="2024-03-23T15:59:46.485" v="15" actId="26606"/>
          <ac:spMkLst>
            <pc:docMk/>
            <pc:sldMk cId="359796556" sldId="257"/>
            <ac:spMk id="59" creationId="{6DDA8CE9-E0A6-4FF2-823D-D08607606DC2}"/>
          </ac:spMkLst>
        </pc:spChg>
        <pc:spChg chg="add del">
          <ac:chgData name="Axelle ZANICHELLI" userId="9ea15794-7126-4b6e-bd2e-9baeace72929" providerId="ADAL" clId="{A3A13BBF-8774-49BB-8085-35B8139C285D}" dt="2024-03-23T15:59:46.485" v="15" actId="26606"/>
          <ac:spMkLst>
            <pc:docMk/>
            <pc:sldMk cId="359796556" sldId="257"/>
            <ac:spMk id="61" creationId="{11195564-33B9-434B-9641-764F5905A56F}"/>
          </ac:spMkLst>
        </pc:spChg>
        <pc:spChg chg="add">
          <ac:chgData name="Axelle ZANICHELLI" userId="9ea15794-7126-4b6e-bd2e-9baeace72929" providerId="ADAL" clId="{A3A13BBF-8774-49BB-8085-35B8139C285D}" dt="2024-03-23T15:59:59.218" v="18" actId="26606"/>
          <ac:spMkLst>
            <pc:docMk/>
            <pc:sldMk cId="359796556" sldId="257"/>
            <ac:spMk id="65" creationId="{8FFD9892-EDE5-4886-A313-66099DA8C8F1}"/>
          </ac:spMkLst>
        </pc:spChg>
        <pc:spChg chg="add del">
          <ac:chgData name="Axelle ZANICHELLI" userId="9ea15794-7126-4b6e-bd2e-9baeace72929" providerId="ADAL" clId="{A3A13BBF-8774-49BB-8085-35B8139C285D}" dt="2024-03-23T15:59:59.203" v="17" actId="26606"/>
          <ac:spMkLst>
            <pc:docMk/>
            <pc:sldMk cId="359796556" sldId="257"/>
            <ac:spMk id="74" creationId="{F9D96E3F-159B-4733-BE61-1AAB43A59AB8}"/>
          </ac:spMkLst>
        </pc:spChg>
        <pc:spChg chg="add del">
          <ac:chgData name="Axelle ZANICHELLI" userId="9ea15794-7126-4b6e-bd2e-9baeace72929" providerId="ADAL" clId="{A3A13BBF-8774-49BB-8085-35B8139C285D}" dt="2024-03-23T15:59:59.203" v="17" actId="26606"/>
          <ac:spMkLst>
            <pc:docMk/>
            <pc:sldMk cId="359796556" sldId="257"/>
            <ac:spMk id="75" creationId="{A5202B2A-E3B3-4965-8D55-B58E54059356}"/>
          </ac:spMkLst>
        </pc:spChg>
        <pc:spChg chg="add">
          <ac:chgData name="Axelle ZANICHELLI" userId="9ea15794-7126-4b6e-bd2e-9baeace72929" providerId="ADAL" clId="{A3A13BBF-8774-49BB-8085-35B8139C285D}" dt="2024-03-23T15:59:59.218" v="18" actId="26606"/>
          <ac:spMkLst>
            <pc:docMk/>
            <pc:sldMk cId="359796556" sldId="257"/>
            <ac:spMk id="86" creationId="{9B6CD22E-2269-419F-9E81-016EA035D4C1}"/>
          </ac:spMkLst>
        </pc:spChg>
        <pc:spChg chg="add">
          <ac:chgData name="Axelle ZANICHELLI" userId="9ea15794-7126-4b6e-bd2e-9baeace72929" providerId="ADAL" clId="{A3A13BBF-8774-49BB-8085-35B8139C285D}" dt="2024-03-23T15:59:59.218" v="18" actId="26606"/>
          <ac:spMkLst>
            <pc:docMk/>
            <pc:sldMk cId="359796556" sldId="257"/>
            <ac:spMk id="87" creationId="{AA607D34-E2A9-4595-9DB2-5472E077CA49}"/>
          </ac:spMkLst>
        </pc:spChg>
        <pc:spChg chg="add">
          <ac:chgData name="Axelle ZANICHELLI" userId="9ea15794-7126-4b6e-bd2e-9baeace72929" providerId="ADAL" clId="{A3A13BBF-8774-49BB-8085-35B8139C285D}" dt="2024-03-23T15:59:59.218" v="18" actId="26606"/>
          <ac:spMkLst>
            <pc:docMk/>
            <pc:sldMk cId="359796556" sldId="257"/>
            <ac:spMk id="88" creationId="{63DAB858-5A0C-4AFF-AAC6-705EDF8DB733}"/>
          </ac:spMkLst>
        </pc:spChg>
        <pc:grpChg chg="add del">
          <ac:chgData name="Axelle ZANICHELLI" userId="9ea15794-7126-4b6e-bd2e-9baeace72929" providerId="ADAL" clId="{A3A13BBF-8774-49BB-8085-35B8139C285D}" dt="2024-03-23T15:58:25.664" v="9" actId="26606"/>
          <ac:grpSpMkLst>
            <pc:docMk/>
            <pc:sldMk cId="359796556" sldId="257"/>
            <ac:grpSpMk id="19" creationId="{8A0FAFCA-5C96-453B-83B7-A9AEF7F18960}"/>
          </ac:grpSpMkLst>
        </pc:grpChg>
        <pc:grpChg chg="add del">
          <ac:chgData name="Axelle ZANICHELLI" userId="9ea15794-7126-4b6e-bd2e-9baeace72929" providerId="ADAL" clId="{A3A13BBF-8774-49BB-8085-35B8139C285D}" dt="2024-03-23T15:58:25.664" v="9" actId="26606"/>
          <ac:grpSpMkLst>
            <pc:docMk/>
            <pc:sldMk cId="359796556" sldId="257"/>
            <ac:grpSpMk id="25" creationId="{CD0398DD-AD75-4E2B-A3C6-35073082A8B4}"/>
          </ac:grpSpMkLst>
        </pc:grpChg>
        <pc:grpChg chg="add del">
          <ac:chgData name="Axelle ZANICHELLI" userId="9ea15794-7126-4b6e-bd2e-9baeace72929" providerId="ADAL" clId="{A3A13BBF-8774-49BB-8085-35B8139C285D}" dt="2024-03-23T15:59:59.218" v="18" actId="26606"/>
          <ac:grpSpMkLst>
            <pc:docMk/>
            <pc:sldMk cId="359796556" sldId="257"/>
            <ac:grpSpMk id="51" creationId="{5EB3C7E5-50E1-4F9E-AEA3-A6D2190394F1}"/>
          </ac:grpSpMkLst>
        </pc:grpChg>
        <pc:grpChg chg="add del">
          <ac:chgData name="Axelle ZANICHELLI" userId="9ea15794-7126-4b6e-bd2e-9baeace72929" providerId="ADAL" clId="{A3A13BBF-8774-49BB-8085-35B8139C285D}" dt="2024-03-23T15:59:59.218" v="18" actId="26606"/>
          <ac:grpSpMkLst>
            <pc:docMk/>
            <pc:sldMk cId="359796556" sldId="257"/>
            <ac:grpSpMk id="54" creationId="{B988F9A4-0578-4C59-8B4A-346E02CF3A3F}"/>
          </ac:grpSpMkLst>
        </pc:grpChg>
        <pc:grpChg chg="add del">
          <ac:chgData name="Axelle ZANICHELLI" userId="9ea15794-7126-4b6e-bd2e-9baeace72929" providerId="ADAL" clId="{A3A13BBF-8774-49BB-8085-35B8139C285D}" dt="2024-03-23T15:59:46.485" v="15" actId="26606"/>
          <ac:grpSpMkLst>
            <pc:docMk/>
            <pc:sldMk cId="359796556" sldId="257"/>
            <ac:grpSpMk id="63" creationId="{1D18C537-E336-47C4-836B-C342A230F8F3}"/>
          </ac:grpSpMkLst>
        </pc:grpChg>
        <pc:grpChg chg="add del">
          <ac:chgData name="Axelle ZANICHELLI" userId="9ea15794-7126-4b6e-bd2e-9baeace72929" providerId="ADAL" clId="{A3A13BBF-8774-49BB-8085-35B8139C285D}" dt="2024-03-23T15:59:46.485" v="15" actId="26606"/>
          <ac:grpSpMkLst>
            <pc:docMk/>
            <pc:sldMk cId="359796556" sldId="257"/>
            <ac:grpSpMk id="69" creationId="{5A1259D8-0C3A-4069-A22F-537BBBB61A9C}"/>
          </ac:grpSpMkLst>
        </pc:grpChg>
        <pc:grpChg chg="add del">
          <ac:chgData name="Axelle ZANICHELLI" userId="9ea15794-7126-4b6e-bd2e-9baeace72929" providerId="ADAL" clId="{A3A13BBF-8774-49BB-8085-35B8139C285D}" dt="2024-03-23T15:59:59.203" v="17" actId="26606"/>
          <ac:grpSpMkLst>
            <pc:docMk/>
            <pc:sldMk cId="359796556" sldId="257"/>
            <ac:grpSpMk id="76" creationId="{EC505F6D-25F2-479B-AEEE-66F34B3FB13D}"/>
          </ac:grpSpMkLst>
        </pc:grpChg>
        <pc:grpChg chg="add del">
          <ac:chgData name="Axelle ZANICHELLI" userId="9ea15794-7126-4b6e-bd2e-9baeace72929" providerId="ADAL" clId="{A3A13BBF-8774-49BB-8085-35B8139C285D}" dt="2024-03-23T15:59:59.203" v="17" actId="26606"/>
          <ac:grpSpMkLst>
            <pc:docMk/>
            <pc:sldMk cId="359796556" sldId="257"/>
            <ac:grpSpMk id="81" creationId="{6C0A542E-DBAB-412E-9F06-247CFE5FB942}"/>
          </ac:grpSpMkLst>
        </pc:grpChg>
      </pc:sldChg>
      <pc:sldChg chg="addSp delSp modSp new mod ord modTransition setBg modAnim">
        <pc:chgData name="Axelle ZANICHELLI" userId="9ea15794-7126-4b6e-bd2e-9baeace72929" providerId="ADAL" clId="{A3A13BBF-8774-49BB-8085-35B8139C285D}" dt="2024-03-24T17:58:49.694" v="3215" actId="1076"/>
        <pc:sldMkLst>
          <pc:docMk/>
          <pc:sldMk cId="1506260679" sldId="257"/>
        </pc:sldMkLst>
        <pc:spChg chg="mod replST">
          <ac:chgData name="Axelle ZANICHELLI" userId="9ea15794-7126-4b6e-bd2e-9baeace72929" providerId="ADAL" clId="{A3A13BBF-8774-49BB-8085-35B8139C285D}" dt="2024-03-24T17:57:37.668" v="3108"/>
          <ac:spMkLst>
            <pc:docMk/>
            <pc:sldMk cId="1506260679" sldId="257"/>
            <ac:spMk id="2" creationId="{38F0B655-87D2-803B-A0E3-C6B33CE2C203}"/>
          </ac:spMkLst>
        </pc:spChg>
        <pc:spChg chg="add mod replST">
          <ac:chgData name="Axelle ZANICHELLI" userId="9ea15794-7126-4b6e-bd2e-9baeace72929" providerId="ADAL" clId="{A3A13BBF-8774-49BB-8085-35B8139C285D}" dt="2024-03-24T17:58:49.694" v="3215" actId="1076"/>
          <ac:spMkLst>
            <pc:docMk/>
            <pc:sldMk cId="1506260679" sldId="257"/>
            <ac:spMk id="3" creationId="{BA9E690F-964F-A27C-CEC2-CE7C5EBA4C45}"/>
          </ac:spMkLst>
        </pc:spChg>
        <pc:spChg chg="mod replST">
          <ac:chgData name="Axelle ZANICHELLI" userId="9ea15794-7126-4b6e-bd2e-9baeace72929" providerId="ADAL" clId="{A3A13BBF-8774-49BB-8085-35B8139C285D}" dt="2024-03-24T17:57:37.682" v="3112"/>
          <ac:spMkLst>
            <pc:docMk/>
            <pc:sldMk cId="1506260679" sldId="257"/>
            <ac:spMk id="4" creationId="{EB544949-F09A-BE1F-7756-A01EC076735A}"/>
          </ac:spMkLst>
        </pc:spChg>
        <pc:spChg chg="add del replST">
          <ac:chgData name="Axelle ZANICHELLI" userId="9ea15794-7126-4b6e-bd2e-9baeace72929" providerId="ADAL" clId="{A3A13BBF-8774-49BB-8085-35B8139C285D}" dt="2024-03-24T17:57:37.660" v="3106"/>
          <ac:spMkLst>
            <pc:docMk/>
            <pc:sldMk cId="1506260679" sldId="257"/>
            <ac:spMk id="7" creationId="{F9D96E3F-159B-4733-BE61-1AAB43A59AB8}"/>
          </ac:spMkLst>
        </pc:spChg>
        <pc:spChg chg="add del replST">
          <ac:chgData name="Axelle ZANICHELLI" userId="9ea15794-7126-4b6e-bd2e-9baeace72929" providerId="ADAL" clId="{A3A13BBF-8774-49BB-8085-35B8139C285D}" dt="2024-03-24T17:57:37.663" v="3107"/>
          <ac:spMkLst>
            <pc:docMk/>
            <pc:sldMk cId="1506260679" sldId="257"/>
            <ac:spMk id="9" creationId="{A5202B2A-E3B3-4965-8D55-B58E54059356}"/>
          </ac:spMkLst>
        </pc:spChg>
        <pc:spChg chg="add del">
          <ac:chgData name="Axelle ZANICHELLI" userId="9ea15794-7126-4b6e-bd2e-9baeace72929" providerId="ADAL" clId="{A3A13BBF-8774-49BB-8085-35B8139C285D}" dt="2024-03-23T16:41:02.546" v="927" actId="26606"/>
          <ac:spMkLst>
            <pc:docMk/>
            <pc:sldMk cId="1506260679" sldId="257"/>
            <ac:spMk id="26" creationId="{DAF1966E-FD40-4A4A-B61B-C4DF7FA05F06}"/>
          </ac:spMkLst>
        </pc:spChg>
        <pc:spChg chg="add del">
          <ac:chgData name="Axelle ZANICHELLI" userId="9ea15794-7126-4b6e-bd2e-9baeace72929" providerId="ADAL" clId="{A3A13BBF-8774-49BB-8085-35B8139C285D}" dt="2024-03-23T16:41:02.546" v="927" actId="26606"/>
          <ac:spMkLst>
            <pc:docMk/>
            <pc:sldMk cId="1506260679" sldId="257"/>
            <ac:spMk id="28" creationId="{047BFA19-D45E-416B-A404-7AF2F3F27017}"/>
          </ac:spMkLst>
        </pc:spChg>
        <pc:spChg chg="add del">
          <ac:chgData name="Axelle ZANICHELLI" userId="9ea15794-7126-4b6e-bd2e-9baeace72929" providerId="ADAL" clId="{A3A13BBF-8774-49BB-8085-35B8139C285D}" dt="2024-03-23T16:41:02.546" v="927" actId="26606"/>
          <ac:spMkLst>
            <pc:docMk/>
            <pc:sldMk cId="1506260679" sldId="257"/>
            <ac:spMk id="30" creationId="{8E0105E7-23DB-4CF2-8258-FF47C7620F6E}"/>
          </ac:spMkLst>
        </pc:spChg>
        <pc:spChg chg="add del">
          <ac:chgData name="Axelle ZANICHELLI" userId="9ea15794-7126-4b6e-bd2e-9baeace72929" providerId="ADAL" clId="{A3A13BBF-8774-49BB-8085-35B8139C285D}" dt="2024-03-23T16:41:02.546" v="927" actId="26606"/>
          <ac:spMkLst>
            <pc:docMk/>
            <pc:sldMk cId="1506260679" sldId="257"/>
            <ac:spMk id="32" creationId="{074B4F7D-14B2-478B-8BF5-01E4E0C5D263}"/>
          </ac:spMkLst>
        </pc:spChg>
        <pc:spChg chg="add del">
          <ac:chgData name="Axelle ZANICHELLI" userId="9ea15794-7126-4b6e-bd2e-9baeace72929" providerId="ADAL" clId="{A3A13BBF-8774-49BB-8085-35B8139C285D}" dt="2024-03-23T16:41:04.338" v="929" actId="26606"/>
          <ac:spMkLst>
            <pc:docMk/>
            <pc:sldMk cId="1506260679" sldId="257"/>
            <ac:spMk id="35" creationId="{43C823D3-D619-407C-89E0-C6F6B1E7A42A}"/>
          </ac:spMkLst>
        </pc:spChg>
        <pc:spChg chg="add del">
          <ac:chgData name="Axelle ZANICHELLI" userId="9ea15794-7126-4b6e-bd2e-9baeace72929" providerId="ADAL" clId="{A3A13BBF-8774-49BB-8085-35B8139C285D}" dt="2024-03-23T16:41:04.338" v="929" actId="26606"/>
          <ac:spMkLst>
            <pc:docMk/>
            <pc:sldMk cId="1506260679" sldId="257"/>
            <ac:spMk id="41" creationId="{047F8E3E-2FFA-4A0F-B3C7-E57ADDCFB415}"/>
          </ac:spMkLst>
        </pc:spChg>
        <pc:grpChg chg="add del replST">
          <ac:chgData name="Axelle ZANICHELLI" userId="9ea15794-7126-4b6e-bd2e-9baeace72929" providerId="ADAL" clId="{A3A13BBF-8774-49BB-8085-35B8139C285D}" dt="2024-03-24T17:57:37.671" v="3109"/>
          <ac:grpSpMkLst>
            <pc:docMk/>
            <pc:sldMk cId="1506260679" sldId="257"/>
            <ac:grpSpMk id="11" creationId="{EC505F6D-25F2-479B-AEEE-66F34B3FB13D}"/>
          </ac:grpSpMkLst>
        </pc:grpChg>
        <pc:grpChg chg="add del replST">
          <ac:chgData name="Axelle ZANICHELLI" userId="9ea15794-7126-4b6e-bd2e-9baeace72929" providerId="ADAL" clId="{A3A13BBF-8774-49BB-8085-35B8139C285D}" dt="2024-03-24T17:57:37.675" v="3110"/>
          <ac:grpSpMkLst>
            <pc:docMk/>
            <pc:sldMk cId="1506260679" sldId="257"/>
            <ac:grpSpMk id="17" creationId="{6C0A542E-DBAB-412E-9F06-247CFE5FB942}"/>
          </ac:grpSpMkLst>
        </pc:grpChg>
        <pc:grpChg chg="add del">
          <ac:chgData name="Axelle ZANICHELLI" userId="9ea15794-7126-4b6e-bd2e-9baeace72929" providerId="ADAL" clId="{A3A13BBF-8774-49BB-8085-35B8139C285D}" dt="2024-03-23T16:41:04.338" v="929" actId="26606"/>
          <ac:grpSpMkLst>
            <pc:docMk/>
            <pc:sldMk cId="1506260679" sldId="257"/>
            <ac:grpSpMk id="36" creationId="{9DB3963A-4187-4A72-9DA4-CA6BADE22931}"/>
          </ac:grpSpMkLst>
        </pc:grpChg>
        <pc:grpChg chg="add del">
          <ac:chgData name="Axelle ZANICHELLI" userId="9ea15794-7126-4b6e-bd2e-9baeace72929" providerId="ADAL" clId="{A3A13BBF-8774-49BB-8085-35B8139C285D}" dt="2024-03-23T16:41:04.338" v="929" actId="26606"/>
          <ac:grpSpMkLst>
            <pc:docMk/>
            <pc:sldMk cId="1506260679" sldId="257"/>
            <ac:grpSpMk id="42" creationId="{33D939F1-7ABE-4D0E-946A-43F37F556AFD}"/>
          </ac:grpSpMkLst>
        </pc:grpChg>
      </pc:sldChg>
      <pc:sldChg chg="delSp modSp add del mod">
        <pc:chgData name="Axelle ZANICHELLI" userId="9ea15794-7126-4b6e-bd2e-9baeace72929" providerId="ADAL" clId="{A3A13BBF-8774-49BB-8085-35B8139C285D}" dt="2024-03-23T16:19:49.691" v="175" actId="2696"/>
        <pc:sldMkLst>
          <pc:docMk/>
          <pc:sldMk cId="1255883297" sldId="258"/>
        </pc:sldMkLst>
        <pc:spChg chg="del mod">
          <ac:chgData name="Axelle ZANICHELLI" userId="9ea15794-7126-4b6e-bd2e-9baeace72929" providerId="ADAL" clId="{A3A13BBF-8774-49BB-8085-35B8139C285D}" dt="2024-03-23T16:19:30.298" v="171" actId="478"/>
          <ac:spMkLst>
            <pc:docMk/>
            <pc:sldMk cId="1255883297" sldId="258"/>
            <ac:spMk id="3" creationId="{BA9E690F-964F-A27C-CEC2-CE7C5EBA4C45}"/>
          </ac:spMkLst>
        </pc:spChg>
      </pc:sldChg>
      <pc:sldChg chg="addSp delSp modSp add mod ord modTransition modClrScheme delDesignElem chgLayout">
        <pc:chgData name="Axelle ZANICHELLI" userId="9ea15794-7126-4b6e-bd2e-9baeace72929" providerId="ADAL" clId="{A3A13BBF-8774-49BB-8085-35B8139C285D}" dt="2024-03-24T17:57:37.693" v="3118"/>
        <pc:sldMkLst>
          <pc:docMk/>
          <pc:sldMk cId="1269384285" sldId="258"/>
        </pc:sldMkLst>
        <pc:spChg chg="mod ord replST">
          <ac:chgData name="Axelle ZANICHELLI" userId="9ea15794-7126-4b6e-bd2e-9baeace72929" providerId="ADAL" clId="{A3A13BBF-8774-49BB-8085-35B8139C285D}" dt="2024-03-24T17:57:37.690" v="3116"/>
          <ac:spMkLst>
            <pc:docMk/>
            <pc:sldMk cId="1269384285" sldId="258"/>
            <ac:spMk id="2" creationId="{38F0B655-87D2-803B-A0E3-C6B33CE2C203}"/>
          </ac:spMkLst>
        </pc:spChg>
        <pc:spChg chg="del mod">
          <ac:chgData name="Axelle ZANICHELLI" userId="9ea15794-7126-4b6e-bd2e-9baeace72929" providerId="ADAL" clId="{A3A13BBF-8774-49BB-8085-35B8139C285D}" dt="2024-03-23T16:20:37.529" v="210" actId="478"/>
          <ac:spMkLst>
            <pc:docMk/>
            <pc:sldMk cId="1269384285" sldId="258"/>
            <ac:spMk id="3" creationId="{BA9E690F-964F-A27C-CEC2-CE7C5EBA4C45}"/>
          </ac:spMkLst>
        </pc:spChg>
        <pc:spChg chg="mod ord replST">
          <ac:chgData name="Axelle ZANICHELLI" userId="9ea15794-7126-4b6e-bd2e-9baeace72929" providerId="ADAL" clId="{A3A13BBF-8774-49BB-8085-35B8139C285D}" dt="2024-03-24T17:57:37.693" v="3118"/>
          <ac:spMkLst>
            <pc:docMk/>
            <pc:sldMk cId="1269384285" sldId="258"/>
            <ac:spMk id="4" creationId="{EB544949-F09A-BE1F-7756-A01EC076735A}"/>
          </ac:spMkLst>
        </pc:spChg>
        <pc:spChg chg="add del mod ord">
          <ac:chgData name="Axelle ZANICHELLI" userId="9ea15794-7126-4b6e-bd2e-9baeace72929" providerId="ADAL" clId="{A3A13BBF-8774-49BB-8085-35B8139C285D}" dt="2024-03-23T16:20:11.321" v="182" actId="700"/>
          <ac:spMkLst>
            <pc:docMk/>
            <pc:sldMk cId="1269384285" sldId="258"/>
            <ac:spMk id="5" creationId="{F63D90CD-F7E0-CB49-3EF3-81124EC7211B}"/>
          </ac:spMkLst>
        </pc:spChg>
        <pc:spChg chg="add del mod ord">
          <ac:chgData name="Axelle ZANICHELLI" userId="9ea15794-7126-4b6e-bd2e-9baeace72929" providerId="ADAL" clId="{A3A13BBF-8774-49BB-8085-35B8139C285D}" dt="2024-03-23T16:20:44.935" v="211" actId="26606"/>
          <ac:spMkLst>
            <pc:docMk/>
            <pc:sldMk cId="1269384285" sldId="258"/>
            <ac:spMk id="6" creationId="{96A3CFCE-B11B-E35B-1DA9-3CD11428793D}"/>
          </ac:spMkLst>
        </pc:spChg>
        <pc:spChg chg="add del">
          <ac:chgData name="Axelle ZANICHELLI" userId="9ea15794-7126-4b6e-bd2e-9baeace72929" providerId="ADAL" clId="{A3A13BBF-8774-49BB-8085-35B8139C285D}" dt="2024-03-23T16:20:23.130" v="183" actId="700"/>
          <ac:spMkLst>
            <pc:docMk/>
            <pc:sldMk cId="1269384285" sldId="258"/>
            <ac:spMk id="7" creationId="{F9D96E3F-159B-4733-BE61-1AAB43A59AB8}"/>
          </ac:spMkLst>
        </pc:spChg>
        <pc:spChg chg="add del">
          <ac:chgData name="Axelle ZANICHELLI" userId="9ea15794-7126-4b6e-bd2e-9baeace72929" providerId="ADAL" clId="{A3A13BBF-8774-49BB-8085-35B8139C285D}" dt="2024-03-23T16:20:09.056" v="181" actId="26606"/>
          <ac:spMkLst>
            <pc:docMk/>
            <pc:sldMk cId="1269384285" sldId="258"/>
            <ac:spMk id="8" creationId="{A5202B2A-E3B3-4965-8D55-B58E54059356}"/>
          </ac:spMkLst>
        </pc:spChg>
        <pc:spChg chg="add del">
          <ac:chgData name="Axelle ZANICHELLI" userId="9ea15794-7126-4b6e-bd2e-9baeace72929" providerId="ADAL" clId="{A3A13BBF-8774-49BB-8085-35B8139C285D}" dt="2024-03-23T16:20:23.130" v="183" actId="700"/>
          <ac:spMkLst>
            <pc:docMk/>
            <pc:sldMk cId="1269384285" sldId="258"/>
            <ac:spMk id="9" creationId="{A5202B2A-E3B3-4965-8D55-B58E54059356}"/>
          </ac:spMkLst>
        </pc:spChg>
        <pc:spChg chg="add del">
          <ac:chgData name="Axelle ZANICHELLI" userId="9ea15794-7126-4b6e-bd2e-9baeace72929" providerId="ADAL" clId="{A3A13BBF-8774-49BB-8085-35B8139C285D}" dt="2024-03-23T16:20:09.056" v="181" actId="26606"/>
          <ac:spMkLst>
            <pc:docMk/>
            <pc:sldMk cId="1269384285" sldId="258"/>
            <ac:spMk id="10" creationId="{F9D96E3F-159B-4733-BE61-1AAB43A59AB8}"/>
          </ac:spMkLst>
        </pc:spChg>
        <pc:spChg chg="add del">
          <ac:chgData name="Axelle ZANICHELLI" userId="9ea15794-7126-4b6e-bd2e-9baeace72929" providerId="ADAL" clId="{A3A13BBF-8774-49BB-8085-35B8139C285D}" dt="2024-03-23T16:21:17.663" v="219" actId="26606"/>
          <ac:spMkLst>
            <pc:docMk/>
            <pc:sldMk cId="1269384285" sldId="258"/>
            <ac:spMk id="26" creationId="{686EAD33-C5DD-4FAE-B20B-2707A6A92C99}"/>
          </ac:spMkLst>
        </pc:spChg>
        <pc:spChg chg="add del">
          <ac:chgData name="Axelle ZANICHELLI" userId="9ea15794-7126-4b6e-bd2e-9baeace72929" providerId="ADAL" clId="{A3A13BBF-8774-49BB-8085-35B8139C285D}" dt="2024-03-23T16:21:17.663" v="219" actId="26606"/>
          <ac:spMkLst>
            <pc:docMk/>
            <pc:sldMk cId="1269384285" sldId="258"/>
            <ac:spMk id="27" creationId="{C2F7C8AC-27FC-4265-A113-E7CDA1AAD7D6}"/>
          </ac:spMkLst>
        </pc:spChg>
        <pc:spChg chg="add replST">
          <ac:chgData name="Axelle ZANICHELLI" userId="9ea15794-7126-4b6e-bd2e-9baeace72929" providerId="ADAL" clId="{A3A13BBF-8774-49BB-8085-35B8139C285D}" dt="2024-03-24T17:57:37.686" v="3113"/>
          <ac:spMkLst>
            <pc:docMk/>
            <pc:sldMk cId="1269384285" sldId="258"/>
            <ac:spMk id="41" creationId="{18AC8E79-ECD6-4F34-BE5A-9F5E850E850A}"/>
          </ac:spMkLst>
        </pc:spChg>
        <pc:spChg chg="add replST">
          <ac:chgData name="Axelle ZANICHELLI" userId="9ea15794-7126-4b6e-bd2e-9baeace72929" providerId="ADAL" clId="{A3A13BBF-8774-49BB-8085-35B8139C285D}" dt="2024-03-24T17:57:37.687" v="3114"/>
          <ac:spMkLst>
            <pc:docMk/>
            <pc:sldMk cId="1269384285" sldId="258"/>
            <ac:spMk id="43" creationId="{7D2BE1BB-2AB2-4D7E-9E27-8D245181B513}"/>
          </ac:spMkLst>
        </pc:spChg>
        <pc:grpChg chg="add del">
          <ac:chgData name="Axelle ZANICHELLI" userId="9ea15794-7126-4b6e-bd2e-9baeace72929" providerId="ADAL" clId="{A3A13BBF-8774-49BB-8085-35B8139C285D}" dt="2024-03-23T16:20:23.130" v="183" actId="700"/>
          <ac:grpSpMkLst>
            <pc:docMk/>
            <pc:sldMk cId="1269384285" sldId="258"/>
            <ac:grpSpMk id="11" creationId="{EC505F6D-25F2-479B-AEEE-66F34B3FB13D}"/>
          </ac:grpSpMkLst>
        </pc:grpChg>
        <pc:grpChg chg="add del">
          <ac:chgData name="Axelle ZANICHELLI" userId="9ea15794-7126-4b6e-bd2e-9baeace72929" providerId="ADAL" clId="{A3A13BBF-8774-49BB-8085-35B8139C285D}" dt="2024-03-23T16:20:23.130" v="183" actId="700"/>
          <ac:grpSpMkLst>
            <pc:docMk/>
            <pc:sldMk cId="1269384285" sldId="258"/>
            <ac:grpSpMk id="17" creationId="{6C0A542E-DBAB-412E-9F06-247CFE5FB942}"/>
          </ac:grpSpMkLst>
        </pc:grpChg>
        <pc:grpChg chg="add del">
          <ac:chgData name="Axelle ZANICHELLI" userId="9ea15794-7126-4b6e-bd2e-9baeace72929" providerId="ADAL" clId="{A3A13BBF-8774-49BB-8085-35B8139C285D}" dt="2024-03-23T16:20:09.056" v="181" actId="26606"/>
          <ac:grpSpMkLst>
            <pc:docMk/>
            <pc:sldMk cId="1269384285" sldId="258"/>
            <ac:grpSpMk id="25" creationId="{EC505F6D-25F2-479B-AEEE-66F34B3FB13D}"/>
          </ac:grpSpMkLst>
        </pc:grpChg>
        <pc:grpChg chg="add del">
          <ac:chgData name="Axelle ZANICHELLI" userId="9ea15794-7126-4b6e-bd2e-9baeace72929" providerId="ADAL" clId="{A3A13BBF-8774-49BB-8085-35B8139C285D}" dt="2024-03-23T16:21:17.663" v="219" actId="26606"/>
          <ac:grpSpMkLst>
            <pc:docMk/>
            <pc:sldMk cId="1269384285" sldId="258"/>
            <ac:grpSpMk id="28" creationId="{A574C829-AF08-4CA3-A132-7BA0448975BB}"/>
          </ac:grpSpMkLst>
        </pc:grpChg>
        <pc:grpChg chg="add del">
          <ac:chgData name="Axelle ZANICHELLI" userId="9ea15794-7126-4b6e-bd2e-9baeace72929" providerId="ADAL" clId="{A3A13BBF-8774-49BB-8085-35B8139C285D}" dt="2024-03-23T16:20:09.056" v="181" actId="26606"/>
          <ac:grpSpMkLst>
            <pc:docMk/>
            <pc:sldMk cId="1269384285" sldId="258"/>
            <ac:grpSpMk id="29" creationId="{6C0A542E-DBAB-412E-9F06-247CFE5FB942}"/>
          </ac:grpSpMkLst>
        </pc:grpChg>
        <pc:grpChg chg="add del">
          <ac:chgData name="Axelle ZANICHELLI" userId="9ea15794-7126-4b6e-bd2e-9baeace72929" providerId="ADAL" clId="{A3A13BBF-8774-49BB-8085-35B8139C285D}" dt="2024-03-23T16:21:17.663" v="219" actId="26606"/>
          <ac:grpSpMkLst>
            <pc:docMk/>
            <pc:sldMk cId="1269384285" sldId="258"/>
            <ac:grpSpMk id="33" creationId="{1D3FC9CC-6461-481B-BB4C-19D576432F73}"/>
          </ac:grpSpMkLst>
        </pc:grpChg>
        <pc:grpChg chg="add replST">
          <ac:chgData name="Axelle ZANICHELLI" userId="9ea15794-7126-4b6e-bd2e-9baeace72929" providerId="ADAL" clId="{A3A13BBF-8774-49BB-8085-35B8139C285D}" dt="2024-03-24T17:57:37.689" v="3115"/>
          <ac:grpSpMkLst>
            <pc:docMk/>
            <pc:sldMk cId="1269384285" sldId="258"/>
            <ac:grpSpMk id="45" creationId="{22A1615C-2156-4B15-BF3E-39794B37905E}"/>
          </ac:grpSpMkLst>
        </pc:grpChg>
        <pc:picChg chg="add mod replST">
          <ac:chgData name="Axelle ZANICHELLI" userId="9ea15794-7126-4b6e-bd2e-9baeace72929" providerId="ADAL" clId="{A3A13BBF-8774-49BB-8085-35B8139C285D}" dt="2024-03-24T17:57:37.692" v="3117"/>
          <ac:picMkLst>
            <pc:docMk/>
            <pc:sldMk cId="1269384285" sldId="258"/>
            <ac:picMk id="36" creationId="{744F8176-0D43-6D53-A252-E060EC464E79}"/>
          </ac:picMkLst>
        </pc:picChg>
      </pc:sldChg>
      <pc:sldChg chg="new del">
        <pc:chgData name="Axelle ZANICHELLI" userId="9ea15794-7126-4b6e-bd2e-9baeace72929" providerId="ADAL" clId="{A3A13BBF-8774-49BB-8085-35B8139C285D}" dt="2024-03-23T16:19:41.050" v="173" actId="2696"/>
        <pc:sldMkLst>
          <pc:docMk/>
          <pc:sldMk cId="1858953837" sldId="259"/>
        </pc:sldMkLst>
      </pc:sldChg>
      <pc:sldChg chg="add del">
        <pc:chgData name="Axelle ZANICHELLI" userId="9ea15794-7126-4b6e-bd2e-9baeace72929" providerId="ADAL" clId="{A3A13BBF-8774-49BB-8085-35B8139C285D}" dt="2024-03-23T16:26:17.899" v="420" actId="2696"/>
        <pc:sldMkLst>
          <pc:docMk/>
          <pc:sldMk cId="3081660998" sldId="259"/>
        </pc:sldMkLst>
      </pc:sldChg>
      <pc:sldChg chg="addSp delSp modSp add del mod modClrScheme delDesignElem chgLayout">
        <pc:chgData name="Axelle ZANICHELLI" userId="9ea15794-7126-4b6e-bd2e-9baeace72929" providerId="ADAL" clId="{A3A13BBF-8774-49BB-8085-35B8139C285D}" dt="2024-03-23T16:34:53.363" v="727" actId="2696"/>
        <pc:sldMkLst>
          <pc:docMk/>
          <pc:sldMk cId="2705990708" sldId="260"/>
        </pc:sldMkLst>
        <pc:spChg chg="mod ord">
          <ac:chgData name="Axelle ZANICHELLI" userId="9ea15794-7126-4b6e-bd2e-9baeace72929" providerId="ADAL" clId="{A3A13BBF-8774-49BB-8085-35B8139C285D}" dt="2024-03-23T16:32:59.983" v="687" actId="700"/>
          <ac:spMkLst>
            <pc:docMk/>
            <pc:sldMk cId="2705990708" sldId="260"/>
            <ac:spMk id="2" creationId="{38F0B655-87D2-803B-A0E3-C6B33CE2C203}"/>
          </ac:spMkLst>
        </pc:spChg>
        <pc:spChg chg="del mod">
          <ac:chgData name="Axelle ZANICHELLI" userId="9ea15794-7126-4b6e-bd2e-9baeace72929" providerId="ADAL" clId="{A3A13BBF-8774-49BB-8085-35B8139C285D}" dt="2024-03-23T16:32:53.129" v="686" actId="478"/>
          <ac:spMkLst>
            <pc:docMk/>
            <pc:sldMk cId="2705990708" sldId="260"/>
            <ac:spMk id="3" creationId="{BA9E690F-964F-A27C-CEC2-CE7C5EBA4C45}"/>
          </ac:spMkLst>
        </pc:spChg>
        <pc:spChg chg="mod ord">
          <ac:chgData name="Axelle ZANICHELLI" userId="9ea15794-7126-4b6e-bd2e-9baeace72929" providerId="ADAL" clId="{A3A13BBF-8774-49BB-8085-35B8139C285D}" dt="2024-03-23T16:32:59.983" v="687" actId="700"/>
          <ac:spMkLst>
            <pc:docMk/>
            <pc:sldMk cId="2705990708" sldId="260"/>
            <ac:spMk id="4" creationId="{EB544949-F09A-BE1F-7756-A01EC076735A}"/>
          </ac:spMkLst>
        </pc:spChg>
        <pc:spChg chg="add mod ord">
          <ac:chgData name="Axelle ZANICHELLI" userId="9ea15794-7126-4b6e-bd2e-9baeace72929" providerId="ADAL" clId="{A3A13BBF-8774-49BB-8085-35B8139C285D}" dt="2024-03-23T16:32:59.983" v="687" actId="700"/>
          <ac:spMkLst>
            <pc:docMk/>
            <pc:sldMk cId="2705990708" sldId="260"/>
            <ac:spMk id="6" creationId="{BD828032-F8CD-559C-B3E3-5503DF48E4AE}"/>
          </ac:spMkLst>
        </pc:spChg>
        <pc:spChg chg="del">
          <ac:chgData name="Axelle ZANICHELLI" userId="9ea15794-7126-4b6e-bd2e-9baeace72929" providerId="ADAL" clId="{A3A13BBF-8774-49BB-8085-35B8139C285D}" dt="2024-03-23T16:32:59.983" v="687" actId="700"/>
          <ac:spMkLst>
            <pc:docMk/>
            <pc:sldMk cId="2705990708" sldId="260"/>
            <ac:spMk id="7" creationId="{F9D96E3F-159B-4733-BE61-1AAB43A59AB8}"/>
          </ac:spMkLst>
        </pc:spChg>
        <pc:spChg chg="add mod ord">
          <ac:chgData name="Axelle ZANICHELLI" userId="9ea15794-7126-4b6e-bd2e-9baeace72929" providerId="ADAL" clId="{A3A13BBF-8774-49BB-8085-35B8139C285D}" dt="2024-03-23T16:32:59.983" v="687" actId="700"/>
          <ac:spMkLst>
            <pc:docMk/>
            <pc:sldMk cId="2705990708" sldId="260"/>
            <ac:spMk id="8" creationId="{1E58168B-3DD4-1801-81FE-40B8988C1A88}"/>
          </ac:spMkLst>
        </pc:spChg>
        <pc:spChg chg="del">
          <ac:chgData name="Axelle ZANICHELLI" userId="9ea15794-7126-4b6e-bd2e-9baeace72929" providerId="ADAL" clId="{A3A13BBF-8774-49BB-8085-35B8139C285D}" dt="2024-03-23T16:32:59.983" v="687" actId="700"/>
          <ac:spMkLst>
            <pc:docMk/>
            <pc:sldMk cId="2705990708" sldId="260"/>
            <ac:spMk id="9" creationId="{A5202B2A-E3B3-4965-8D55-B58E54059356}"/>
          </ac:spMkLst>
        </pc:spChg>
        <pc:spChg chg="add mod ord">
          <ac:chgData name="Axelle ZANICHELLI" userId="9ea15794-7126-4b6e-bd2e-9baeace72929" providerId="ADAL" clId="{A3A13BBF-8774-49BB-8085-35B8139C285D}" dt="2024-03-23T16:32:59.983" v="687" actId="700"/>
          <ac:spMkLst>
            <pc:docMk/>
            <pc:sldMk cId="2705990708" sldId="260"/>
            <ac:spMk id="10" creationId="{86430DD7-CB56-06FA-58AD-D9D67E2147EE}"/>
          </ac:spMkLst>
        </pc:spChg>
        <pc:spChg chg="add mod ord">
          <ac:chgData name="Axelle ZANICHELLI" userId="9ea15794-7126-4b6e-bd2e-9baeace72929" providerId="ADAL" clId="{A3A13BBF-8774-49BB-8085-35B8139C285D}" dt="2024-03-23T16:32:59.983" v="687" actId="700"/>
          <ac:spMkLst>
            <pc:docMk/>
            <pc:sldMk cId="2705990708" sldId="260"/>
            <ac:spMk id="16" creationId="{70171BA6-AF3B-9060-E89D-1A74215251D3}"/>
          </ac:spMkLst>
        </pc:spChg>
        <pc:grpChg chg="del">
          <ac:chgData name="Axelle ZANICHELLI" userId="9ea15794-7126-4b6e-bd2e-9baeace72929" providerId="ADAL" clId="{A3A13BBF-8774-49BB-8085-35B8139C285D}" dt="2024-03-23T16:32:59.983" v="687" actId="700"/>
          <ac:grpSpMkLst>
            <pc:docMk/>
            <pc:sldMk cId="2705990708" sldId="260"/>
            <ac:grpSpMk id="11" creationId="{EC505F6D-25F2-479B-AEEE-66F34B3FB13D}"/>
          </ac:grpSpMkLst>
        </pc:grpChg>
        <pc:grpChg chg="del">
          <ac:chgData name="Axelle ZANICHELLI" userId="9ea15794-7126-4b6e-bd2e-9baeace72929" providerId="ADAL" clId="{A3A13BBF-8774-49BB-8085-35B8139C285D}" dt="2024-03-23T16:32:59.983" v="687" actId="700"/>
          <ac:grpSpMkLst>
            <pc:docMk/>
            <pc:sldMk cId="2705990708" sldId="260"/>
            <ac:grpSpMk id="17" creationId="{6C0A542E-DBAB-412E-9F06-247CFE5FB942}"/>
          </ac:grpSpMkLst>
        </pc:grpChg>
        <pc:graphicFrameChg chg="add del mod modGraphic">
          <ac:chgData name="Axelle ZANICHELLI" userId="9ea15794-7126-4b6e-bd2e-9baeace72929" providerId="ADAL" clId="{A3A13BBF-8774-49BB-8085-35B8139C285D}" dt="2024-03-23T16:30:30.074" v="628" actId="478"/>
          <ac:graphicFrameMkLst>
            <pc:docMk/>
            <pc:sldMk cId="2705990708" sldId="260"/>
            <ac:graphicFrameMk id="5" creationId="{FBF7E7E4-E4B3-8337-1208-1D3A11D26164}"/>
          </ac:graphicFrameMkLst>
        </pc:graphicFrameChg>
      </pc:sldChg>
      <pc:sldChg chg="addSp delSp modSp add del mod setBg modClrScheme delDesignElem chgLayout">
        <pc:chgData name="Axelle ZANICHELLI" userId="9ea15794-7126-4b6e-bd2e-9baeace72929" providerId="ADAL" clId="{A3A13BBF-8774-49BB-8085-35B8139C285D}" dt="2024-03-23T16:47:10.082" v="1142" actId="2696"/>
        <pc:sldMkLst>
          <pc:docMk/>
          <pc:sldMk cId="2510430898" sldId="261"/>
        </pc:sldMkLst>
        <pc:spChg chg="del mod ord">
          <ac:chgData name="Axelle ZANICHELLI" userId="9ea15794-7126-4b6e-bd2e-9baeace72929" providerId="ADAL" clId="{A3A13BBF-8774-49BB-8085-35B8139C285D}" dt="2024-03-23T16:41:43.802" v="930" actId="478"/>
          <ac:spMkLst>
            <pc:docMk/>
            <pc:sldMk cId="2510430898" sldId="261"/>
            <ac:spMk id="2" creationId="{38F0B655-87D2-803B-A0E3-C6B33CE2C203}"/>
          </ac:spMkLst>
        </pc:spChg>
        <pc:spChg chg="mod">
          <ac:chgData name="Axelle ZANICHELLI" userId="9ea15794-7126-4b6e-bd2e-9baeace72929" providerId="ADAL" clId="{A3A13BBF-8774-49BB-8085-35B8139C285D}" dt="2024-03-23T16:43:18.844" v="945" actId="1076"/>
          <ac:spMkLst>
            <pc:docMk/>
            <pc:sldMk cId="2510430898" sldId="261"/>
            <ac:spMk id="3" creationId="{BA9E690F-964F-A27C-CEC2-CE7C5EBA4C45}"/>
          </ac:spMkLst>
        </pc:spChg>
        <pc:spChg chg="mod ord">
          <ac:chgData name="Axelle ZANICHELLI" userId="9ea15794-7126-4b6e-bd2e-9baeace72929" providerId="ADAL" clId="{A3A13BBF-8774-49BB-8085-35B8139C285D}" dt="2024-03-23T16:43:19.837" v="948" actId="700"/>
          <ac:spMkLst>
            <pc:docMk/>
            <pc:sldMk cId="2510430898" sldId="261"/>
            <ac:spMk id="4" creationId="{EB544949-F09A-BE1F-7756-A01EC076735A}"/>
          </ac:spMkLst>
        </pc:spChg>
        <pc:spChg chg="add del mod ord">
          <ac:chgData name="Axelle ZANICHELLI" userId="9ea15794-7126-4b6e-bd2e-9baeace72929" providerId="ADAL" clId="{A3A13BBF-8774-49BB-8085-35B8139C285D}" dt="2024-03-23T16:33:56.342" v="692" actId="700"/>
          <ac:spMkLst>
            <pc:docMk/>
            <pc:sldMk cId="2510430898" sldId="261"/>
            <ac:spMk id="5" creationId="{31E923EE-3A88-71EA-D81E-764520663CC2}"/>
          </ac:spMkLst>
        </pc:spChg>
        <pc:spChg chg="add del mod ord">
          <ac:chgData name="Axelle ZANICHELLI" userId="9ea15794-7126-4b6e-bd2e-9baeace72929" providerId="ADAL" clId="{A3A13BBF-8774-49BB-8085-35B8139C285D}" dt="2024-03-23T16:33:56.342" v="692" actId="700"/>
          <ac:spMkLst>
            <pc:docMk/>
            <pc:sldMk cId="2510430898" sldId="261"/>
            <ac:spMk id="6" creationId="{E329C0DE-4AD0-6375-CAC5-1B05A7C8BD1D}"/>
          </ac:spMkLst>
        </pc:spChg>
        <pc:spChg chg="add del">
          <ac:chgData name="Axelle ZANICHELLI" userId="9ea15794-7126-4b6e-bd2e-9baeace72929" providerId="ADAL" clId="{A3A13BBF-8774-49BB-8085-35B8139C285D}" dt="2024-03-23T16:43:19.837" v="948" actId="700"/>
          <ac:spMkLst>
            <pc:docMk/>
            <pc:sldMk cId="2510430898" sldId="261"/>
            <ac:spMk id="7" creationId="{F9D96E3F-159B-4733-BE61-1AAB43A59AB8}"/>
          </ac:spMkLst>
        </pc:spChg>
        <pc:spChg chg="add del">
          <ac:chgData name="Axelle ZANICHELLI" userId="9ea15794-7126-4b6e-bd2e-9baeace72929" providerId="ADAL" clId="{A3A13BBF-8774-49BB-8085-35B8139C285D}" dt="2024-03-23T16:33:55.788" v="691" actId="26606"/>
          <ac:spMkLst>
            <pc:docMk/>
            <pc:sldMk cId="2510430898" sldId="261"/>
            <ac:spMk id="8" creationId="{AD2F5602-6586-46E4-8645-2CDA442ABFEC}"/>
          </ac:spMkLst>
        </pc:spChg>
        <pc:spChg chg="add del">
          <ac:chgData name="Axelle ZANICHELLI" userId="9ea15794-7126-4b6e-bd2e-9baeace72929" providerId="ADAL" clId="{A3A13BBF-8774-49BB-8085-35B8139C285D}" dt="2024-03-23T16:43:19.837" v="948" actId="700"/>
          <ac:spMkLst>
            <pc:docMk/>
            <pc:sldMk cId="2510430898" sldId="261"/>
            <ac:spMk id="9" creationId="{A5202B2A-E3B3-4965-8D55-B58E54059356}"/>
          </ac:spMkLst>
        </pc:spChg>
        <pc:spChg chg="add del">
          <ac:chgData name="Axelle ZANICHELLI" userId="9ea15794-7126-4b6e-bd2e-9baeace72929" providerId="ADAL" clId="{A3A13BBF-8774-49BB-8085-35B8139C285D}" dt="2024-03-23T16:33:55.788" v="691" actId="26606"/>
          <ac:spMkLst>
            <pc:docMk/>
            <pc:sldMk cId="2510430898" sldId="261"/>
            <ac:spMk id="10" creationId="{99434B85-DB0D-4010-A6A1-147F28D47D3B}"/>
          </ac:spMkLst>
        </pc:spChg>
        <pc:spChg chg="add del mod">
          <ac:chgData name="Axelle ZANICHELLI" userId="9ea15794-7126-4b6e-bd2e-9baeace72929" providerId="ADAL" clId="{A3A13BBF-8774-49BB-8085-35B8139C285D}" dt="2024-03-23T16:41:48.160" v="931" actId="478"/>
          <ac:spMkLst>
            <pc:docMk/>
            <pc:sldMk cId="2510430898" sldId="261"/>
            <ac:spMk id="28" creationId="{5CA92B4A-A218-D4BE-A856-FAB5F1FBA52B}"/>
          </ac:spMkLst>
        </pc:spChg>
        <pc:spChg chg="add del mod ord">
          <ac:chgData name="Axelle ZANICHELLI" userId="9ea15794-7126-4b6e-bd2e-9baeace72929" providerId="ADAL" clId="{A3A13BBF-8774-49BB-8085-35B8139C285D}" dt="2024-03-23T16:43:19.837" v="948" actId="700"/>
          <ac:spMkLst>
            <pc:docMk/>
            <pc:sldMk cId="2510430898" sldId="261"/>
            <ac:spMk id="29" creationId="{45247152-757F-C1D8-CF43-B9FBD823C8ED}"/>
          </ac:spMkLst>
        </pc:spChg>
        <pc:spChg chg="add del mod ord">
          <ac:chgData name="Axelle ZANICHELLI" userId="9ea15794-7126-4b6e-bd2e-9baeace72929" providerId="ADAL" clId="{A3A13BBF-8774-49BB-8085-35B8139C285D}" dt="2024-03-23T16:43:19.837" v="948" actId="700"/>
          <ac:spMkLst>
            <pc:docMk/>
            <pc:sldMk cId="2510430898" sldId="261"/>
            <ac:spMk id="30" creationId="{09EAAE51-CBD2-6FF3-0357-353B7D5E8096}"/>
          </ac:spMkLst>
        </pc:spChg>
        <pc:grpChg chg="add del">
          <ac:chgData name="Axelle ZANICHELLI" userId="9ea15794-7126-4b6e-bd2e-9baeace72929" providerId="ADAL" clId="{A3A13BBF-8774-49BB-8085-35B8139C285D}" dt="2024-03-23T16:43:19.837" v="948" actId="700"/>
          <ac:grpSpMkLst>
            <pc:docMk/>
            <pc:sldMk cId="2510430898" sldId="261"/>
            <ac:grpSpMk id="11" creationId="{EC505F6D-25F2-479B-AEEE-66F34B3FB13D}"/>
          </ac:grpSpMkLst>
        </pc:grpChg>
        <pc:grpChg chg="add del">
          <ac:chgData name="Axelle ZANICHELLI" userId="9ea15794-7126-4b6e-bd2e-9baeace72929" providerId="ADAL" clId="{A3A13BBF-8774-49BB-8085-35B8139C285D}" dt="2024-03-23T16:33:55.788" v="691" actId="26606"/>
          <ac:grpSpMkLst>
            <pc:docMk/>
            <pc:sldMk cId="2510430898" sldId="261"/>
            <ac:grpSpMk id="16" creationId="{F2E5F4F0-80C0-49F3-84A2-453DE42F2074}"/>
          </ac:grpSpMkLst>
        </pc:grpChg>
        <pc:grpChg chg="add del">
          <ac:chgData name="Axelle ZANICHELLI" userId="9ea15794-7126-4b6e-bd2e-9baeace72929" providerId="ADAL" clId="{A3A13BBF-8774-49BB-8085-35B8139C285D}" dt="2024-03-23T16:43:19.837" v="948" actId="700"/>
          <ac:grpSpMkLst>
            <pc:docMk/>
            <pc:sldMk cId="2510430898" sldId="261"/>
            <ac:grpSpMk id="17" creationId="{6C0A542E-DBAB-412E-9F06-247CFE5FB942}"/>
          </ac:grpSpMkLst>
        </pc:grpChg>
        <pc:graphicFrameChg chg="add del mod modGraphic">
          <ac:chgData name="Axelle ZANICHELLI" userId="9ea15794-7126-4b6e-bd2e-9baeace72929" providerId="ADAL" clId="{A3A13BBF-8774-49BB-8085-35B8139C285D}" dt="2024-03-23T16:43:21.211" v="951" actId="21"/>
          <ac:graphicFrameMkLst>
            <pc:docMk/>
            <pc:sldMk cId="2510430898" sldId="261"/>
            <ac:graphicFrameMk id="26" creationId="{A462873E-5882-1CB2-A378-97C5BA1C1F18}"/>
          </ac:graphicFrameMkLst>
        </pc:graphicFrameChg>
      </pc:sldChg>
      <pc:sldChg chg="addSp delSp modSp add del mod">
        <pc:chgData name="Axelle ZANICHELLI" userId="9ea15794-7126-4b6e-bd2e-9baeace72929" providerId="ADAL" clId="{A3A13BBF-8774-49BB-8085-35B8139C285D}" dt="2024-03-23T16:39:00.379" v="916" actId="2696"/>
        <pc:sldMkLst>
          <pc:docMk/>
          <pc:sldMk cId="2544990706" sldId="262"/>
        </pc:sldMkLst>
        <pc:spChg chg="mod">
          <ac:chgData name="Axelle ZANICHELLI" userId="9ea15794-7126-4b6e-bd2e-9baeace72929" providerId="ADAL" clId="{A3A13BBF-8774-49BB-8085-35B8139C285D}" dt="2024-03-23T16:38:06.523" v="908" actId="1076"/>
          <ac:spMkLst>
            <pc:docMk/>
            <pc:sldMk cId="2544990706" sldId="262"/>
            <ac:spMk id="2" creationId="{38F0B655-87D2-803B-A0E3-C6B33CE2C203}"/>
          </ac:spMkLst>
        </pc:spChg>
        <pc:spChg chg="del mod">
          <ac:chgData name="Axelle ZANICHELLI" userId="9ea15794-7126-4b6e-bd2e-9baeace72929" providerId="ADAL" clId="{A3A13BBF-8774-49BB-8085-35B8139C285D}" dt="2024-03-23T16:38:04.174" v="907" actId="478"/>
          <ac:spMkLst>
            <pc:docMk/>
            <pc:sldMk cId="2544990706" sldId="262"/>
            <ac:spMk id="3" creationId="{BA9E690F-964F-A27C-CEC2-CE7C5EBA4C45}"/>
          </ac:spMkLst>
        </pc:spChg>
        <pc:spChg chg="mod">
          <ac:chgData name="Axelle ZANICHELLI" userId="9ea15794-7126-4b6e-bd2e-9baeace72929" providerId="ADAL" clId="{A3A13BBF-8774-49BB-8085-35B8139C285D}" dt="2024-03-23T16:37:50.436" v="906" actId="26606"/>
          <ac:spMkLst>
            <pc:docMk/>
            <pc:sldMk cId="2544990706" sldId="262"/>
            <ac:spMk id="4" creationId="{EB544949-F09A-BE1F-7756-A01EC076735A}"/>
          </ac:spMkLst>
        </pc:spChg>
        <pc:spChg chg="add mod">
          <ac:chgData name="Axelle ZANICHELLI" userId="9ea15794-7126-4b6e-bd2e-9baeace72929" providerId="ADAL" clId="{A3A13BBF-8774-49BB-8085-35B8139C285D}" dt="2024-03-23T16:38:16.374" v="910" actId="1076"/>
          <ac:spMkLst>
            <pc:docMk/>
            <pc:sldMk cId="2544990706" sldId="262"/>
            <ac:spMk id="5" creationId="{930D6DB7-FDF5-EF4C-309E-49702E22ADE4}"/>
          </ac:spMkLst>
        </pc:spChg>
        <pc:spChg chg="del">
          <ac:chgData name="Axelle ZANICHELLI" userId="9ea15794-7126-4b6e-bd2e-9baeace72929" providerId="ADAL" clId="{A3A13BBF-8774-49BB-8085-35B8139C285D}" dt="2024-03-23T16:37:50.436" v="906" actId="26606"/>
          <ac:spMkLst>
            <pc:docMk/>
            <pc:sldMk cId="2544990706" sldId="262"/>
            <ac:spMk id="7" creationId="{F9D96E3F-159B-4733-BE61-1AAB43A59AB8}"/>
          </ac:spMkLst>
        </pc:spChg>
        <pc:spChg chg="del">
          <ac:chgData name="Axelle ZANICHELLI" userId="9ea15794-7126-4b6e-bd2e-9baeace72929" providerId="ADAL" clId="{A3A13BBF-8774-49BB-8085-35B8139C285D}" dt="2024-03-23T16:37:50.436" v="906" actId="26606"/>
          <ac:spMkLst>
            <pc:docMk/>
            <pc:sldMk cId="2544990706" sldId="262"/>
            <ac:spMk id="9" creationId="{A5202B2A-E3B3-4965-8D55-B58E54059356}"/>
          </ac:spMkLst>
        </pc:spChg>
        <pc:spChg chg="add">
          <ac:chgData name="Axelle ZANICHELLI" userId="9ea15794-7126-4b6e-bd2e-9baeace72929" providerId="ADAL" clId="{A3A13BBF-8774-49BB-8085-35B8139C285D}" dt="2024-03-23T16:37:50.436" v="906" actId="26606"/>
          <ac:spMkLst>
            <pc:docMk/>
            <pc:sldMk cId="2544990706" sldId="262"/>
            <ac:spMk id="26" creationId="{43C823D3-D619-407C-89E0-C6F6B1E7A42A}"/>
          </ac:spMkLst>
        </pc:spChg>
        <pc:spChg chg="add">
          <ac:chgData name="Axelle ZANICHELLI" userId="9ea15794-7126-4b6e-bd2e-9baeace72929" providerId="ADAL" clId="{A3A13BBF-8774-49BB-8085-35B8139C285D}" dt="2024-03-23T16:37:50.436" v="906" actId="26606"/>
          <ac:spMkLst>
            <pc:docMk/>
            <pc:sldMk cId="2544990706" sldId="262"/>
            <ac:spMk id="28" creationId="{047F8E3E-2FFA-4A0F-B3C7-E57ADDCFB415}"/>
          </ac:spMkLst>
        </pc:spChg>
        <pc:grpChg chg="del">
          <ac:chgData name="Axelle ZANICHELLI" userId="9ea15794-7126-4b6e-bd2e-9baeace72929" providerId="ADAL" clId="{A3A13BBF-8774-49BB-8085-35B8139C285D}" dt="2024-03-23T16:37:50.436" v="906" actId="26606"/>
          <ac:grpSpMkLst>
            <pc:docMk/>
            <pc:sldMk cId="2544990706" sldId="262"/>
            <ac:grpSpMk id="11" creationId="{EC505F6D-25F2-479B-AEEE-66F34B3FB13D}"/>
          </ac:grpSpMkLst>
        </pc:grpChg>
        <pc:grpChg chg="del">
          <ac:chgData name="Axelle ZANICHELLI" userId="9ea15794-7126-4b6e-bd2e-9baeace72929" providerId="ADAL" clId="{A3A13BBF-8774-49BB-8085-35B8139C285D}" dt="2024-03-23T16:37:50.436" v="906" actId="26606"/>
          <ac:grpSpMkLst>
            <pc:docMk/>
            <pc:sldMk cId="2544990706" sldId="262"/>
            <ac:grpSpMk id="17" creationId="{6C0A542E-DBAB-412E-9F06-247CFE5FB942}"/>
          </ac:grpSpMkLst>
        </pc:grpChg>
        <pc:grpChg chg="add">
          <ac:chgData name="Axelle ZANICHELLI" userId="9ea15794-7126-4b6e-bd2e-9baeace72929" providerId="ADAL" clId="{A3A13BBF-8774-49BB-8085-35B8139C285D}" dt="2024-03-23T16:37:50.436" v="906" actId="26606"/>
          <ac:grpSpMkLst>
            <pc:docMk/>
            <pc:sldMk cId="2544990706" sldId="262"/>
            <ac:grpSpMk id="30" creationId="{33D939F1-7ABE-4D0E-946A-43F37F556AFD}"/>
          </ac:grpSpMkLst>
        </pc:grpChg>
        <pc:grpChg chg="add">
          <ac:chgData name="Axelle ZANICHELLI" userId="9ea15794-7126-4b6e-bd2e-9baeace72929" providerId="ADAL" clId="{A3A13BBF-8774-49BB-8085-35B8139C285D}" dt="2024-03-23T16:37:50.436" v="906" actId="26606"/>
          <ac:grpSpMkLst>
            <pc:docMk/>
            <pc:sldMk cId="2544990706" sldId="262"/>
            <ac:grpSpMk id="36" creationId="{9DB3963A-4187-4A72-9DA4-CA6BADE22931}"/>
          </ac:grpSpMkLst>
        </pc:grpChg>
        <pc:graphicFrameChg chg="add mod modGraphic">
          <ac:chgData name="Axelle ZANICHELLI" userId="9ea15794-7126-4b6e-bd2e-9baeace72929" providerId="ADAL" clId="{A3A13BBF-8774-49BB-8085-35B8139C285D}" dt="2024-03-23T16:38:54.353" v="915" actId="1076"/>
          <ac:graphicFrameMkLst>
            <pc:docMk/>
            <pc:sldMk cId="2544990706" sldId="262"/>
            <ac:graphicFrameMk id="6" creationId="{9A42943C-7981-EA59-4E78-86B7C5497827}"/>
          </ac:graphicFrameMkLst>
        </pc:graphicFrameChg>
      </pc:sldChg>
      <pc:sldChg chg="addSp delSp modSp add del mod">
        <pc:chgData name="Axelle ZANICHELLI" userId="9ea15794-7126-4b6e-bd2e-9baeace72929" providerId="ADAL" clId="{A3A13BBF-8774-49BB-8085-35B8139C285D}" dt="2024-03-23T16:47:47.961" v="1170" actId="2696"/>
        <pc:sldMkLst>
          <pc:docMk/>
          <pc:sldMk cId="3086371439" sldId="262"/>
        </pc:sldMkLst>
        <pc:spChg chg="mod">
          <ac:chgData name="Axelle ZANICHELLI" userId="9ea15794-7126-4b6e-bd2e-9baeace72929" providerId="ADAL" clId="{A3A13BBF-8774-49BB-8085-35B8139C285D}" dt="2024-03-23T16:47:37.556" v="1166" actId="20577"/>
          <ac:spMkLst>
            <pc:docMk/>
            <pc:sldMk cId="3086371439" sldId="262"/>
            <ac:spMk id="2" creationId="{38F0B655-87D2-803B-A0E3-C6B33CE2C203}"/>
          </ac:spMkLst>
        </pc:spChg>
        <pc:spChg chg="del">
          <ac:chgData name="Axelle ZANICHELLI" userId="9ea15794-7126-4b6e-bd2e-9baeace72929" providerId="ADAL" clId="{A3A13BBF-8774-49BB-8085-35B8139C285D}" dt="2024-03-23T16:47:40.212" v="1167" actId="478"/>
          <ac:spMkLst>
            <pc:docMk/>
            <pc:sldMk cId="3086371439" sldId="262"/>
            <ac:spMk id="3" creationId="{BA9E690F-964F-A27C-CEC2-CE7C5EBA4C45}"/>
          </ac:spMkLst>
        </pc:spChg>
        <pc:graphicFrameChg chg="del">
          <ac:chgData name="Axelle ZANICHELLI" userId="9ea15794-7126-4b6e-bd2e-9baeace72929" providerId="ADAL" clId="{A3A13BBF-8774-49BB-8085-35B8139C285D}" dt="2024-03-23T16:39:39.247" v="920" actId="478"/>
          <ac:graphicFrameMkLst>
            <pc:docMk/>
            <pc:sldMk cId="3086371439" sldId="262"/>
            <ac:graphicFrameMk id="26" creationId="{A462873E-5882-1CB2-A378-97C5BA1C1F18}"/>
          </ac:graphicFrameMkLst>
        </pc:graphicFrameChg>
        <pc:picChg chg="add mod">
          <ac:chgData name="Axelle ZANICHELLI" userId="9ea15794-7126-4b6e-bd2e-9baeace72929" providerId="ADAL" clId="{A3A13BBF-8774-49BB-8085-35B8139C285D}" dt="2024-03-23T16:47:44.289" v="1169" actId="1076"/>
          <ac:picMkLst>
            <pc:docMk/>
            <pc:sldMk cId="3086371439" sldId="262"/>
            <ac:picMk id="6" creationId="{A22AF2EA-F066-F7F8-ACDA-1C8F7C69BE96}"/>
          </ac:picMkLst>
        </pc:picChg>
      </pc:sldChg>
      <pc:sldChg chg="addSp delSp modSp add mod modTransition modClrScheme delDesignElem chgLayout">
        <pc:chgData name="Axelle ZANICHELLI" userId="9ea15794-7126-4b6e-bd2e-9baeace72929" providerId="ADAL" clId="{A3A13BBF-8774-49BB-8085-35B8139C285D}" dt="2024-03-24T17:57:37.719" v="3132"/>
        <pc:sldMkLst>
          <pc:docMk/>
          <pc:sldMk cId="599869100" sldId="263"/>
        </pc:sldMkLst>
        <pc:spChg chg="add del mod ord">
          <ac:chgData name="Axelle ZANICHELLI" userId="9ea15794-7126-4b6e-bd2e-9baeace72929" providerId="ADAL" clId="{A3A13BBF-8774-49BB-8085-35B8139C285D}" dt="2024-03-23T16:45:00.627" v="1072" actId="478"/>
          <ac:spMkLst>
            <pc:docMk/>
            <pc:sldMk cId="599869100" sldId="263"/>
            <ac:spMk id="2" creationId="{227FF874-DC1B-EB84-1ADB-29CD98CEADB4}"/>
          </ac:spMkLst>
        </pc:spChg>
        <pc:spChg chg="add del">
          <ac:chgData name="Axelle ZANICHELLI" userId="9ea15794-7126-4b6e-bd2e-9baeace72929" providerId="ADAL" clId="{A3A13BBF-8774-49BB-8085-35B8139C285D}" dt="2024-03-23T16:45:14.958" v="1104" actId="478"/>
          <ac:spMkLst>
            <pc:docMk/>
            <pc:sldMk cId="599869100" sldId="263"/>
            <ac:spMk id="3" creationId="{BA9E690F-964F-A27C-CEC2-CE7C5EBA4C45}"/>
          </ac:spMkLst>
        </pc:spChg>
        <pc:spChg chg="mod ord replST">
          <ac:chgData name="Axelle ZANICHELLI" userId="9ea15794-7126-4b6e-bd2e-9baeace72929" providerId="ADAL" clId="{A3A13BBF-8774-49BB-8085-35B8139C285D}" dt="2024-03-24T17:57:37.715" v="3130"/>
          <ac:spMkLst>
            <pc:docMk/>
            <pc:sldMk cId="599869100" sldId="263"/>
            <ac:spMk id="4" creationId="{EB544949-F09A-BE1F-7756-A01EC076735A}"/>
          </ac:spMkLst>
        </pc:spChg>
        <pc:spChg chg="add del mod ord">
          <ac:chgData name="Axelle ZANICHELLI" userId="9ea15794-7126-4b6e-bd2e-9baeace72929" providerId="ADAL" clId="{A3A13BBF-8774-49BB-8085-35B8139C285D}" dt="2024-03-23T16:44:52.023" v="1071" actId="478"/>
          <ac:spMkLst>
            <pc:docMk/>
            <pc:sldMk cId="599869100" sldId="263"/>
            <ac:spMk id="5" creationId="{FFD1F85F-6A4D-8348-C19F-C6B27333D085}"/>
          </ac:spMkLst>
        </pc:spChg>
        <pc:spChg chg="del">
          <ac:chgData name="Axelle ZANICHELLI" userId="9ea15794-7126-4b6e-bd2e-9baeace72929" providerId="ADAL" clId="{A3A13BBF-8774-49BB-8085-35B8139C285D}" dt="2024-03-23T16:44:28.319" v="1039" actId="700"/>
          <ac:spMkLst>
            <pc:docMk/>
            <pc:sldMk cId="599869100" sldId="263"/>
            <ac:spMk id="7" creationId="{F9D96E3F-159B-4733-BE61-1AAB43A59AB8}"/>
          </ac:spMkLst>
        </pc:spChg>
        <pc:spChg chg="add mod replST">
          <ac:chgData name="Axelle ZANICHELLI" userId="9ea15794-7126-4b6e-bd2e-9baeace72929" providerId="ADAL" clId="{A3A13BBF-8774-49BB-8085-35B8139C285D}" dt="2024-03-24T17:57:37.719" v="3132"/>
          <ac:spMkLst>
            <pc:docMk/>
            <pc:sldMk cId="599869100" sldId="263"/>
            <ac:spMk id="8" creationId="{47990573-9CF0-AFEF-774F-5B94D543FC47}"/>
          </ac:spMkLst>
        </pc:spChg>
        <pc:spChg chg="del">
          <ac:chgData name="Axelle ZANICHELLI" userId="9ea15794-7126-4b6e-bd2e-9baeace72929" providerId="ADAL" clId="{A3A13BBF-8774-49BB-8085-35B8139C285D}" dt="2024-03-23T16:44:28.319" v="1039" actId="700"/>
          <ac:spMkLst>
            <pc:docMk/>
            <pc:sldMk cId="599869100" sldId="263"/>
            <ac:spMk id="9" creationId="{A5202B2A-E3B3-4965-8D55-B58E54059356}"/>
          </ac:spMkLst>
        </pc:spChg>
        <pc:spChg chg="add del">
          <ac:chgData name="Axelle ZANICHELLI" userId="9ea15794-7126-4b6e-bd2e-9baeace72929" providerId="ADAL" clId="{A3A13BBF-8774-49BB-8085-35B8139C285D}" dt="2024-03-23T16:44:36.099" v="1041" actId="26606"/>
          <ac:spMkLst>
            <pc:docMk/>
            <pc:sldMk cId="599869100" sldId="263"/>
            <ac:spMk id="32" creationId="{963038BC-9FCB-466B-8EE5-7B0DC8F25C95}"/>
          </ac:spMkLst>
        </pc:spChg>
        <pc:spChg chg="add del">
          <ac:chgData name="Axelle ZANICHELLI" userId="9ea15794-7126-4b6e-bd2e-9baeace72929" providerId="ADAL" clId="{A3A13BBF-8774-49BB-8085-35B8139C285D}" dt="2024-03-23T16:44:36.099" v="1041" actId="26606"/>
          <ac:spMkLst>
            <pc:docMk/>
            <pc:sldMk cId="599869100" sldId="263"/>
            <ac:spMk id="34" creationId="{058F4797-C77D-4821-B8FF-057D7524C62D}"/>
          </ac:spMkLst>
        </pc:spChg>
        <pc:spChg chg="add del">
          <ac:chgData name="Axelle ZANICHELLI" userId="9ea15794-7126-4b6e-bd2e-9baeace72929" providerId="ADAL" clId="{A3A13BBF-8774-49BB-8085-35B8139C285D}" dt="2024-03-23T16:44:36.099" v="1041" actId="26606"/>
          <ac:spMkLst>
            <pc:docMk/>
            <pc:sldMk cId="599869100" sldId="263"/>
            <ac:spMk id="36" creationId="{290CB3DB-B42E-47BF-A595-527CB329A21A}"/>
          </ac:spMkLst>
        </pc:spChg>
        <pc:grpChg chg="del">
          <ac:chgData name="Axelle ZANICHELLI" userId="9ea15794-7126-4b6e-bd2e-9baeace72929" providerId="ADAL" clId="{A3A13BBF-8774-49BB-8085-35B8139C285D}" dt="2024-03-23T16:44:28.319" v="1039" actId="700"/>
          <ac:grpSpMkLst>
            <pc:docMk/>
            <pc:sldMk cId="599869100" sldId="263"/>
            <ac:grpSpMk id="11" creationId="{EC505F6D-25F2-479B-AEEE-66F34B3FB13D}"/>
          </ac:grpSpMkLst>
        </pc:grpChg>
        <pc:grpChg chg="del">
          <ac:chgData name="Axelle ZANICHELLI" userId="9ea15794-7126-4b6e-bd2e-9baeace72929" providerId="ADAL" clId="{A3A13BBF-8774-49BB-8085-35B8139C285D}" dt="2024-03-23T16:44:28.319" v="1039" actId="700"/>
          <ac:grpSpMkLst>
            <pc:docMk/>
            <pc:sldMk cId="599869100" sldId="263"/>
            <ac:grpSpMk id="17" creationId="{6C0A542E-DBAB-412E-9F06-247CFE5FB942}"/>
          </ac:grpSpMkLst>
        </pc:grpChg>
        <pc:graphicFrameChg chg="add del mod replST modGraphic">
          <ac:chgData name="Axelle ZANICHELLI" userId="9ea15794-7126-4b6e-bd2e-9baeace72929" providerId="ADAL" clId="{A3A13BBF-8774-49BB-8085-35B8139C285D}" dt="2024-03-24T17:57:37.718" v="3131"/>
          <ac:graphicFrameMkLst>
            <pc:docMk/>
            <pc:sldMk cId="599869100" sldId="263"/>
            <ac:graphicFrameMk id="26" creationId="{A462873E-5882-1CB2-A378-97C5BA1C1F18}"/>
          </ac:graphicFrameMkLst>
        </pc:graphicFrameChg>
        <pc:graphicFrameChg chg="add del">
          <ac:chgData name="Axelle ZANICHELLI" userId="9ea15794-7126-4b6e-bd2e-9baeace72929" providerId="ADAL" clId="{A3A13BBF-8774-49BB-8085-35B8139C285D}" dt="2024-03-23T16:44:36.099" v="1041" actId="26606"/>
          <ac:graphicFrameMkLst>
            <pc:docMk/>
            <pc:sldMk cId="599869100" sldId="263"/>
            <ac:graphicFrameMk id="29" creationId="{A462873E-5882-1CB2-A378-97C5BA1C1F18}"/>
          </ac:graphicFrameMkLst>
        </pc:graphicFrameChg>
      </pc:sldChg>
      <pc:sldChg chg="addSp delSp modSp add del mod modClrScheme delDesignElem chgLayout">
        <pc:chgData name="Axelle ZANICHELLI" userId="9ea15794-7126-4b6e-bd2e-9baeace72929" providerId="ADAL" clId="{A3A13BBF-8774-49BB-8085-35B8139C285D}" dt="2024-03-23T16:44:19.823" v="1037" actId="2696"/>
        <pc:sldMkLst>
          <pc:docMk/>
          <pc:sldMk cId="1002263182" sldId="263"/>
        </pc:sldMkLst>
        <pc:spChg chg="add mod ord">
          <ac:chgData name="Axelle ZANICHELLI" userId="9ea15794-7126-4b6e-bd2e-9baeace72929" providerId="ADAL" clId="{A3A13BBF-8774-49BB-8085-35B8139C285D}" dt="2024-03-23T16:43:42.870" v="993" actId="20577"/>
          <ac:spMkLst>
            <pc:docMk/>
            <pc:sldMk cId="1002263182" sldId="263"/>
            <ac:spMk id="2" creationId="{39D70B02-F437-E74D-B889-9DE7C5B93985}"/>
          </ac:spMkLst>
        </pc:spChg>
        <pc:spChg chg="mod ord">
          <ac:chgData name="Axelle ZANICHELLI" userId="9ea15794-7126-4b6e-bd2e-9baeace72929" providerId="ADAL" clId="{A3A13BBF-8774-49BB-8085-35B8139C285D}" dt="2024-03-23T16:43:31.739" v="953" actId="700"/>
          <ac:spMkLst>
            <pc:docMk/>
            <pc:sldMk cId="1002263182" sldId="263"/>
            <ac:spMk id="4" creationId="{EB544949-F09A-BE1F-7756-A01EC076735A}"/>
          </ac:spMkLst>
        </pc:spChg>
        <pc:spChg chg="add mod ord">
          <ac:chgData name="Axelle ZANICHELLI" userId="9ea15794-7126-4b6e-bd2e-9baeace72929" providerId="ADAL" clId="{A3A13BBF-8774-49BB-8085-35B8139C285D}" dt="2024-03-23T16:44:11.388" v="1014" actId="20577"/>
          <ac:spMkLst>
            <pc:docMk/>
            <pc:sldMk cId="1002263182" sldId="263"/>
            <ac:spMk id="5" creationId="{DDC8850F-49FA-A6D6-8EE5-8611C3590076}"/>
          </ac:spMkLst>
        </pc:spChg>
        <pc:spChg chg="add mod ord">
          <ac:chgData name="Axelle ZANICHELLI" userId="9ea15794-7126-4b6e-bd2e-9baeace72929" providerId="ADAL" clId="{A3A13BBF-8774-49BB-8085-35B8139C285D}" dt="2024-03-23T16:43:31.739" v="953" actId="700"/>
          <ac:spMkLst>
            <pc:docMk/>
            <pc:sldMk cId="1002263182" sldId="263"/>
            <ac:spMk id="6" creationId="{FEE58338-8803-E60A-EAEA-D3F4FFDB6049}"/>
          </ac:spMkLst>
        </pc:spChg>
        <pc:spChg chg="del">
          <ac:chgData name="Axelle ZANICHELLI" userId="9ea15794-7126-4b6e-bd2e-9baeace72929" providerId="ADAL" clId="{A3A13BBF-8774-49BB-8085-35B8139C285D}" dt="2024-03-23T16:43:31.739" v="953" actId="700"/>
          <ac:spMkLst>
            <pc:docMk/>
            <pc:sldMk cId="1002263182" sldId="263"/>
            <ac:spMk id="7" creationId="{F9D96E3F-159B-4733-BE61-1AAB43A59AB8}"/>
          </ac:spMkLst>
        </pc:spChg>
        <pc:spChg chg="add mod ord">
          <ac:chgData name="Axelle ZANICHELLI" userId="9ea15794-7126-4b6e-bd2e-9baeace72929" providerId="ADAL" clId="{A3A13BBF-8774-49BB-8085-35B8139C285D}" dt="2024-03-23T16:44:16.727" v="1036" actId="20577"/>
          <ac:spMkLst>
            <pc:docMk/>
            <pc:sldMk cId="1002263182" sldId="263"/>
            <ac:spMk id="8" creationId="{18AA4046-1478-54FD-05CF-1F3BC60ECEAD}"/>
          </ac:spMkLst>
        </pc:spChg>
        <pc:spChg chg="del">
          <ac:chgData name="Axelle ZANICHELLI" userId="9ea15794-7126-4b6e-bd2e-9baeace72929" providerId="ADAL" clId="{A3A13BBF-8774-49BB-8085-35B8139C285D}" dt="2024-03-23T16:43:31.739" v="953" actId="700"/>
          <ac:spMkLst>
            <pc:docMk/>
            <pc:sldMk cId="1002263182" sldId="263"/>
            <ac:spMk id="9" creationId="{A5202B2A-E3B3-4965-8D55-B58E54059356}"/>
          </ac:spMkLst>
        </pc:spChg>
        <pc:spChg chg="add mod ord">
          <ac:chgData name="Axelle ZANICHELLI" userId="9ea15794-7126-4b6e-bd2e-9baeace72929" providerId="ADAL" clId="{A3A13BBF-8774-49BB-8085-35B8139C285D}" dt="2024-03-23T16:43:31.739" v="953" actId="700"/>
          <ac:spMkLst>
            <pc:docMk/>
            <pc:sldMk cId="1002263182" sldId="263"/>
            <ac:spMk id="10" creationId="{D32350FD-D1D9-287E-76EA-E1D174020991}"/>
          </ac:spMkLst>
        </pc:spChg>
        <pc:grpChg chg="del">
          <ac:chgData name="Axelle ZANICHELLI" userId="9ea15794-7126-4b6e-bd2e-9baeace72929" providerId="ADAL" clId="{A3A13BBF-8774-49BB-8085-35B8139C285D}" dt="2024-03-23T16:43:31.739" v="953" actId="700"/>
          <ac:grpSpMkLst>
            <pc:docMk/>
            <pc:sldMk cId="1002263182" sldId="263"/>
            <ac:grpSpMk id="11" creationId="{EC505F6D-25F2-479B-AEEE-66F34B3FB13D}"/>
          </ac:grpSpMkLst>
        </pc:grpChg>
        <pc:grpChg chg="del">
          <ac:chgData name="Axelle ZANICHELLI" userId="9ea15794-7126-4b6e-bd2e-9baeace72929" providerId="ADAL" clId="{A3A13BBF-8774-49BB-8085-35B8139C285D}" dt="2024-03-23T16:43:31.739" v="953" actId="700"/>
          <ac:grpSpMkLst>
            <pc:docMk/>
            <pc:sldMk cId="1002263182" sldId="263"/>
            <ac:grpSpMk id="17" creationId="{6C0A542E-DBAB-412E-9F06-247CFE5FB942}"/>
          </ac:grpSpMkLst>
        </pc:grpChg>
      </pc:sldChg>
      <pc:sldChg chg="addSp delSp modSp add mod modTransition modNotesTx">
        <pc:chgData name="Axelle ZANICHELLI" userId="9ea15794-7126-4b6e-bd2e-9baeace72929" providerId="ADAL" clId="{A3A13BBF-8774-49BB-8085-35B8139C285D}" dt="2024-03-25T14:19:40.861" v="3462" actId="20577"/>
        <pc:sldMkLst>
          <pc:docMk/>
          <pc:sldMk cId="3208791869" sldId="264"/>
        </pc:sldMkLst>
        <pc:spChg chg="replST">
          <ac:chgData name="Axelle ZANICHELLI" userId="9ea15794-7126-4b6e-bd2e-9baeace72929" providerId="ADAL" clId="{A3A13BBF-8774-49BB-8085-35B8139C285D}" dt="2024-03-24T17:57:37.723" v="3134"/>
          <ac:spMkLst>
            <pc:docMk/>
            <pc:sldMk cId="3208791869" sldId="264"/>
            <ac:spMk id="4" creationId="{EB544949-F09A-BE1F-7756-A01EC076735A}"/>
          </ac:spMkLst>
        </pc:spChg>
        <pc:spChg chg="mod replST">
          <ac:chgData name="Axelle ZANICHELLI" userId="9ea15794-7126-4b6e-bd2e-9baeace72929" providerId="ADAL" clId="{A3A13BBF-8774-49BB-8085-35B8139C285D}" dt="2024-03-24T17:57:37.724" v="3135"/>
          <ac:spMkLst>
            <pc:docMk/>
            <pc:sldMk cId="3208791869" sldId="264"/>
            <ac:spMk id="8" creationId="{47990573-9CF0-AFEF-774F-5B94D543FC47}"/>
          </ac:spMkLst>
        </pc:spChg>
        <pc:graphicFrameChg chg="del">
          <ac:chgData name="Axelle ZANICHELLI" userId="9ea15794-7126-4b6e-bd2e-9baeace72929" providerId="ADAL" clId="{A3A13BBF-8774-49BB-8085-35B8139C285D}" dt="2024-03-23T16:47:52.432" v="1172" actId="478"/>
          <ac:graphicFrameMkLst>
            <pc:docMk/>
            <pc:sldMk cId="3208791869" sldId="264"/>
            <ac:graphicFrameMk id="26" creationId="{A462873E-5882-1CB2-A378-97C5BA1C1F18}"/>
          </ac:graphicFrameMkLst>
        </pc:graphicFrameChg>
        <pc:picChg chg="add del mod">
          <ac:chgData name="Axelle ZANICHELLI" userId="9ea15794-7126-4b6e-bd2e-9baeace72929" providerId="ADAL" clId="{A3A13BBF-8774-49BB-8085-35B8139C285D}" dt="2024-03-23T16:49:12.161" v="1199" actId="478"/>
          <ac:picMkLst>
            <pc:docMk/>
            <pc:sldMk cId="3208791869" sldId="264"/>
            <ac:picMk id="3" creationId="{F334DA6A-C041-62D4-3FBC-DF0ED53BBCDE}"/>
          </ac:picMkLst>
        </pc:picChg>
        <pc:picChg chg="add mod ord replST">
          <ac:chgData name="Axelle ZANICHELLI" userId="9ea15794-7126-4b6e-bd2e-9baeace72929" providerId="ADAL" clId="{A3A13BBF-8774-49BB-8085-35B8139C285D}" dt="2024-03-24T17:57:37.721" v="3133"/>
          <ac:picMkLst>
            <pc:docMk/>
            <pc:sldMk cId="3208791869" sldId="264"/>
            <ac:picMk id="6" creationId="{88502359-1CF1-B419-3956-CAFDA449C135}"/>
          </ac:picMkLst>
        </pc:picChg>
      </pc:sldChg>
      <pc:sldChg chg="addSp delSp modSp add mod modTransition modAnim">
        <pc:chgData name="Axelle ZANICHELLI" userId="9ea15794-7126-4b6e-bd2e-9baeace72929" providerId="ADAL" clId="{A3A13BBF-8774-49BB-8085-35B8139C285D}" dt="2024-03-24T17:59:23.390" v="3220" actId="1076"/>
        <pc:sldMkLst>
          <pc:docMk/>
          <pc:sldMk cId="3485773653" sldId="265"/>
        </pc:sldMkLst>
        <pc:spChg chg="mod replST">
          <ac:chgData name="Axelle ZANICHELLI" userId="9ea15794-7126-4b6e-bd2e-9baeace72929" providerId="ADAL" clId="{A3A13BBF-8774-49BB-8085-35B8139C285D}" dt="2024-03-24T17:57:37.699" v="3121"/>
          <ac:spMkLst>
            <pc:docMk/>
            <pc:sldMk cId="3485773653" sldId="265"/>
            <ac:spMk id="2" creationId="{38F0B655-87D2-803B-A0E3-C6B33CE2C203}"/>
          </ac:spMkLst>
        </pc:spChg>
        <pc:spChg chg="mod replST">
          <ac:chgData name="Axelle ZANICHELLI" userId="9ea15794-7126-4b6e-bd2e-9baeace72929" providerId="ADAL" clId="{A3A13BBF-8774-49BB-8085-35B8139C285D}" dt="2024-03-24T17:58:58.818" v="3216" actId="1076"/>
          <ac:spMkLst>
            <pc:docMk/>
            <pc:sldMk cId="3485773653" sldId="265"/>
            <ac:spMk id="3" creationId="{BA9E690F-964F-A27C-CEC2-CE7C5EBA4C45}"/>
          </ac:spMkLst>
        </pc:spChg>
        <pc:spChg chg="replST">
          <ac:chgData name="Axelle ZANICHELLI" userId="9ea15794-7126-4b6e-bd2e-9baeace72929" providerId="ADAL" clId="{A3A13BBF-8774-49BB-8085-35B8139C285D}" dt="2024-03-24T17:57:37.706" v="3125"/>
          <ac:spMkLst>
            <pc:docMk/>
            <pc:sldMk cId="3485773653" sldId="265"/>
            <ac:spMk id="4" creationId="{EB544949-F09A-BE1F-7756-A01EC076735A}"/>
          </ac:spMkLst>
        </pc:spChg>
        <pc:spChg chg="add mod replST">
          <ac:chgData name="Axelle ZANICHELLI" userId="9ea15794-7126-4b6e-bd2e-9baeace72929" providerId="ADAL" clId="{A3A13BBF-8774-49BB-8085-35B8139C285D}" dt="2024-03-24T17:59:23.390" v="3220" actId="1076"/>
          <ac:spMkLst>
            <pc:docMk/>
            <pc:sldMk cId="3485773653" sldId="265"/>
            <ac:spMk id="5" creationId="{56705F42-1B53-F760-D3F2-E4B93A4F6C69}"/>
          </ac:spMkLst>
        </pc:spChg>
        <pc:spChg chg="add del mod">
          <ac:chgData name="Axelle ZANICHELLI" userId="9ea15794-7126-4b6e-bd2e-9baeace72929" providerId="ADAL" clId="{A3A13BBF-8774-49BB-8085-35B8139C285D}" dt="2024-03-23T16:56:08.541" v="1283" actId="478"/>
          <ac:spMkLst>
            <pc:docMk/>
            <pc:sldMk cId="3485773653" sldId="265"/>
            <ac:spMk id="5" creationId="{CA008DEF-F3E5-2C73-1590-308F437E94DF}"/>
          </ac:spMkLst>
        </pc:spChg>
        <pc:spChg chg="add mod replST">
          <ac:chgData name="Axelle ZANICHELLI" userId="9ea15794-7126-4b6e-bd2e-9baeace72929" providerId="ADAL" clId="{A3A13BBF-8774-49BB-8085-35B8139C285D}" dt="2024-03-24T17:59:14.073" v="3219" actId="1076"/>
          <ac:spMkLst>
            <pc:docMk/>
            <pc:sldMk cId="3485773653" sldId="265"/>
            <ac:spMk id="6" creationId="{3BD7C594-6DC8-8CE5-951E-A74F6A1CFB14}"/>
          </ac:spMkLst>
        </pc:spChg>
        <pc:spChg chg="replST">
          <ac:chgData name="Axelle ZANICHELLI" userId="9ea15794-7126-4b6e-bd2e-9baeace72929" providerId="ADAL" clId="{A3A13BBF-8774-49BB-8085-35B8139C285D}" dt="2024-03-24T17:57:37.696" v="3119"/>
          <ac:spMkLst>
            <pc:docMk/>
            <pc:sldMk cId="3485773653" sldId="265"/>
            <ac:spMk id="7" creationId="{F9D96E3F-159B-4733-BE61-1AAB43A59AB8}"/>
          </ac:spMkLst>
        </pc:spChg>
        <pc:spChg chg="replST">
          <ac:chgData name="Axelle ZANICHELLI" userId="9ea15794-7126-4b6e-bd2e-9baeace72929" providerId="ADAL" clId="{A3A13BBF-8774-49BB-8085-35B8139C285D}" dt="2024-03-24T17:57:37.697" v="3120"/>
          <ac:spMkLst>
            <pc:docMk/>
            <pc:sldMk cId="3485773653" sldId="265"/>
            <ac:spMk id="9" creationId="{A5202B2A-E3B3-4965-8D55-B58E54059356}"/>
          </ac:spMkLst>
        </pc:spChg>
        <pc:grpChg chg="replST">
          <ac:chgData name="Axelle ZANICHELLI" userId="9ea15794-7126-4b6e-bd2e-9baeace72929" providerId="ADAL" clId="{A3A13BBF-8774-49BB-8085-35B8139C285D}" dt="2024-03-24T17:57:37.701" v="3122"/>
          <ac:grpSpMkLst>
            <pc:docMk/>
            <pc:sldMk cId="3485773653" sldId="265"/>
            <ac:grpSpMk id="11" creationId="{EC505F6D-25F2-479B-AEEE-66F34B3FB13D}"/>
          </ac:grpSpMkLst>
        </pc:grpChg>
        <pc:grpChg chg="replST">
          <ac:chgData name="Axelle ZANICHELLI" userId="9ea15794-7126-4b6e-bd2e-9baeace72929" providerId="ADAL" clId="{A3A13BBF-8774-49BB-8085-35B8139C285D}" dt="2024-03-24T17:57:37.703" v="3123"/>
          <ac:grpSpMkLst>
            <pc:docMk/>
            <pc:sldMk cId="3485773653" sldId="265"/>
            <ac:grpSpMk id="17" creationId="{6C0A542E-DBAB-412E-9F06-247CFE5FB942}"/>
          </ac:grpSpMkLst>
        </pc:grpChg>
        <pc:cxnChg chg="add mod replST">
          <ac:chgData name="Axelle ZANICHELLI" userId="9ea15794-7126-4b6e-bd2e-9baeace72929" providerId="ADAL" clId="{A3A13BBF-8774-49BB-8085-35B8139C285D}" dt="2024-03-24T17:59:10.649" v="3218" actId="1076"/>
          <ac:cxnSpMkLst>
            <pc:docMk/>
            <pc:sldMk cId="3485773653" sldId="265"/>
            <ac:cxnSpMk id="10" creationId="{43F75693-B7DD-E4A1-57AC-56B5179BC50C}"/>
          </ac:cxnSpMkLst>
        </pc:cxnChg>
        <pc:cxnChg chg="add mod replST">
          <ac:chgData name="Axelle ZANICHELLI" userId="9ea15794-7126-4b6e-bd2e-9baeace72929" providerId="ADAL" clId="{A3A13BBF-8774-49BB-8085-35B8139C285D}" dt="2024-03-24T17:59:05.451" v="3217" actId="1076"/>
          <ac:cxnSpMkLst>
            <pc:docMk/>
            <pc:sldMk cId="3485773653" sldId="265"/>
            <ac:cxnSpMk id="22" creationId="{8CDD8589-666F-9A43-E76C-A35648D71CE6}"/>
          </ac:cxnSpMkLst>
        </pc:cxnChg>
      </pc:sldChg>
      <pc:sldChg chg="addSp delSp modSp add del mod">
        <pc:chgData name="Axelle ZANICHELLI" userId="9ea15794-7126-4b6e-bd2e-9baeace72929" providerId="ADAL" clId="{A3A13BBF-8774-49BB-8085-35B8139C285D}" dt="2024-03-23T16:54:35.436" v="1279" actId="2696"/>
        <pc:sldMkLst>
          <pc:docMk/>
          <pc:sldMk cId="404274592" sldId="266"/>
        </pc:sldMkLst>
        <pc:spChg chg="del">
          <ac:chgData name="Axelle ZANICHELLI" userId="9ea15794-7126-4b6e-bd2e-9baeace72929" providerId="ADAL" clId="{A3A13BBF-8774-49BB-8085-35B8139C285D}" dt="2024-03-23T16:53:23.028" v="1266" actId="478"/>
          <ac:spMkLst>
            <pc:docMk/>
            <pc:sldMk cId="404274592" sldId="266"/>
            <ac:spMk id="2" creationId="{38F0B655-87D2-803B-A0E3-C6B33CE2C203}"/>
          </ac:spMkLst>
        </pc:spChg>
        <pc:spChg chg="del">
          <ac:chgData name="Axelle ZANICHELLI" userId="9ea15794-7126-4b6e-bd2e-9baeace72929" providerId="ADAL" clId="{A3A13BBF-8774-49BB-8085-35B8139C285D}" dt="2024-03-23T16:53:27.737" v="1268" actId="478"/>
          <ac:spMkLst>
            <pc:docMk/>
            <pc:sldMk cId="404274592" sldId="266"/>
            <ac:spMk id="3" creationId="{BA9E690F-964F-A27C-CEC2-CE7C5EBA4C45}"/>
          </ac:spMkLst>
        </pc:spChg>
        <pc:spChg chg="add del mod">
          <ac:chgData name="Axelle ZANICHELLI" userId="9ea15794-7126-4b6e-bd2e-9baeace72929" providerId="ADAL" clId="{A3A13BBF-8774-49BB-8085-35B8139C285D}" dt="2024-03-23T16:53:25.478" v="1267" actId="478"/>
          <ac:spMkLst>
            <pc:docMk/>
            <pc:sldMk cId="404274592" sldId="266"/>
            <ac:spMk id="6" creationId="{C70AD35D-5518-76BC-1FD7-BF75AD025FD2}"/>
          </ac:spMkLst>
        </pc:spChg>
        <pc:picChg chg="add del mod modCrop">
          <ac:chgData name="Axelle ZANICHELLI" userId="9ea15794-7126-4b6e-bd2e-9baeace72929" providerId="ADAL" clId="{A3A13BBF-8774-49BB-8085-35B8139C285D}" dt="2024-03-23T16:54:32.123" v="1278" actId="478"/>
          <ac:picMkLst>
            <pc:docMk/>
            <pc:sldMk cId="404274592" sldId="266"/>
            <ac:picMk id="10" creationId="{699D28F1-F734-5EA3-9D2C-246914D16B09}"/>
          </ac:picMkLst>
        </pc:picChg>
      </pc:sldChg>
      <pc:sldChg chg="addSp delSp modSp add del mod ord">
        <pc:chgData name="Axelle ZANICHELLI" userId="9ea15794-7126-4b6e-bd2e-9baeace72929" providerId="ADAL" clId="{A3A13BBF-8774-49BB-8085-35B8139C285D}" dt="2024-03-23T17:04:58.691" v="1526" actId="2696"/>
        <pc:sldMkLst>
          <pc:docMk/>
          <pc:sldMk cId="886848294" sldId="266"/>
        </pc:sldMkLst>
        <pc:spChg chg="mod">
          <ac:chgData name="Axelle ZANICHELLI" userId="9ea15794-7126-4b6e-bd2e-9baeace72929" providerId="ADAL" clId="{A3A13BBF-8774-49BB-8085-35B8139C285D}" dt="2024-03-23T17:04:48.842" v="1524" actId="20577"/>
          <ac:spMkLst>
            <pc:docMk/>
            <pc:sldMk cId="886848294" sldId="266"/>
            <ac:spMk id="2" creationId="{38F0B655-87D2-803B-A0E3-C6B33CE2C203}"/>
          </ac:spMkLst>
        </pc:spChg>
        <pc:picChg chg="add del mod">
          <ac:chgData name="Axelle ZANICHELLI" userId="9ea15794-7126-4b6e-bd2e-9baeace72929" providerId="ADAL" clId="{A3A13BBF-8774-49BB-8085-35B8139C285D}" dt="2024-03-23T17:04:52.934" v="1525" actId="478"/>
          <ac:picMkLst>
            <pc:docMk/>
            <pc:sldMk cId="886848294" sldId="266"/>
            <ac:picMk id="5" creationId="{7FC81A64-1FB2-2BF1-3287-5BF346C7565A}"/>
          </ac:picMkLst>
        </pc:picChg>
        <pc:picChg chg="del">
          <ac:chgData name="Axelle ZANICHELLI" userId="9ea15794-7126-4b6e-bd2e-9baeace72929" providerId="ADAL" clId="{A3A13BBF-8774-49BB-8085-35B8139C285D}" dt="2024-03-23T17:00:28.034" v="1386" actId="478"/>
          <ac:picMkLst>
            <pc:docMk/>
            <pc:sldMk cId="886848294" sldId="266"/>
            <ac:picMk id="36" creationId="{744F8176-0D43-6D53-A252-E060EC464E79}"/>
          </ac:picMkLst>
        </pc:picChg>
      </pc:sldChg>
      <pc:sldChg chg="modSp add del mod ord">
        <pc:chgData name="Axelle ZANICHELLI" userId="9ea15794-7126-4b6e-bd2e-9baeace72929" providerId="ADAL" clId="{A3A13BBF-8774-49BB-8085-35B8139C285D}" dt="2024-03-23T17:10:13.738" v="1774" actId="2696"/>
        <pc:sldMkLst>
          <pc:docMk/>
          <pc:sldMk cId="4113759769" sldId="267"/>
        </pc:sldMkLst>
        <pc:picChg chg="mod">
          <ac:chgData name="Axelle ZANICHELLI" userId="9ea15794-7126-4b6e-bd2e-9baeace72929" providerId="ADAL" clId="{A3A13BBF-8774-49BB-8085-35B8139C285D}" dt="2024-03-23T17:09:06.375" v="1751"/>
          <ac:picMkLst>
            <pc:docMk/>
            <pc:sldMk cId="4113759769" sldId="267"/>
            <ac:picMk id="6" creationId="{88502359-1CF1-B419-3956-CAFDA449C135}"/>
          </ac:picMkLst>
        </pc:picChg>
      </pc:sldChg>
      <pc:sldChg chg="addSp delSp modSp add del mod ord">
        <pc:chgData name="Axelle ZANICHELLI" userId="9ea15794-7126-4b6e-bd2e-9baeace72929" providerId="ADAL" clId="{A3A13BBF-8774-49BB-8085-35B8139C285D}" dt="2024-03-23T17:06:48.794" v="1687" actId="2696"/>
        <pc:sldMkLst>
          <pc:docMk/>
          <pc:sldMk cId="150929332" sldId="268"/>
        </pc:sldMkLst>
        <pc:spChg chg="mod">
          <ac:chgData name="Axelle ZANICHELLI" userId="9ea15794-7126-4b6e-bd2e-9baeace72929" providerId="ADAL" clId="{A3A13BBF-8774-49BB-8085-35B8139C285D}" dt="2024-03-23T17:03:11.007" v="1454" actId="20577"/>
          <ac:spMkLst>
            <pc:docMk/>
            <pc:sldMk cId="150929332" sldId="268"/>
            <ac:spMk id="2" creationId="{38F0B655-87D2-803B-A0E3-C6B33CE2C203}"/>
          </ac:spMkLst>
        </pc:spChg>
        <pc:picChg chg="del">
          <ac:chgData name="Axelle ZANICHELLI" userId="9ea15794-7126-4b6e-bd2e-9baeace72929" providerId="ADAL" clId="{A3A13BBF-8774-49BB-8085-35B8139C285D}" dt="2024-03-23T17:03:14.260" v="1455" actId="478"/>
          <ac:picMkLst>
            <pc:docMk/>
            <pc:sldMk cId="150929332" sldId="268"/>
            <ac:picMk id="5" creationId="{7FC81A64-1FB2-2BF1-3287-5BF346C7565A}"/>
          </ac:picMkLst>
        </pc:picChg>
        <pc:picChg chg="add mod">
          <ac:chgData name="Axelle ZANICHELLI" userId="9ea15794-7126-4b6e-bd2e-9baeace72929" providerId="ADAL" clId="{A3A13BBF-8774-49BB-8085-35B8139C285D}" dt="2024-03-23T17:03:44.105" v="1461" actId="1076"/>
          <ac:picMkLst>
            <pc:docMk/>
            <pc:sldMk cId="150929332" sldId="268"/>
            <ac:picMk id="6" creationId="{EFA9F6BB-0C9F-ABC8-AEBC-5D587C83359D}"/>
          </ac:picMkLst>
        </pc:picChg>
      </pc:sldChg>
      <pc:sldChg chg="add del">
        <pc:chgData name="Axelle ZANICHELLI" userId="9ea15794-7126-4b6e-bd2e-9baeace72929" providerId="ADAL" clId="{A3A13BBF-8774-49BB-8085-35B8139C285D}" dt="2024-03-23T17:06:11.891" v="1631" actId="2696"/>
        <pc:sldMkLst>
          <pc:docMk/>
          <pc:sldMk cId="2811602665" sldId="269"/>
        </pc:sldMkLst>
      </pc:sldChg>
      <pc:sldChg chg="modSp add mod ord modTransition modNotesTx">
        <pc:chgData name="Axelle ZANICHELLI" userId="9ea15794-7126-4b6e-bd2e-9baeace72929" providerId="ADAL" clId="{A3A13BBF-8774-49BB-8085-35B8139C285D}" dt="2024-03-25T14:21:18.068" v="3665" actId="20577"/>
        <pc:sldMkLst>
          <pc:docMk/>
          <pc:sldMk cId="3340387485" sldId="270"/>
        </pc:sldMkLst>
        <pc:spChg chg="mod replST">
          <ac:chgData name="Axelle ZANICHELLI" userId="9ea15794-7126-4b6e-bd2e-9baeace72929" providerId="ADAL" clId="{A3A13BBF-8774-49BB-8085-35B8139C285D}" dt="2024-03-24T17:57:37.732" v="3139"/>
          <ac:spMkLst>
            <pc:docMk/>
            <pc:sldMk cId="3340387485" sldId="270"/>
            <ac:spMk id="2" creationId="{38F0B655-87D2-803B-A0E3-C6B33CE2C203}"/>
          </ac:spMkLst>
        </pc:spChg>
        <pc:spChg chg="replST">
          <ac:chgData name="Axelle ZANICHELLI" userId="9ea15794-7126-4b6e-bd2e-9baeace72929" providerId="ADAL" clId="{A3A13BBF-8774-49BB-8085-35B8139C285D}" dt="2024-03-24T17:57:37.737" v="3141"/>
          <ac:spMkLst>
            <pc:docMk/>
            <pc:sldMk cId="3340387485" sldId="270"/>
            <ac:spMk id="4" creationId="{EB544949-F09A-BE1F-7756-A01EC076735A}"/>
          </ac:spMkLst>
        </pc:spChg>
        <pc:spChg chg="replST">
          <ac:chgData name="Axelle ZANICHELLI" userId="9ea15794-7126-4b6e-bd2e-9baeace72929" providerId="ADAL" clId="{A3A13BBF-8774-49BB-8085-35B8139C285D}" dt="2024-03-24T17:57:37.726" v="3136"/>
          <ac:spMkLst>
            <pc:docMk/>
            <pc:sldMk cId="3340387485" sldId="270"/>
            <ac:spMk id="41" creationId="{18AC8E79-ECD6-4F34-BE5A-9F5E850E850A}"/>
          </ac:spMkLst>
        </pc:spChg>
        <pc:spChg chg="replST">
          <ac:chgData name="Axelle ZANICHELLI" userId="9ea15794-7126-4b6e-bd2e-9baeace72929" providerId="ADAL" clId="{A3A13BBF-8774-49BB-8085-35B8139C285D}" dt="2024-03-24T17:57:37.728" v="3137"/>
          <ac:spMkLst>
            <pc:docMk/>
            <pc:sldMk cId="3340387485" sldId="270"/>
            <ac:spMk id="43" creationId="{7D2BE1BB-2AB2-4D7E-9E27-8D245181B513}"/>
          </ac:spMkLst>
        </pc:spChg>
        <pc:grpChg chg="replST">
          <ac:chgData name="Axelle ZANICHELLI" userId="9ea15794-7126-4b6e-bd2e-9baeace72929" providerId="ADAL" clId="{A3A13BBF-8774-49BB-8085-35B8139C285D}" dt="2024-03-24T17:57:37.730" v="3138"/>
          <ac:grpSpMkLst>
            <pc:docMk/>
            <pc:sldMk cId="3340387485" sldId="270"/>
            <ac:grpSpMk id="45" creationId="{22A1615C-2156-4B15-BF3E-39794B37905E}"/>
          </ac:grpSpMkLst>
        </pc:grpChg>
        <pc:picChg chg="replST">
          <ac:chgData name="Axelle ZANICHELLI" userId="9ea15794-7126-4b6e-bd2e-9baeace72929" providerId="ADAL" clId="{A3A13BBF-8774-49BB-8085-35B8139C285D}" dt="2024-03-24T17:57:37.734" v="3140"/>
          <ac:picMkLst>
            <pc:docMk/>
            <pc:sldMk cId="3340387485" sldId="270"/>
            <ac:picMk id="36" creationId="{744F8176-0D43-6D53-A252-E060EC464E79}"/>
          </ac:picMkLst>
        </pc:picChg>
      </pc:sldChg>
      <pc:sldChg chg="addSp modSp add mod ord modTransition modAnim">
        <pc:chgData name="Axelle ZANICHELLI" userId="9ea15794-7126-4b6e-bd2e-9baeace72929" providerId="ADAL" clId="{A3A13BBF-8774-49BB-8085-35B8139C285D}" dt="2024-03-25T14:59:55.857" v="3672" actId="20577"/>
        <pc:sldMkLst>
          <pc:docMk/>
          <pc:sldMk cId="1222940874" sldId="271"/>
        </pc:sldMkLst>
        <pc:spChg chg="mod replST">
          <ac:chgData name="Axelle ZANICHELLI" userId="9ea15794-7126-4b6e-bd2e-9baeace72929" providerId="ADAL" clId="{A3A13BBF-8774-49BB-8085-35B8139C285D}" dt="2024-03-24T17:57:37.745" v="3144"/>
          <ac:spMkLst>
            <pc:docMk/>
            <pc:sldMk cId="1222940874" sldId="271"/>
            <ac:spMk id="2" creationId="{38F0B655-87D2-803B-A0E3-C6B33CE2C203}"/>
          </ac:spMkLst>
        </pc:spChg>
        <pc:spChg chg="mod replST">
          <ac:chgData name="Axelle ZANICHELLI" userId="9ea15794-7126-4b6e-bd2e-9baeace72929" providerId="ADAL" clId="{A3A13BBF-8774-49BB-8085-35B8139C285D}" dt="2024-03-25T14:59:55.857" v="3672" actId="20577"/>
          <ac:spMkLst>
            <pc:docMk/>
            <pc:sldMk cId="1222940874" sldId="271"/>
            <ac:spMk id="3" creationId="{BA9E690F-964F-A27C-CEC2-CE7C5EBA4C45}"/>
          </ac:spMkLst>
        </pc:spChg>
        <pc:spChg chg="replST">
          <ac:chgData name="Axelle ZANICHELLI" userId="9ea15794-7126-4b6e-bd2e-9baeace72929" providerId="ADAL" clId="{A3A13BBF-8774-49BB-8085-35B8139C285D}" dt="2024-03-24T17:57:37.752" v="3148"/>
          <ac:spMkLst>
            <pc:docMk/>
            <pc:sldMk cId="1222940874" sldId="271"/>
            <ac:spMk id="4" creationId="{EB544949-F09A-BE1F-7756-A01EC076735A}"/>
          </ac:spMkLst>
        </pc:spChg>
        <pc:spChg chg="replST">
          <ac:chgData name="Axelle ZANICHELLI" userId="9ea15794-7126-4b6e-bd2e-9baeace72929" providerId="ADAL" clId="{A3A13BBF-8774-49BB-8085-35B8139C285D}" dt="2024-03-24T17:57:37.741" v="3142"/>
          <ac:spMkLst>
            <pc:docMk/>
            <pc:sldMk cId="1222940874" sldId="271"/>
            <ac:spMk id="7" creationId="{F9D96E3F-159B-4733-BE61-1AAB43A59AB8}"/>
          </ac:spMkLst>
        </pc:spChg>
        <pc:spChg chg="add mod replST">
          <ac:chgData name="Axelle ZANICHELLI" userId="9ea15794-7126-4b6e-bd2e-9baeace72929" providerId="ADAL" clId="{A3A13BBF-8774-49BB-8085-35B8139C285D}" dt="2024-03-24T17:57:37.755" v="3150"/>
          <ac:spMkLst>
            <pc:docMk/>
            <pc:sldMk cId="1222940874" sldId="271"/>
            <ac:spMk id="8" creationId="{65835C8A-9725-C282-8F5E-55E760067BB6}"/>
          </ac:spMkLst>
        </pc:spChg>
        <pc:spChg chg="replST">
          <ac:chgData name="Axelle ZANICHELLI" userId="9ea15794-7126-4b6e-bd2e-9baeace72929" providerId="ADAL" clId="{A3A13BBF-8774-49BB-8085-35B8139C285D}" dt="2024-03-24T17:57:37.743" v="3143"/>
          <ac:spMkLst>
            <pc:docMk/>
            <pc:sldMk cId="1222940874" sldId="271"/>
            <ac:spMk id="9" creationId="{A5202B2A-E3B3-4965-8D55-B58E54059356}"/>
          </ac:spMkLst>
        </pc:spChg>
        <pc:grpChg chg="replST">
          <ac:chgData name="Axelle ZANICHELLI" userId="9ea15794-7126-4b6e-bd2e-9baeace72929" providerId="ADAL" clId="{A3A13BBF-8774-49BB-8085-35B8139C285D}" dt="2024-03-24T17:57:37.747" v="3145"/>
          <ac:grpSpMkLst>
            <pc:docMk/>
            <pc:sldMk cId="1222940874" sldId="271"/>
            <ac:grpSpMk id="11" creationId="{EC505F6D-25F2-479B-AEEE-66F34B3FB13D}"/>
          </ac:grpSpMkLst>
        </pc:grpChg>
        <pc:grpChg chg="replST">
          <ac:chgData name="Axelle ZANICHELLI" userId="9ea15794-7126-4b6e-bd2e-9baeace72929" providerId="ADAL" clId="{A3A13BBF-8774-49BB-8085-35B8139C285D}" dt="2024-03-24T17:57:37.749" v="3146"/>
          <ac:grpSpMkLst>
            <pc:docMk/>
            <pc:sldMk cId="1222940874" sldId="271"/>
            <ac:grpSpMk id="17" creationId="{6C0A542E-DBAB-412E-9F06-247CFE5FB942}"/>
          </ac:grpSpMkLst>
        </pc:grpChg>
        <pc:cxnChg chg="add mod replST">
          <ac:chgData name="Axelle ZANICHELLI" userId="9ea15794-7126-4b6e-bd2e-9baeace72929" providerId="ADAL" clId="{A3A13BBF-8774-49BB-8085-35B8139C285D}" dt="2024-03-24T17:59:40.336" v="3222" actId="1076"/>
          <ac:cxnSpMkLst>
            <pc:docMk/>
            <pc:sldMk cId="1222940874" sldId="271"/>
            <ac:cxnSpMk id="6" creationId="{47F27211-EAE8-D789-351D-D26736A28DBC}"/>
          </ac:cxnSpMkLst>
        </pc:cxnChg>
      </pc:sldChg>
      <pc:sldChg chg="modSp add mod ord modTransition modAnim">
        <pc:chgData name="Axelle ZANICHELLI" userId="9ea15794-7126-4b6e-bd2e-9baeace72929" providerId="ADAL" clId="{A3A13BBF-8774-49BB-8085-35B8139C285D}" dt="2024-03-25T15:00:04.573" v="3679" actId="20577"/>
        <pc:sldMkLst>
          <pc:docMk/>
          <pc:sldMk cId="203061628" sldId="272"/>
        </pc:sldMkLst>
        <pc:spChg chg="mod replST">
          <ac:chgData name="Axelle ZANICHELLI" userId="9ea15794-7126-4b6e-bd2e-9baeace72929" providerId="ADAL" clId="{A3A13BBF-8774-49BB-8085-35B8139C285D}" dt="2024-03-24T17:57:37.774" v="3159"/>
          <ac:spMkLst>
            <pc:docMk/>
            <pc:sldMk cId="203061628" sldId="272"/>
            <ac:spMk id="2" creationId="{38F0B655-87D2-803B-A0E3-C6B33CE2C203}"/>
          </ac:spMkLst>
        </pc:spChg>
        <pc:spChg chg="mod replST">
          <ac:chgData name="Axelle ZANICHELLI" userId="9ea15794-7126-4b6e-bd2e-9baeace72929" providerId="ADAL" clId="{A3A13BBF-8774-49BB-8085-35B8139C285D}" dt="2024-03-25T15:00:04.573" v="3679" actId="20577"/>
          <ac:spMkLst>
            <pc:docMk/>
            <pc:sldMk cId="203061628" sldId="272"/>
            <ac:spMk id="3" creationId="{BA9E690F-964F-A27C-CEC2-CE7C5EBA4C45}"/>
          </ac:spMkLst>
        </pc:spChg>
        <pc:spChg chg="replST">
          <ac:chgData name="Axelle ZANICHELLI" userId="9ea15794-7126-4b6e-bd2e-9baeace72929" providerId="ADAL" clId="{A3A13BBF-8774-49BB-8085-35B8139C285D}" dt="2024-03-24T17:57:37.780" v="3163"/>
          <ac:spMkLst>
            <pc:docMk/>
            <pc:sldMk cId="203061628" sldId="272"/>
            <ac:spMk id="4" creationId="{EB544949-F09A-BE1F-7756-A01EC076735A}"/>
          </ac:spMkLst>
        </pc:spChg>
        <pc:spChg chg="replST">
          <ac:chgData name="Axelle ZANICHELLI" userId="9ea15794-7126-4b6e-bd2e-9baeace72929" providerId="ADAL" clId="{A3A13BBF-8774-49BB-8085-35B8139C285D}" dt="2024-03-24T17:57:37.770" v="3157"/>
          <ac:spMkLst>
            <pc:docMk/>
            <pc:sldMk cId="203061628" sldId="272"/>
            <ac:spMk id="7" creationId="{F9D96E3F-159B-4733-BE61-1AAB43A59AB8}"/>
          </ac:spMkLst>
        </pc:spChg>
        <pc:spChg chg="replST">
          <ac:chgData name="Axelle ZANICHELLI" userId="9ea15794-7126-4b6e-bd2e-9baeace72929" providerId="ADAL" clId="{A3A13BBF-8774-49BB-8085-35B8139C285D}" dt="2024-03-24T17:57:37.772" v="3158"/>
          <ac:spMkLst>
            <pc:docMk/>
            <pc:sldMk cId="203061628" sldId="272"/>
            <ac:spMk id="9" creationId="{A5202B2A-E3B3-4965-8D55-B58E54059356}"/>
          </ac:spMkLst>
        </pc:spChg>
        <pc:grpChg chg="replST">
          <ac:chgData name="Axelle ZANICHELLI" userId="9ea15794-7126-4b6e-bd2e-9baeace72929" providerId="ADAL" clId="{A3A13BBF-8774-49BB-8085-35B8139C285D}" dt="2024-03-24T17:57:37.775" v="3160"/>
          <ac:grpSpMkLst>
            <pc:docMk/>
            <pc:sldMk cId="203061628" sldId="272"/>
            <ac:grpSpMk id="11" creationId="{EC505F6D-25F2-479B-AEEE-66F34B3FB13D}"/>
          </ac:grpSpMkLst>
        </pc:grpChg>
        <pc:grpChg chg="replST">
          <ac:chgData name="Axelle ZANICHELLI" userId="9ea15794-7126-4b6e-bd2e-9baeace72929" providerId="ADAL" clId="{A3A13BBF-8774-49BB-8085-35B8139C285D}" dt="2024-03-24T17:57:37.777" v="3161"/>
          <ac:grpSpMkLst>
            <pc:docMk/>
            <pc:sldMk cId="203061628" sldId="272"/>
            <ac:grpSpMk id="17" creationId="{6C0A542E-DBAB-412E-9F06-247CFE5FB942}"/>
          </ac:grpSpMkLst>
        </pc:grpChg>
      </pc:sldChg>
      <pc:sldChg chg="addSp delSp modSp add mod ord modTransition addAnim modAnim">
        <pc:chgData name="Axelle ZANICHELLI" userId="9ea15794-7126-4b6e-bd2e-9baeace72929" providerId="ADAL" clId="{A3A13BBF-8774-49BB-8085-35B8139C285D}" dt="2024-03-24T17:57:37.768" v="3156"/>
        <pc:sldMkLst>
          <pc:docMk/>
          <pc:sldMk cId="4034211480" sldId="273"/>
        </pc:sldMkLst>
        <pc:spChg chg="mod replST">
          <ac:chgData name="Axelle ZANICHELLI" userId="9ea15794-7126-4b6e-bd2e-9baeace72929" providerId="ADAL" clId="{A3A13BBF-8774-49BB-8085-35B8139C285D}" dt="2024-03-24T17:57:37.762" v="3153"/>
          <ac:spMkLst>
            <pc:docMk/>
            <pc:sldMk cId="4034211480" sldId="273"/>
            <ac:spMk id="2" creationId="{38F0B655-87D2-803B-A0E3-C6B33CE2C203}"/>
          </ac:spMkLst>
        </pc:spChg>
        <pc:spChg chg="mod replST">
          <ac:chgData name="Axelle ZANICHELLI" userId="9ea15794-7126-4b6e-bd2e-9baeace72929" providerId="ADAL" clId="{A3A13BBF-8774-49BB-8085-35B8139C285D}" dt="2024-03-24T17:57:37.768" v="3156"/>
          <ac:spMkLst>
            <pc:docMk/>
            <pc:sldMk cId="4034211480" sldId="273"/>
            <ac:spMk id="4" creationId="{EB544949-F09A-BE1F-7756-A01EC076735A}"/>
          </ac:spMkLst>
        </pc:spChg>
        <pc:spChg chg="add del">
          <ac:chgData name="Axelle ZANICHELLI" userId="9ea15794-7126-4b6e-bd2e-9baeace72929" providerId="ADAL" clId="{A3A13BBF-8774-49BB-8085-35B8139C285D}" dt="2024-03-23T17:13:39.763" v="1828" actId="26606"/>
          <ac:spMkLst>
            <pc:docMk/>
            <pc:sldMk cId="4034211480" sldId="273"/>
            <ac:spMk id="41" creationId="{18AC8E79-ECD6-4F34-BE5A-9F5E850E850A}"/>
          </ac:spMkLst>
        </pc:spChg>
        <pc:spChg chg="add del">
          <ac:chgData name="Axelle ZANICHELLI" userId="9ea15794-7126-4b6e-bd2e-9baeace72929" providerId="ADAL" clId="{A3A13BBF-8774-49BB-8085-35B8139C285D}" dt="2024-03-23T17:13:39.763" v="1828" actId="26606"/>
          <ac:spMkLst>
            <pc:docMk/>
            <pc:sldMk cId="4034211480" sldId="273"/>
            <ac:spMk id="43" creationId="{7D2BE1BB-2AB2-4D7E-9E27-8D245181B513}"/>
          </ac:spMkLst>
        </pc:spChg>
        <pc:spChg chg="add del">
          <ac:chgData name="Axelle ZANICHELLI" userId="9ea15794-7126-4b6e-bd2e-9baeace72929" providerId="ADAL" clId="{A3A13BBF-8774-49BB-8085-35B8139C285D}" dt="2024-03-23T17:13:25.769" v="1825" actId="26606"/>
          <ac:spMkLst>
            <pc:docMk/>
            <pc:sldMk cId="4034211480" sldId="273"/>
            <ac:spMk id="55" creationId="{1A3C89F8-0D2F-47FF-B903-151248265F47}"/>
          </ac:spMkLst>
        </pc:spChg>
        <pc:spChg chg="add del">
          <ac:chgData name="Axelle ZANICHELLI" userId="9ea15794-7126-4b6e-bd2e-9baeace72929" providerId="ADAL" clId="{A3A13BBF-8774-49BB-8085-35B8139C285D}" dt="2024-03-23T17:13:25.769" v="1825" actId="26606"/>
          <ac:spMkLst>
            <pc:docMk/>
            <pc:sldMk cId="4034211480" sldId="273"/>
            <ac:spMk id="57" creationId="{C5CB530E-515E-412C-9DF1-5F8FFBD6F383}"/>
          </ac:spMkLst>
        </pc:spChg>
        <pc:spChg chg="add del">
          <ac:chgData name="Axelle ZANICHELLI" userId="9ea15794-7126-4b6e-bd2e-9baeace72929" providerId="ADAL" clId="{A3A13BBF-8774-49BB-8085-35B8139C285D}" dt="2024-03-23T17:13:25.769" v="1825" actId="26606"/>
          <ac:spMkLst>
            <pc:docMk/>
            <pc:sldMk cId="4034211480" sldId="273"/>
            <ac:spMk id="59" creationId="{712D4376-A578-4FF1-94FC-245E7A6A489F}"/>
          </ac:spMkLst>
        </pc:spChg>
        <pc:spChg chg="add del">
          <ac:chgData name="Axelle ZANICHELLI" userId="9ea15794-7126-4b6e-bd2e-9baeace72929" providerId="ADAL" clId="{A3A13BBF-8774-49BB-8085-35B8139C285D}" dt="2024-03-23T17:13:25.769" v="1825" actId="26606"/>
          <ac:spMkLst>
            <pc:docMk/>
            <pc:sldMk cId="4034211480" sldId="273"/>
            <ac:spMk id="61" creationId="{AEA7509D-F04F-40CB-A0B3-EEF16499CC9F}"/>
          </ac:spMkLst>
        </pc:spChg>
        <pc:spChg chg="add del">
          <ac:chgData name="Axelle ZANICHELLI" userId="9ea15794-7126-4b6e-bd2e-9baeace72929" providerId="ADAL" clId="{A3A13BBF-8774-49BB-8085-35B8139C285D}" dt="2024-03-23T17:13:25.769" v="1825" actId="26606"/>
          <ac:spMkLst>
            <pc:docMk/>
            <pc:sldMk cId="4034211480" sldId="273"/>
            <ac:spMk id="65" creationId="{508BEF50-7B1E-49A4-BC19-5F4F1D755E64}"/>
          </ac:spMkLst>
        </pc:spChg>
        <pc:spChg chg="add del">
          <ac:chgData name="Axelle ZANICHELLI" userId="9ea15794-7126-4b6e-bd2e-9baeace72929" providerId="ADAL" clId="{A3A13BBF-8774-49BB-8085-35B8139C285D}" dt="2024-03-23T17:13:25.769" v="1825" actId="26606"/>
          <ac:spMkLst>
            <pc:docMk/>
            <pc:sldMk cId="4034211480" sldId="273"/>
            <ac:spMk id="67" creationId="{3FBAD350-5664-4811-A208-657FB882D350}"/>
          </ac:spMkLst>
        </pc:spChg>
        <pc:spChg chg="add del">
          <ac:chgData name="Axelle ZANICHELLI" userId="9ea15794-7126-4b6e-bd2e-9baeace72929" providerId="ADAL" clId="{A3A13BBF-8774-49BB-8085-35B8139C285D}" dt="2024-03-23T17:13:25.769" v="1825" actId="26606"/>
          <ac:spMkLst>
            <pc:docMk/>
            <pc:sldMk cId="4034211480" sldId="273"/>
            <ac:spMk id="69" creationId="{C39ADB8F-D187-49D7-BDCF-C1B6DC727068}"/>
          </ac:spMkLst>
        </pc:spChg>
        <pc:spChg chg="add del">
          <ac:chgData name="Axelle ZANICHELLI" userId="9ea15794-7126-4b6e-bd2e-9baeace72929" providerId="ADAL" clId="{A3A13BBF-8774-49BB-8085-35B8139C285D}" dt="2024-03-23T17:13:39.747" v="1827" actId="26606"/>
          <ac:spMkLst>
            <pc:docMk/>
            <pc:sldMk cId="4034211480" sldId="273"/>
            <ac:spMk id="71" creationId="{FFD48BC7-DC40-47DE-87EE-9F4B6ECB9ABB}"/>
          </ac:spMkLst>
        </pc:spChg>
        <pc:spChg chg="add del">
          <ac:chgData name="Axelle ZANICHELLI" userId="9ea15794-7126-4b6e-bd2e-9baeace72929" providerId="ADAL" clId="{A3A13BBF-8774-49BB-8085-35B8139C285D}" dt="2024-03-23T17:13:39.747" v="1827" actId="26606"/>
          <ac:spMkLst>
            <pc:docMk/>
            <pc:sldMk cId="4034211480" sldId="273"/>
            <ac:spMk id="72" creationId="{E502BBC7-2C76-46F3-BC24-5985BC13DB88}"/>
          </ac:spMkLst>
        </pc:spChg>
        <pc:spChg chg="add del">
          <ac:chgData name="Axelle ZANICHELLI" userId="9ea15794-7126-4b6e-bd2e-9baeace72929" providerId="ADAL" clId="{A3A13BBF-8774-49BB-8085-35B8139C285D}" dt="2024-03-23T17:13:39.747" v="1827" actId="26606"/>
          <ac:spMkLst>
            <pc:docMk/>
            <pc:sldMk cId="4034211480" sldId="273"/>
            <ac:spMk id="73" creationId="{C7F28D52-2A5F-4D23-81AE-7CB8B591C7AF}"/>
          </ac:spMkLst>
        </pc:spChg>
        <pc:spChg chg="add del">
          <ac:chgData name="Axelle ZANICHELLI" userId="9ea15794-7126-4b6e-bd2e-9baeace72929" providerId="ADAL" clId="{A3A13BBF-8774-49BB-8085-35B8139C285D}" dt="2024-03-23T17:13:39.747" v="1827" actId="26606"/>
          <ac:spMkLst>
            <pc:docMk/>
            <pc:sldMk cId="4034211480" sldId="273"/>
            <ac:spMk id="74" creationId="{3629484E-3792-4B3D-89AD-7C8A1ED0E0D4}"/>
          </ac:spMkLst>
        </pc:spChg>
        <pc:spChg chg="add del">
          <ac:chgData name="Axelle ZANICHELLI" userId="9ea15794-7126-4b6e-bd2e-9baeace72929" providerId="ADAL" clId="{A3A13BBF-8774-49BB-8085-35B8139C285D}" dt="2024-03-23T17:14:32.273" v="1839" actId="26606"/>
          <ac:spMkLst>
            <pc:docMk/>
            <pc:sldMk cId="4034211480" sldId="273"/>
            <ac:spMk id="76" creationId="{6314D791-4D8A-4854-B8FC-6959656D09AD}"/>
          </ac:spMkLst>
        </pc:spChg>
        <pc:spChg chg="add del">
          <ac:chgData name="Axelle ZANICHELLI" userId="9ea15794-7126-4b6e-bd2e-9baeace72929" providerId="ADAL" clId="{A3A13BBF-8774-49BB-8085-35B8139C285D}" dt="2024-03-23T17:14:32.273" v="1839" actId="26606"/>
          <ac:spMkLst>
            <pc:docMk/>
            <pc:sldMk cId="4034211480" sldId="273"/>
            <ac:spMk id="77" creationId="{15076E76-3EB3-4269-8135-07CAB20E59A5}"/>
          </ac:spMkLst>
        </pc:spChg>
        <pc:spChg chg="add del">
          <ac:chgData name="Axelle ZANICHELLI" userId="9ea15794-7126-4b6e-bd2e-9baeace72929" providerId="ADAL" clId="{A3A13BBF-8774-49BB-8085-35B8139C285D}" dt="2024-03-23T17:14:24.218" v="1834" actId="26606"/>
          <ac:spMkLst>
            <pc:docMk/>
            <pc:sldMk cId="4034211480" sldId="273"/>
            <ac:spMk id="88" creationId="{A8DB9CD9-59B1-4D73-BC4C-98796A48EF9B}"/>
          </ac:spMkLst>
        </pc:spChg>
        <pc:spChg chg="add del">
          <ac:chgData name="Axelle ZANICHELLI" userId="9ea15794-7126-4b6e-bd2e-9baeace72929" providerId="ADAL" clId="{A3A13BBF-8774-49BB-8085-35B8139C285D}" dt="2024-03-23T17:14:30.235" v="1836" actId="26606"/>
          <ac:spMkLst>
            <pc:docMk/>
            <pc:sldMk cId="4034211480" sldId="273"/>
            <ac:spMk id="89" creationId="{23F18E02-9FC0-49C2-BE57-195BEE392BA6}"/>
          </ac:spMkLst>
        </pc:spChg>
        <pc:spChg chg="add del">
          <ac:chgData name="Axelle ZANICHELLI" userId="9ea15794-7126-4b6e-bd2e-9baeace72929" providerId="ADAL" clId="{A3A13BBF-8774-49BB-8085-35B8139C285D}" dt="2024-03-23T17:14:24.218" v="1834" actId="26606"/>
          <ac:spMkLst>
            <pc:docMk/>
            <pc:sldMk cId="4034211480" sldId="273"/>
            <ac:spMk id="90" creationId="{8874A6A9-41FF-4E33-AFA8-F9F81436A59E}"/>
          </ac:spMkLst>
        </pc:spChg>
        <pc:spChg chg="add del">
          <ac:chgData name="Axelle ZANICHELLI" userId="9ea15794-7126-4b6e-bd2e-9baeace72929" providerId="ADAL" clId="{A3A13BBF-8774-49BB-8085-35B8139C285D}" dt="2024-03-23T17:14:32.258" v="1838" actId="26606"/>
          <ac:spMkLst>
            <pc:docMk/>
            <pc:sldMk cId="4034211480" sldId="273"/>
            <ac:spMk id="106" creationId="{A3363022-C969-41E9-8EB2-E4C94908C1FA}"/>
          </ac:spMkLst>
        </pc:spChg>
        <pc:spChg chg="add del">
          <ac:chgData name="Axelle ZANICHELLI" userId="9ea15794-7126-4b6e-bd2e-9baeace72929" providerId="ADAL" clId="{A3A13BBF-8774-49BB-8085-35B8139C285D}" dt="2024-03-23T17:14:32.258" v="1838" actId="26606"/>
          <ac:spMkLst>
            <pc:docMk/>
            <pc:sldMk cId="4034211480" sldId="273"/>
            <ac:spMk id="107" creationId="{8D1AD6B3-BE88-4CEB-BA17-790657CC4729}"/>
          </ac:spMkLst>
        </pc:spChg>
        <pc:spChg chg="add replST">
          <ac:chgData name="Axelle ZANICHELLI" userId="9ea15794-7126-4b6e-bd2e-9baeace72929" providerId="ADAL" clId="{A3A13BBF-8774-49BB-8085-35B8139C285D}" dt="2024-03-24T17:57:37.757" v="3151"/>
          <ac:spMkLst>
            <pc:docMk/>
            <pc:sldMk cId="4034211480" sldId="273"/>
            <ac:spMk id="109" creationId="{A3363022-C969-41E9-8EB2-E4C94908C1FA}"/>
          </ac:spMkLst>
        </pc:spChg>
        <pc:spChg chg="add replST">
          <ac:chgData name="Axelle ZANICHELLI" userId="9ea15794-7126-4b6e-bd2e-9baeace72929" providerId="ADAL" clId="{A3A13BBF-8774-49BB-8085-35B8139C285D}" dt="2024-03-24T17:57:37.759" v="3152"/>
          <ac:spMkLst>
            <pc:docMk/>
            <pc:sldMk cId="4034211480" sldId="273"/>
            <ac:spMk id="110" creationId="{8D1AD6B3-BE88-4CEB-BA17-790657CC4729}"/>
          </ac:spMkLst>
        </pc:spChg>
        <pc:grpChg chg="add del">
          <ac:chgData name="Axelle ZANICHELLI" userId="9ea15794-7126-4b6e-bd2e-9baeace72929" providerId="ADAL" clId="{A3A13BBF-8774-49BB-8085-35B8139C285D}" dt="2024-03-23T17:13:39.763" v="1828" actId="26606"/>
          <ac:grpSpMkLst>
            <pc:docMk/>
            <pc:sldMk cId="4034211480" sldId="273"/>
            <ac:grpSpMk id="45" creationId="{22A1615C-2156-4B15-BF3E-39794B37905E}"/>
          </ac:grpSpMkLst>
        </pc:grpChg>
        <pc:grpChg chg="add del">
          <ac:chgData name="Axelle ZANICHELLI" userId="9ea15794-7126-4b6e-bd2e-9baeace72929" providerId="ADAL" clId="{A3A13BBF-8774-49BB-8085-35B8139C285D}" dt="2024-03-23T17:14:32.273" v="1839" actId="26606"/>
          <ac:grpSpMkLst>
            <pc:docMk/>
            <pc:sldMk cId="4034211480" sldId="273"/>
            <ac:grpSpMk id="78" creationId="{5EB3C7E5-50E1-4F9E-AEA3-A6D2190394F1}"/>
          </ac:grpSpMkLst>
        </pc:grpChg>
        <pc:grpChg chg="add del">
          <ac:chgData name="Axelle ZANICHELLI" userId="9ea15794-7126-4b6e-bd2e-9baeace72929" providerId="ADAL" clId="{A3A13BBF-8774-49BB-8085-35B8139C285D}" dt="2024-03-23T17:14:32.273" v="1839" actId="26606"/>
          <ac:grpSpMkLst>
            <pc:docMk/>
            <pc:sldMk cId="4034211480" sldId="273"/>
            <ac:grpSpMk id="81" creationId="{B988F9A4-0578-4C59-8B4A-346E02CF3A3F}"/>
          </ac:grpSpMkLst>
        </pc:grpChg>
        <pc:grpChg chg="add del">
          <ac:chgData name="Axelle ZANICHELLI" userId="9ea15794-7126-4b6e-bd2e-9baeace72929" providerId="ADAL" clId="{A3A13BBF-8774-49BB-8085-35B8139C285D}" dt="2024-03-23T17:14:30.235" v="1836" actId="26606"/>
          <ac:grpSpMkLst>
            <pc:docMk/>
            <pc:sldMk cId="4034211480" sldId="273"/>
            <ac:grpSpMk id="91" creationId="{DC9608D4-CD9C-4B8B-88DC-8055C0325C72}"/>
          </ac:grpSpMkLst>
        </pc:grpChg>
        <pc:grpChg chg="add del">
          <ac:chgData name="Axelle ZANICHELLI" userId="9ea15794-7126-4b6e-bd2e-9baeace72929" providerId="ADAL" clId="{A3A13BBF-8774-49BB-8085-35B8139C285D}" dt="2024-03-23T17:14:24.218" v="1834" actId="26606"/>
          <ac:grpSpMkLst>
            <pc:docMk/>
            <pc:sldMk cId="4034211480" sldId="273"/>
            <ac:grpSpMk id="92" creationId="{721D730E-1F97-4071-B143-B05E6D2599BC}"/>
          </ac:grpSpMkLst>
        </pc:grpChg>
        <pc:grpChg chg="add del">
          <ac:chgData name="Axelle ZANICHELLI" userId="9ea15794-7126-4b6e-bd2e-9baeace72929" providerId="ADAL" clId="{A3A13BBF-8774-49BB-8085-35B8139C285D}" dt="2024-03-23T17:14:32.258" v="1838" actId="26606"/>
          <ac:grpSpMkLst>
            <pc:docMk/>
            <pc:sldMk cId="4034211480" sldId="273"/>
            <ac:grpSpMk id="94" creationId="{89D1390B-7E13-4B4F-9CB2-391063412E54}"/>
          </ac:grpSpMkLst>
        </pc:grpChg>
        <pc:grpChg chg="add replST">
          <ac:chgData name="Axelle ZANICHELLI" userId="9ea15794-7126-4b6e-bd2e-9baeace72929" providerId="ADAL" clId="{A3A13BBF-8774-49BB-8085-35B8139C285D}" dt="2024-03-24T17:57:37.766" v="3155"/>
          <ac:grpSpMkLst>
            <pc:docMk/>
            <pc:sldMk cId="4034211480" sldId="273"/>
            <ac:grpSpMk id="112" creationId="{89D1390B-7E13-4B4F-9CB2-391063412E54}"/>
          </ac:grpSpMkLst>
        </pc:grpChg>
        <pc:picChg chg="del">
          <ac:chgData name="Axelle ZANICHELLI" userId="9ea15794-7126-4b6e-bd2e-9baeace72929" providerId="ADAL" clId="{A3A13BBF-8774-49BB-8085-35B8139C285D}" dt="2024-03-23T17:12:43.432" v="1808" actId="478"/>
          <ac:picMkLst>
            <pc:docMk/>
            <pc:sldMk cId="4034211480" sldId="273"/>
            <ac:picMk id="36" creationId="{744F8176-0D43-6D53-A252-E060EC464E79}"/>
          </ac:picMkLst>
        </pc:picChg>
        <pc:picChg chg="add del">
          <ac:chgData name="Axelle ZANICHELLI" userId="9ea15794-7126-4b6e-bd2e-9baeace72929" providerId="ADAL" clId="{A3A13BBF-8774-49BB-8085-35B8139C285D}" dt="2024-03-23T17:14:30.235" v="1836" actId="26606"/>
          <ac:picMkLst>
            <pc:docMk/>
            <pc:sldMk cId="4034211480" sldId="273"/>
            <ac:picMk id="85" creationId="{E59B55B5-9A31-74EF-9113-B48C1F9FAE4F}"/>
          </ac:picMkLst>
        </pc:picChg>
        <pc:picChg chg="add del">
          <ac:chgData name="Axelle ZANICHELLI" userId="9ea15794-7126-4b6e-bd2e-9baeace72929" providerId="ADAL" clId="{A3A13BBF-8774-49BB-8085-35B8139C285D}" dt="2024-03-23T17:14:32.258" v="1838" actId="26606"/>
          <ac:picMkLst>
            <pc:docMk/>
            <pc:sldMk cId="4034211480" sldId="273"/>
            <ac:picMk id="87" creationId="{F8C53535-0EA0-B632-A2A0-B35C00277B3A}"/>
          </ac:picMkLst>
        </pc:picChg>
        <pc:picChg chg="add replST">
          <ac:chgData name="Axelle ZANICHELLI" userId="9ea15794-7126-4b6e-bd2e-9baeace72929" providerId="ADAL" clId="{A3A13BBF-8774-49BB-8085-35B8139C285D}" dt="2024-03-24T17:57:37.764" v="3154"/>
          <ac:picMkLst>
            <pc:docMk/>
            <pc:sldMk cId="4034211480" sldId="273"/>
            <ac:picMk id="111" creationId="{349CA4DB-EF89-822F-9DF1-33CC0B801C2A}"/>
          </ac:picMkLst>
        </pc:picChg>
        <pc:cxnChg chg="add del">
          <ac:chgData name="Axelle ZANICHELLI" userId="9ea15794-7126-4b6e-bd2e-9baeace72929" providerId="ADAL" clId="{A3A13BBF-8774-49BB-8085-35B8139C285D}" dt="2024-03-23T17:13:25.769" v="1825" actId="26606"/>
          <ac:cxnSpMkLst>
            <pc:docMk/>
            <pc:sldMk cId="4034211480" sldId="273"/>
            <ac:cxnSpMk id="63" creationId="{56020367-4FD5-4596-8E10-C5F095CD8DBF}"/>
          </ac:cxnSpMkLst>
        </pc:cxnChg>
      </pc:sldChg>
      <pc:sldChg chg="addSp delSp modSp add mod ord modTransition modAnim">
        <pc:chgData name="Axelle ZANICHELLI" userId="9ea15794-7126-4b6e-bd2e-9baeace72929" providerId="ADAL" clId="{A3A13BBF-8774-49BB-8085-35B8139C285D}" dt="2024-03-24T17:57:37.785" v="3166"/>
        <pc:sldMkLst>
          <pc:docMk/>
          <pc:sldMk cId="4131860631" sldId="274"/>
        </pc:sldMkLst>
        <pc:spChg chg="add del mod">
          <ac:chgData name="Axelle ZANICHELLI" userId="9ea15794-7126-4b6e-bd2e-9baeace72929" providerId="ADAL" clId="{A3A13BBF-8774-49BB-8085-35B8139C285D}" dt="2024-03-23T17:19:13.744" v="2121" actId="478"/>
          <ac:spMkLst>
            <pc:docMk/>
            <pc:sldMk cId="4131860631" sldId="274"/>
            <ac:spMk id="2" creationId="{6F38CA77-82E9-1658-E216-68CAF6236A0F}"/>
          </ac:spMkLst>
        </pc:spChg>
        <pc:spChg chg="replST">
          <ac:chgData name="Axelle ZANICHELLI" userId="9ea15794-7126-4b6e-bd2e-9baeace72929" providerId="ADAL" clId="{A3A13BBF-8774-49BB-8085-35B8139C285D}" dt="2024-03-24T17:57:37.782" v="3164"/>
          <ac:spMkLst>
            <pc:docMk/>
            <pc:sldMk cId="4131860631" sldId="274"/>
            <ac:spMk id="4" creationId="{EB544949-F09A-BE1F-7756-A01EC076735A}"/>
          </ac:spMkLst>
        </pc:spChg>
        <pc:spChg chg="mod replST">
          <ac:chgData name="Axelle ZANICHELLI" userId="9ea15794-7126-4b6e-bd2e-9baeace72929" providerId="ADAL" clId="{A3A13BBF-8774-49BB-8085-35B8139C285D}" dt="2024-03-24T17:57:37.784" v="3165"/>
          <ac:spMkLst>
            <pc:docMk/>
            <pc:sldMk cId="4131860631" sldId="274"/>
            <ac:spMk id="8" creationId="{47990573-9CF0-AFEF-774F-5B94D543FC47}"/>
          </ac:spMkLst>
        </pc:spChg>
        <pc:graphicFrameChg chg="add mod replST modGraphic">
          <ac:chgData name="Axelle ZANICHELLI" userId="9ea15794-7126-4b6e-bd2e-9baeace72929" providerId="ADAL" clId="{A3A13BBF-8774-49BB-8085-35B8139C285D}" dt="2024-03-24T17:57:37.785" v="3166"/>
          <ac:graphicFrameMkLst>
            <pc:docMk/>
            <pc:sldMk cId="4131860631" sldId="274"/>
            <ac:graphicFrameMk id="3" creationId="{CB251B31-1696-903B-40E5-3F9A1BA298A7}"/>
          </ac:graphicFrameMkLst>
        </pc:graphicFrameChg>
        <pc:picChg chg="del">
          <ac:chgData name="Axelle ZANICHELLI" userId="9ea15794-7126-4b6e-bd2e-9baeace72929" providerId="ADAL" clId="{A3A13BBF-8774-49BB-8085-35B8139C285D}" dt="2024-03-23T17:16:31.789" v="1944" actId="478"/>
          <ac:picMkLst>
            <pc:docMk/>
            <pc:sldMk cId="4131860631" sldId="274"/>
            <ac:picMk id="6" creationId="{88502359-1CF1-B419-3956-CAFDA449C135}"/>
          </ac:picMkLst>
        </pc:picChg>
      </pc:sldChg>
      <pc:sldChg chg="modSp add mod ord modTransition modAnim">
        <pc:chgData name="Axelle ZANICHELLI" userId="9ea15794-7126-4b6e-bd2e-9baeace72929" providerId="ADAL" clId="{A3A13BBF-8774-49BB-8085-35B8139C285D}" dt="2024-03-24T17:57:37.831" v="3192"/>
        <pc:sldMkLst>
          <pc:docMk/>
          <pc:sldMk cId="3118440076" sldId="275"/>
        </pc:sldMkLst>
        <pc:spChg chg="replST">
          <ac:chgData name="Axelle ZANICHELLI" userId="9ea15794-7126-4b6e-bd2e-9baeace72929" providerId="ADAL" clId="{A3A13BBF-8774-49BB-8085-35B8139C285D}" dt="2024-03-24T17:57:37.826" v="3189"/>
          <ac:spMkLst>
            <pc:docMk/>
            <pc:sldMk cId="3118440076" sldId="275"/>
            <ac:spMk id="2" creationId="{38F0B655-87D2-803B-A0E3-C6B33CE2C203}"/>
          </ac:spMkLst>
        </pc:spChg>
        <pc:spChg chg="replST">
          <ac:chgData name="Axelle ZANICHELLI" userId="9ea15794-7126-4b6e-bd2e-9baeace72929" providerId="ADAL" clId="{A3A13BBF-8774-49BB-8085-35B8139C285D}" dt="2024-03-24T17:57:37.831" v="3192"/>
          <ac:spMkLst>
            <pc:docMk/>
            <pc:sldMk cId="3118440076" sldId="275"/>
            <ac:spMk id="4" creationId="{EB544949-F09A-BE1F-7756-A01EC076735A}"/>
          </ac:spMkLst>
        </pc:spChg>
        <pc:spChg chg="replST">
          <ac:chgData name="Axelle ZANICHELLI" userId="9ea15794-7126-4b6e-bd2e-9baeace72929" providerId="ADAL" clId="{A3A13BBF-8774-49BB-8085-35B8139C285D}" dt="2024-03-24T17:57:37.823" v="3187"/>
          <ac:spMkLst>
            <pc:docMk/>
            <pc:sldMk cId="3118440076" sldId="275"/>
            <ac:spMk id="109" creationId="{A3363022-C969-41E9-8EB2-E4C94908C1FA}"/>
          </ac:spMkLst>
        </pc:spChg>
        <pc:spChg chg="replST">
          <ac:chgData name="Axelle ZANICHELLI" userId="9ea15794-7126-4b6e-bd2e-9baeace72929" providerId="ADAL" clId="{A3A13BBF-8774-49BB-8085-35B8139C285D}" dt="2024-03-24T17:57:37.825" v="3188"/>
          <ac:spMkLst>
            <pc:docMk/>
            <pc:sldMk cId="3118440076" sldId="275"/>
            <ac:spMk id="110" creationId="{8D1AD6B3-BE88-4CEB-BA17-790657CC4729}"/>
          </ac:spMkLst>
        </pc:spChg>
        <pc:grpChg chg="replST">
          <ac:chgData name="Axelle ZANICHELLI" userId="9ea15794-7126-4b6e-bd2e-9baeace72929" providerId="ADAL" clId="{A3A13BBF-8774-49BB-8085-35B8139C285D}" dt="2024-03-24T17:57:37.830" v="3191"/>
          <ac:grpSpMkLst>
            <pc:docMk/>
            <pc:sldMk cId="3118440076" sldId="275"/>
            <ac:grpSpMk id="112" creationId="{89D1390B-7E13-4B4F-9CB2-391063412E54}"/>
          </ac:grpSpMkLst>
        </pc:grpChg>
        <pc:picChg chg="replST">
          <ac:chgData name="Axelle ZANICHELLI" userId="9ea15794-7126-4b6e-bd2e-9baeace72929" providerId="ADAL" clId="{A3A13BBF-8774-49BB-8085-35B8139C285D}" dt="2024-03-24T17:57:37.828" v="3190"/>
          <ac:picMkLst>
            <pc:docMk/>
            <pc:sldMk cId="3118440076" sldId="275"/>
            <ac:picMk id="111" creationId="{349CA4DB-EF89-822F-9DF1-33CC0B801C2A}"/>
          </ac:picMkLst>
        </pc:picChg>
      </pc:sldChg>
      <pc:sldChg chg="addSp delSp modSp add mod ord modTransition">
        <pc:chgData name="Axelle ZANICHELLI" userId="9ea15794-7126-4b6e-bd2e-9baeace72929" providerId="ADAL" clId="{A3A13BBF-8774-49BB-8085-35B8139C285D}" dt="2024-03-25T14:15:27.716" v="3257" actId="20577"/>
        <pc:sldMkLst>
          <pc:docMk/>
          <pc:sldMk cId="3577647379" sldId="276"/>
        </pc:sldMkLst>
        <pc:spChg chg="add del mod">
          <ac:chgData name="Axelle ZANICHELLI" userId="9ea15794-7126-4b6e-bd2e-9baeace72929" providerId="ADAL" clId="{A3A13BBF-8774-49BB-8085-35B8139C285D}" dt="2024-03-23T17:22:46.393" v="2290" actId="478"/>
          <ac:spMkLst>
            <pc:docMk/>
            <pc:sldMk cId="3577647379" sldId="276"/>
            <ac:spMk id="2" creationId="{42F2CFA0-B9EE-C692-C6B7-368D02210DBD}"/>
          </ac:spMkLst>
        </pc:spChg>
        <pc:spChg chg="replST">
          <ac:chgData name="Axelle ZANICHELLI" userId="9ea15794-7126-4b6e-bd2e-9baeace72929" providerId="ADAL" clId="{A3A13BBF-8774-49BB-8085-35B8139C285D}" dt="2024-03-24T17:57:37.789" v="3168"/>
          <ac:spMkLst>
            <pc:docMk/>
            <pc:sldMk cId="3577647379" sldId="276"/>
            <ac:spMk id="4" creationId="{EB544949-F09A-BE1F-7756-A01EC076735A}"/>
          </ac:spMkLst>
        </pc:spChg>
        <pc:spChg chg="mod replST">
          <ac:chgData name="Axelle ZANICHELLI" userId="9ea15794-7126-4b6e-bd2e-9baeace72929" providerId="ADAL" clId="{A3A13BBF-8774-49BB-8085-35B8139C285D}" dt="2024-03-25T14:15:27.716" v="3257" actId="20577"/>
          <ac:spMkLst>
            <pc:docMk/>
            <pc:sldMk cId="3577647379" sldId="276"/>
            <ac:spMk id="8" creationId="{47990573-9CF0-AFEF-774F-5B94D543FC47}"/>
          </ac:spMkLst>
        </pc:spChg>
        <pc:picChg chg="add del replST">
          <ac:chgData name="Axelle ZANICHELLI" userId="9ea15794-7126-4b6e-bd2e-9baeace72929" providerId="ADAL" clId="{A3A13BBF-8774-49BB-8085-35B8139C285D}" dt="2024-03-24T17:57:37.788" v="3167"/>
          <ac:picMkLst>
            <pc:docMk/>
            <pc:sldMk cId="3577647379" sldId="276"/>
            <ac:picMk id="6" creationId="{88502359-1CF1-B419-3956-CAFDA449C135}"/>
          </ac:picMkLst>
        </pc:picChg>
      </pc:sldChg>
      <pc:sldChg chg="addSp delSp modSp add mod modTransition">
        <pc:chgData name="Axelle ZANICHELLI" userId="9ea15794-7126-4b6e-bd2e-9baeace72929" providerId="ADAL" clId="{A3A13BBF-8774-49BB-8085-35B8139C285D}" dt="2024-03-25T15:00:11.982" v="3685" actId="6549"/>
        <pc:sldMkLst>
          <pc:docMk/>
          <pc:sldMk cId="661367268" sldId="277"/>
        </pc:sldMkLst>
        <pc:spChg chg="add del mod">
          <ac:chgData name="Axelle ZANICHELLI" userId="9ea15794-7126-4b6e-bd2e-9baeace72929" providerId="ADAL" clId="{A3A13BBF-8774-49BB-8085-35B8139C285D}" dt="2024-03-23T17:30:13.403" v="2296" actId="478"/>
          <ac:spMkLst>
            <pc:docMk/>
            <pc:sldMk cId="661367268" sldId="277"/>
            <ac:spMk id="3" creationId="{0FBC1F74-D31D-B03C-D19C-847015335DD8}"/>
          </ac:spMkLst>
        </pc:spChg>
        <pc:spChg chg="mod ord replST">
          <ac:chgData name="Axelle ZANICHELLI" userId="9ea15794-7126-4b6e-bd2e-9baeace72929" providerId="ADAL" clId="{A3A13BBF-8774-49BB-8085-35B8139C285D}" dt="2024-03-24T17:57:37.798" v="3173"/>
          <ac:spMkLst>
            <pc:docMk/>
            <pc:sldMk cId="661367268" sldId="277"/>
            <ac:spMk id="4" creationId="{EB544949-F09A-BE1F-7756-A01EC076735A}"/>
          </ac:spMkLst>
        </pc:spChg>
        <pc:spChg chg="mod replST">
          <ac:chgData name="Axelle ZANICHELLI" userId="9ea15794-7126-4b6e-bd2e-9baeace72929" providerId="ADAL" clId="{A3A13BBF-8774-49BB-8085-35B8139C285D}" dt="2024-03-25T15:00:11.982" v="3685" actId="6549"/>
          <ac:spMkLst>
            <pc:docMk/>
            <pc:sldMk cId="661367268" sldId="277"/>
            <ac:spMk id="8" creationId="{47990573-9CF0-AFEF-774F-5B94D543FC47}"/>
          </ac:spMkLst>
        </pc:spChg>
        <pc:spChg chg="add replST">
          <ac:chgData name="Axelle ZANICHELLI" userId="9ea15794-7126-4b6e-bd2e-9baeace72929" providerId="ADAL" clId="{A3A13BBF-8774-49BB-8085-35B8139C285D}" dt="2024-03-24T17:57:37.792" v="3170"/>
          <ac:spMkLst>
            <pc:docMk/>
            <pc:sldMk cId="661367268" sldId="277"/>
            <ac:spMk id="13" creationId="{275D6C10-B5A7-4715-803E-0501C9C2CC21}"/>
          </ac:spMkLst>
        </pc:spChg>
        <pc:picChg chg="del mod">
          <ac:chgData name="Axelle ZANICHELLI" userId="9ea15794-7126-4b6e-bd2e-9baeace72929" providerId="ADAL" clId="{A3A13BBF-8774-49BB-8085-35B8139C285D}" dt="2024-03-23T17:22:53.880" v="2292" actId="478"/>
          <ac:picMkLst>
            <pc:docMk/>
            <pc:sldMk cId="661367268" sldId="277"/>
            <ac:picMk id="6" creationId="{88502359-1CF1-B419-3956-CAFDA449C135}"/>
          </ac:picMkLst>
        </pc:picChg>
        <pc:picChg chg="add mod replST">
          <ac:chgData name="Axelle ZANICHELLI" userId="9ea15794-7126-4b6e-bd2e-9baeace72929" providerId="ADAL" clId="{A3A13BBF-8774-49BB-8085-35B8139C285D}" dt="2024-03-24T17:57:37.796" v="3172"/>
          <ac:picMkLst>
            <pc:docMk/>
            <pc:sldMk cId="661367268" sldId="277"/>
            <ac:picMk id="7" creationId="{785D3B57-A490-0068-2EE5-6BF2DB62024C}"/>
          </ac:picMkLst>
        </pc:picChg>
      </pc:sldChg>
      <pc:sldChg chg="addSp delSp modSp add mod modTransition">
        <pc:chgData name="Axelle ZANICHELLI" userId="9ea15794-7126-4b6e-bd2e-9baeace72929" providerId="ADAL" clId="{A3A13BBF-8774-49BB-8085-35B8139C285D}" dt="2024-03-24T17:57:37.804" v="3177"/>
        <pc:sldMkLst>
          <pc:docMk/>
          <pc:sldMk cId="3480132288" sldId="278"/>
        </pc:sldMkLst>
        <pc:spChg chg="mod ord replST">
          <ac:chgData name="Axelle ZANICHELLI" userId="9ea15794-7126-4b6e-bd2e-9baeace72929" providerId="ADAL" clId="{A3A13BBF-8774-49BB-8085-35B8139C285D}" dt="2024-03-24T17:57:37.804" v="3177"/>
          <ac:spMkLst>
            <pc:docMk/>
            <pc:sldMk cId="3480132288" sldId="278"/>
            <ac:spMk id="4" creationId="{EB544949-F09A-BE1F-7756-A01EC076735A}"/>
          </ac:spMkLst>
        </pc:spChg>
        <pc:spChg chg="mod replST">
          <ac:chgData name="Axelle ZANICHELLI" userId="9ea15794-7126-4b6e-bd2e-9baeace72929" providerId="ADAL" clId="{A3A13BBF-8774-49BB-8085-35B8139C285D}" dt="2024-03-24T17:57:37.801" v="3175"/>
          <ac:spMkLst>
            <pc:docMk/>
            <pc:sldMk cId="3480132288" sldId="278"/>
            <ac:spMk id="8" creationId="{47990573-9CF0-AFEF-774F-5B94D543FC47}"/>
          </ac:spMkLst>
        </pc:spChg>
        <pc:spChg chg="add del">
          <ac:chgData name="Axelle ZANICHELLI" userId="9ea15794-7126-4b6e-bd2e-9baeace72929" providerId="ADAL" clId="{A3A13BBF-8774-49BB-8085-35B8139C285D}" dt="2024-03-23T17:32:21.875" v="2313" actId="26606"/>
          <ac:spMkLst>
            <pc:docMk/>
            <pc:sldMk cId="3480132288" sldId="278"/>
            <ac:spMk id="10" creationId="{91DC6ABD-215C-4EA8-A483-CEF5B99AB385}"/>
          </ac:spMkLst>
        </pc:spChg>
        <pc:spChg chg="add del">
          <ac:chgData name="Axelle ZANICHELLI" userId="9ea15794-7126-4b6e-bd2e-9baeace72929" providerId="ADAL" clId="{A3A13BBF-8774-49BB-8085-35B8139C285D}" dt="2024-03-23T17:32:00.254" v="2308" actId="26606"/>
          <ac:spMkLst>
            <pc:docMk/>
            <pc:sldMk cId="3480132288" sldId="278"/>
            <ac:spMk id="13" creationId="{BEBFA723-5A7B-472D-ABD7-1526B8D3A38B}"/>
          </ac:spMkLst>
        </pc:spChg>
        <pc:spChg chg="add del">
          <ac:chgData name="Axelle ZANICHELLI" userId="9ea15794-7126-4b6e-bd2e-9baeace72929" providerId="ADAL" clId="{A3A13BBF-8774-49BB-8085-35B8139C285D}" dt="2024-03-23T17:32:00.254" v="2308" actId="26606"/>
          <ac:spMkLst>
            <pc:docMk/>
            <pc:sldMk cId="3480132288" sldId="278"/>
            <ac:spMk id="15" creationId="{A6B27065-399A-4CF7-BF70-CF79B9848FC1}"/>
          </ac:spMkLst>
        </pc:spChg>
        <pc:spChg chg="add del">
          <ac:chgData name="Axelle ZANICHELLI" userId="9ea15794-7126-4b6e-bd2e-9baeace72929" providerId="ADAL" clId="{A3A13BBF-8774-49BB-8085-35B8139C285D}" dt="2024-03-23T17:32:21.875" v="2313" actId="26606"/>
          <ac:spMkLst>
            <pc:docMk/>
            <pc:sldMk cId="3480132288" sldId="278"/>
            <ac:spMk id="19" creationId="{04357C93-F0CB-4A1C-8F77-4E9063789819}"/>
          </ac:spMkLst>
        </pc:spChg>
        <pc:spChg chg="add del">
          <ac:chgData name="Axelle ZANICHELLI" userId="9ea15794-7126-4b6e-bd2e-9baeace72929" providerId="ADAL" clId="{A3A13BBF-8774-49BB-8085-35B8139C285D}" dt="2024-03-23T17:33:19.599" v="2341" actId="26606"/>
          <ac:spMkLst>
            <pc:docMk/>
            <pc:sldMk cId="3480132288" sldId="278"/>
            <ac:spMk id="21" creationId="{275D6C10-B5A7-4715-803E-0501C9C2CC21}"/>
          </ac:spMkLst>
        </pc:spChg>
        <pc:spChg chg="add replST">
          <ac:chgData name="Axelle ZANICHELLI" userId="9ea15794-7126-4b6e-bd2e-9baeace72929" providerId="ADAL" clId="{A3A13BBF-8774-49BB-8085-35B8139C285D}" dt="2024-03-24T17:57:37.800" v="3174"/>
          <ac:spMkLst>
            <pc:docMk/>
            <pc:sldMk cId="3480132288" sldId="278"/>
            <ac:spMk id="26" creationId="{275D6C10-B5A7-4715-803E-0501C9C2CC21}"/>
          </ac:spMkLst>
        </pc:spChg>
        <pc:grpChg chg="add del">
          <ac:chgData name="Axelle ZANICHELLI" userId="9ea15794-7126-4b6e-bd2e-9baeace72929" providerId="ADAL" clId="{A3A13BBF-8774-49BB-8085-35B8139C285D}" dt="2024-03-23T17:32:21.875" v="2313" actId="26606"/>
          <ac:grpSpMkLst>
            <pc:docMk/>
            <pc:sldMk cId="3480132288" sldId="278"/>
            <ac:grpSpMk id="11" creationId="{3AF6A671-C637-4547-85F4-51B6D1881399}"/>
          </ac:grpSpMkLst>
        </pc:grpChg>
        <pc:grpChg chg="add del">
          <ac:chgData name="Axelle ZANICHELLI" userId="9ea15794-7126-4b6e-bd2e-9baeace72929" providerId="ADAL" clId="{A3A13BBF-8774-49BB-8085-35B8139C285D}" dt="2024-03-23T17:32:00.254" v="2308" actId="26606"/>
          <ac:grpSpMkLst>
            <pc:docMk/>
            <pc:sldMk cId="3480132288" sldId="278"/>
            <ac:grpSpMk id="17" creationId="{CF22986C-DDF7-4109-9D6A-006800D6B041}"/>
          </ac:grpSpMkLst>
        </pc:grpChg>
        <pc:picChg chg="add del mod">
          <ac:chgData name="Axelle ZANICHELLI" userId="9ea15794-7126-4b6e-bd2e-9baeace72929" providerId="ADAL" clId="{A3A13BBF-8774-49BB-8085-35B8139C285D}" dt="2024-03-23T17:32:53.371" v="2338" actId="478"/>
          <ac:picMkLst>
            <pc:docMk/>
            <pc:sldMk cId="3480132288" sldId="278"/>
            <ac:picMk id="3" creationId="{6F04D7FD-7839-F541-3106-1B618AF3BD2C}"/>
          </ac:picMkLst>
        </pc:picChg>
        <pc:picChg chg="del">
          <ac:chgData name="Axelle ZANICHELLI" userId="9ea15794-7126-4b6e-bd2e-9baeace72929" providerId="ADAL" clId="{A3A13BBF-8774-49BB-8085-35B8139C285D}" dt="2024-03-23T17:30:43.809" v="2304" actId="478"/>
          <ac:picMkLst>
            <pc:docMk/>
            <pc:sldMk cId="3480132288" sldId="278"/>
            <ac:picMk id="6" creationId="{88502359-1CF1-B419-3956-CAFDA449C135}"/>
          </ac:picMkLst>
        </pc:picChg>
        <pc:picChg chg="add mod replST">
          <ac:chgData name="Axelle ZANICHELLI" userId="9ea15794-7126-4b6e-bd2e-9baeace72929" providerId="ADAL" clId="{A3A13BBF-8774-49BB-8085-35B8139C285D}" dt="2024-03-24T17:57:37.803" v="3176"/>
          <ac:picMkLst>
            <pc:docMk/>
            <pc:sldMk cId="3480132288" sldId="278"/>
            <ac:picMk id="7" creationId="{94615E7A-B324-148B-0055-9D0FCE49DF14}"/>
          </ac:picMkLst>
        </pc:picChg>
      </pc:sldChg>
      <pc:sldChg chg="addSp delSp modSp add del mod">
        <pc:chgData name="Axelle ZANICHELLI" userId="9ea15794-7126-4b6e-bd2e-9baeace72929" providerId="ADAL" clId="{A3A13BBF-8774-49BB-8085-35B8139C285D}" dt="2024-03-23T17:36:19.363" v="2350" actId="2696"/>
        <pc:sldMkLst>
          <pc:docMk/>
          <pc:sldMk cId="3114000147" sldId="279"/>
        </pc:sldMkLst>
        <pc:spChg chg="mod">
          <ac:chgData name="Axelle ZANICHELLI" userId="9ea15794-7126-4b6e-bd2e-9baeace72929" providerId="ADAL" clId="{A3A13BBF-8774-49BB-8085-35B8139C285D}" dt="2024-03-23T17:22:00.362" v="2281" actId="20577"/>
          <ac:spMkLst>
            <pc:docMk/>
            <pc:sldMk cId="3114000147" sldId="279"/>
            <ac:spMk id="8" creationId="{47990573-9CF0-AFEF-774F-5B94D543FC47}"/>
          </ac:spMkLst>
        </pc:spChg>
        <pc:picChg chg="add mod">
          <ac:chgData name="Axelle ZANICHELLI" userId="9ea15794-7126-4b6e-bd2e-9baeace72929" providerId="ADAL" clId="{A3A13BBF-8774-49BB-8085-35B8139C285D}" dt="2024-03-23T17:36:04.800" v="2349" actId="14100"/>
          <ac:picMkLst>
            <pc:docMk/>
            <pc:sldMk cId="3114000147" sldId="279"/>
            <ac:picMk id="3" creationId="{8F07BC89-5AD4-C591-2D93-713C8AB9AB86}"/>
          </ac:picMkLst>
        </pc:picChg>
        <pc:picChg chg="del">
          <ac:chgData name="Axelle ZANICHELLI" userId="9ea15794-7126-4b6e-bd2e-9baeace72929" providerId="ADAL" clId="{A3A13BBF-8774-49BB-8085-35B8139C285D}" dt="2024-03-23T17:33:41.132" v="2345" actId="478"/>
          <ac:picMkLst>
            <pc:docMk/>
            <pc:sldMk cId="3114000147" sldId="279"/>
            <ac:picMk id="6" creationId="{88502359-1CF1-B419-3956-CAFDA449C135}"/>
          </ac:picMkLst>
        </pc:picChg>
      </pc:sldChg>
      <pc:sldChg chg="modSp add mod modTransition">
        <pc:chgData name="Axelle ZANICHELLI" userId="9ea15794-7126-4b6e-bd2e-9baeace72929" providerId="ADAL" clId="{A3A13BBF-8774-49BB-8085-35B8139C285D}" dt="2024-03-24T17:57:37.812" v="3181"/>
        <pc:sldMkLst>
          <pc:docMk/>
          <pc:sldMk cId="1646089936" sldId="280"/>
        </pc:sldMkLst>
        <pc:spChg chg="replST">
          <ac:chgData name="Axelle ZANICHELLI" userId="9ea15794-7126-4b6e-bd2e-9baeace72929" providerId="ADAL" clId="{A3A13BBF-8774-49BB-8085-35B8139C285D}" dt="2024-03-24T17:57:37.812" v="3181"/>
          <ac:spMkLst>
            <pc:docMk/>
            <pc:sldMk cId="1646089936" sldId="280"/>
            <ac:spMk id="4" creationId="{EB544949-F09A-BE1F-7756-A01EC076735A}"/>
          </ac:spMkLst>
        </pc:spChg>
        <pc:spChg chg="mod replST">
          <ac:chgData name="Axelle ZANICHELLI" userId="9ea15794-7126-4b6e-bd2e-9baeace72929" providerId="ADAL" clId="{A3A13BBF-8774-49BB-8085-35B8139C285D}" dt="2024-03-24T17:57:37.808" v="3179"/>
          <ac:spMkLst>
            <pc:docMk/>
            <pc:sldMk cId="1646089936" sldId="280"/>
            <ac:spMk id="8" creationId="{47990573-9CF0-AFEF-774F-5B94D543FC47}"/>
          </ac:spMkLst>
        </pc:spChg>
        <pc:spChg chg="replST">
          <ac:chgData name="Axelle ZANICHELLI" userId="9ea15794-7126-4b6e-bd2e-9baeace72929" providerId="ADAL" clId="{A3A13BBF-8774-49BB-8085-35B8139C285D}" dt="2024-03-24T17:57:37.806" v="3178"/>
          <ac:spMkLst>
            <pc:docMk/>
            <pc:sldMk cId="1646089936" sldId="280"/>
            <ac:spMk id="21" creationId="{275D6C10-B5A7-4715-803E-0501C9C2CC21}"/>
          </ac:spMkLst>
        </pc:spChg>
        <pc:picChg chg="replST">
          <ac:chgData name="Axelle ZANICHELLI" userId="9ea15794-7126-4b6e-bd2e-9baeace72929" providerId="ADAL" clId="{A3A13BBF-8774-49BB-8085-35B8139C285D}" dt="2024-03-24T17:57:37.810" v="3180"/>
          <ac:picMkLst>
            <pc:docMk/>
            <pc:sldMk cId="1646089936" sldId="280"/>
            <ac:picMk id="3" creationId="{6F04D7FD-7839-F541-3106-1B618AF3BD2C}"/>
          </ac:picMkLst>
        </pc:picChg>
      </pc:sldChg>
      <pc:sldChg chg="addSp delSp modSp add mod modTransition">
        <pc:chgData name="Axelle ZANICHELLI" userId="9ea15794-7126-4b6e-bd2e-9baeace72929" providerId="ADAL" clId="{A3A13BBF-8774-49BB-8085-35B8139C285D}" dt="2024-03-25T09:05:01.364" v="3234" actId="790"/>
        <pc:sldMkLst>
          <pc:docMk/>
          <pc:sldMk cId="917484195" sldId="281"/>
        </pc:sldMkLst>
        <pc:spChg chg="replST">
          <ac:chgData name="Axelle ZANICHELLI" userId="9ea15794-7126-4b6e-bd2e-9baeace72929" providerId="ADAL" clId="{A3A13BBF-8774-49BB-8085-35B8139C285D}" dt="2024-03-24T17:57:37.818" v="3184"/>
          <ac:spMkLst>
            <pc:docMk/>
            <pc:sldMk cId="917484195" sldId="281"/>
            <ac:spMk id="4" creationId="{EB544949-F09A-BE1F-7756-A01EC076735A}"/>
          </ac:spMkLst>
        </pc:spChg>
        <pc:spChg chg="mod replST">
          <ac:chgData name="Axelle ZANICHELLI" userId="9ea15794-7126-4b6e-bd2e-9baeace72929" providerId="ADAL" clId="{A3A13BBF-8774-49BB-8085-35B8139C285D}" dt="2024-03-25T09:05:01.364" v="3234" actId="790"/>
          <ac:spMkLst>
            <pc:docMk/>
            <pc:sldMk cId="917484195" sldId="281"/>
            <ac:spMk id="8" creationId="{47990573-9CF0-AFEF-774F-5B94D543FC47}"/>
          </ac:spMkLst>
        </pc:spChg>
        <pc:spChg chg="replST">
          <ac:chgData name="Axelle ZANICHELLI" userId="9ea15794-7126-4b6e-bd2e-9baeace72929" providerId="ADAL" clId="{A3A13BBF-8774-49BB-8085-35B8139C285D}" dt="2024-03-24T17:57:37.815" v="3182"/>
          <ac:spMkLst>
            <pc:docMk/>
            <pc:sldMk cId="917484195" sldId="281"/>
            <ac:spMk id="21" creationId="{275D6C10-B5A7-4715-803E-0501C9C2CC21}"/>
          </ac:spMkLst>
        </pc:spChg>
        <pc:picChg chg="del">
          <ac:chgData name="Axelle ZANICHELLI" userId="9ea15794-7126-4b6e-bd2e-9baeace72929" providerId="ADAL" clId="{A3A13BBF-8774-49BB-8085-35B8139C285D}" dt="2024-03-23T17:36:24.596" v="2352" actId="478"/>
          <ac:picMkLst>
            <pc:docMk/>
            <pc:sldMk cId="917484195" sldId="281"/>
            <ac:picMk id="3" creationId="{6F04D7FD-7839-F541-3106-1B618AF3BD2C}"/>
          </ac:picMkLst>
        </pc:picChg>
        <pc:picChg chg="add del mod ord">
          <ac:chgData name="Axelle ZANICHELLI" userId="9ea15794-7126-4b6e-bd2e-9baeace72929" providerId="ADAL" clId="{A3A13BBF-8774-49BB-8085-35B8139C285D}" dt="2024-03-23T17:37:07.469" v="2389" actId="478"/>
          <ac:picMkLst>
            <pc:docMk/>
            <pc:sldMk cId="917484195" sldId="281"/>
            <ac:picMk id="5" creationId="{E8C457E0-7A3B-8C7B-96C6-EDAD68AB917E}"/>
          </ac:picMkLst>
        </pc:picChg>
        <pc:picChg chg="add del mod ord">
          <ac:chgData name="Axelle ZANICHELLI" userId="9ea15794-7126-4b6e-bd2e-9baeace72929" providerId="ADAL" clId="{A3A13BBF-8774-49BB-8085-35B8139C285D}" dt="2024-03-23T17:38:02.796" v="2400" actId="478"/>
          <ac:picMkLst>
            <pc:docMk/>
            <pc:sldMk cId="917484195" sldId="281"/>
            <ac:picMk id="7" creationId="{709C3818-8DD6-8642-82FC-846DAEAC442E}"/>
          </ac:picMkLst>
        </pc:picChg>
        <pc:picChg chg="add mod replST">
          <ac:chgData name="Axelle ZANICHELLI" userId="9ea15794-7126-4b6e-bd2e-9baeace72929" providerId="ADAL" clId="{A3A13BBF-8774-49BB-8085-35B8139C285D}" dt="2024-03-24T17:57:37.819" v="3185"/>
          <ac:picMkLst>
            <pc:docMk/>
            <pc:sldMk cId="917484195" sldId="281"/>
            <ac:picMk id="10" creationId="{6069948A-96A8-A05C-5260-D52E71E445BF}"/>
          </ac:picMkLst>
        </pc:picChg>
        <pc:picChg chg="add mod replST">
          <ac:chgData name="Axelle ZANICHELLI" userId="9ea15794-7126-4b6e-bd2e-9baeace72929" providerId="ADAL" clId="{A3A13BBF-8774-49BB-8085-35B8139C285D}" dt="2024-03-24T17:57:37.821" v="3186"/>
          <ac:picMkLst>
            <pc:docMk/>
            <pc:sldMk cId="917484195" sldId="281"/>
            <ac:picMk id="12" creationId="{67B06B94-005E-FF54-A427-86E91C09A7F4}"/>
          </ac:picMkLst>
        </pc:picChg>
      </pc:sldChg>
      <pc:sldChg chg="addSp delSp modSp add mod modTransition modNotesTx">
        <pc:chgData name="Axelle ZANICHELLI" userId="9ea15794-7126-4b6e-bd2e-9baeace72929" providerId="ADAL" clId="{A3A13BBF-8774-49BB-8085-35B8139C285D}" dt="2024-03-25T14:20:46.116" v="3610" actId="20577"/>
        <pc:sldMkLst>
          <pc:docMk/>
          <pc:sldMk cId="906575221" sldId="282"/>
        </pc:sldMkLst>
        <pc:spChg chg="mod replST">
          <ac:chgData name="Axelle ZANICHELLI" userId="9ea15794-7126-4b6e-bd2e-9baeace72929" providerId="ADAL" clId="{A3A13BBF-8774-49BB-8085-35B8139C285D}" dt="2024-03-24T17:57:37.838" v="3196"/>
          <ac:spMkLst>
            <pc:docMk/>
            <pc:sldMk cId="906575221" sldId="282"/>
            <ac:spMk id="2" creationId="{38F0B655-87D2-803B-A0E3-C6B33CE2C203}"/>
          </ac:spMkLst>
        </pc:spChg>
        <pc:spChg chg="replST">
          <ac:chgData name="Axelle ZANICHELLI" userId="9ea15794-7126-4b6e-bd2e-9baeace72929" providerId="ADAL" clId="{A3A13BBF-8774-49BB-8085-35B8139C285D}" dt="2024-03-24T17:57:37.840" v="3197"/>
          <ac:spMkLst>
            <pc:docMk/>
            <pc:sldMk cId="906575221" sldId="282"/>
            <ac:spMk id="4" creationId="{EB544949-F09A-BE1F-7756-A01EC076735A}"/>
          </ac:spMkLst>
        </pc:spChg>
        <pc:spChg chg="del">
          <ac:chgData name="Axelle ZANICHELLI" userId="9ea15794-7126-4b6e-bd2e-9baeace72929" providerId="ADAL" clId="{A3A13BBF-8774-49BB-8085-35B8139C285D}" dt="2024-03-23T17:45:49.244" v="2485" actId="26606"/>
          <ac:spMkLst>
            <pc:docMk/>
            <pc:sldMk cId="906575221" sldId="282"/>
            <ac:spMk id="109" creationId="{A3363022-C969-41E9-8EB2-E4C94908C1FA}"/>
          </ac:spMkLst>
        </pc:spChg>
        <pc:spChg chg="del">
          <ac:chgData name="Axelle ZANICHELLI" userId="9ea15794-7126-4b6e-bd2e-9baeace72929" providerId="ADAL" clId="{A3A13BBF-8774-49BB-8085-35B8139C285D}" dt="2024-03-23T17:45:49.244" v="2485" actId="26606"/>
          <ac:spMkLst>
            <pc:docMk/>
            <pc:sldMk cId="906575221" sldId="282"/>
            <ac:spMk id="110" creationId="{8D1AD6B3-BE88-4CEB-BA17-790657CC4729}"/>
          </ac:spMkLst>
        </pc:spChg>
        <pc:spChg chg="add replST">
          <ac:chgData name="Axelle ZANICHELLI" userId="9ea15794-7126-4b6e-bd2e-9baeace72929" providerId="ADAL" clId="{A3A13BBF-8774-49BB-8085-35B8139C285D}" dt="2024-03-24T17:57:37.834" v="3193"/>
          <ac:spMkLst>
            <pc:docMk/>
            <pc:sldMk cId="906575221" sldId="282"/>
            <ac:spMk id="120" creationId="{1EADCAF8-8823-4E89-8612-21029831A4B2}"/>
          </ac:spMkLst>
        </pc:spChg>
        <pc:spChg chg="add replST">
          <ac:chgData name="Axelle ZANICHELLI" userId="9ea15794-7126-4b6e-bd2e-9baeace72929" providerId="ADAL" clId="{A3A13BBF-8774-49BB-8085-35B8139C285D}" dt="2024-03-24T17:57:37.835" v="3194"/>
          <ac:spMkLst>
            <pc:docMk/>
            <pc:sldMk cId="906575221" sldId="282"/>
            <ac:spMk id="122" creationId="{28CA07B2-0819-4B62-9425-7A52BBDD7070}"/>
          </ac:spMkLst>
        </pc:spChg>
        <pc:grpChg chg="del">
          <ac:chgData name="Axelle ZANICHELLI" userId="9ea15794-7126-4b6e-bd2e-9baeace72929" providerId="ADAL" clId="{A3A13BBF-8774-49BB-8085-35B8139C285D}" dt="2024-03-23T17:45:49.244" v="2485" actId="26606"/>
          <ac:grpSpMkLst>
            <pc:docMk/>
            <pc:sldMk cId="906575221" sldId="282"/>
            <ac:grpSpMk id="112" creationId="{89D1390B-7E13-4B4F-9CB2-391063412E54}"/>
          </ac:grpSpMkLst>
        </pc:grpChg>
        <pc:grpChg chg="add replST">
          <ac:chgData name="Axelle ZANICHELLI" userId="9ea15794-7126-4b6e-bd2e-9baeace72929" providerId="ADAL" clId="{A3A13BBF-8774-49BB-8085-35B8139C285D}" dt="2024-03-24T17:57:37.837" v="3195"/>
          <ac:grpSpMkLst>
            <pc:docMk/>
            <pc:sldMk cId="906575221" sldId="282"/>
            <ac:grpSpMk id="124" creationId="{DA02BEE4-A5D4-40AF-882D-49D34B086FFF}"/>
          </ac:grpSpMkLst>
        </pc:grpChg>
        <pc:picChg chg="del">
          <ac:chgData name="Axelle ZANICHELLI" userId="9ea15794-7126-4b6e-bd2e-9baeace72929" providerId="ADAL" clId="{A3A13BBF-8774-49BB-8085-35B8139C285D}" dt="2024-03-23T17:44:46.326" v="2475" actId="478"/>
          <ac:picMkLst>
            <pc:docMk/>
            <pc:sldMk cId="906575221" sldId="282"/>
            <ac:picMk id="111" creationId="{349CA4DB-EF89-822F-9DF1-33CC0B801C2A}"/>
          </ac:picMkLst>
        </pc:picChg>
      </pc:sldChg>
      <pc:sldChg chg="modSp add del mod ord">
        <pc:chgData name="Axelle ZANICHELLI" userId="9ea15794-7126-4b6e-bd2e-9baeace72929" providerId="ADAL" clId="{A3A13BBF-8774-49BB-8085-35B8139C285D}" dt="2024-03-24T17:21:44.402" v="2537" actId="2696"/>
        <pc:sldMkLst>
          <pc:docMk/>
          <pc:sldMk cId="3135505244" sldId="283"/>
        </pc:sldMkLst>
        <pc:spChg chg="mod">
          <ac:chgData name="Axelle ZANICHELLI" userId="9ea15794-7126-4b6e-bd2e-9baeace72929" providerId="ADAL" clId="{A3A13BBF-8774-49BB-8085-35B8139C285D}" dt="2024-03-23T17:46:18.501" v="2503" actId="20577"/>
          <ac:spMkLst>
            <pc:docMk/>
            <pc:sldMk cId="3135505244" sldId="283"/>
            <ac:spMk id="2" creationId="{38F0B655-87D2-803B-A0E3-C6B33CE2C203}"/>
          </ac:spMkLst>
        </pc:spChg>
      </pc:sldChg>
      <pc:sldChg chg="delSp modSp add mod modTransition modAnim">
        <pc:chgData name="Axelle ZANICHELLI" userId="9ea15794-7126-4b6e-bd2e-9baeace72929" providerId="ADAL" clId="{A3A13BBF-8774-49BB-8085-35B8139C285D}" dt="2024-03-24T17:59:54.267" v="3224" actId="1076"/>
        <pc:sldMkLst>
          <pc:docMk/>
          <pc:sldMk cId="2063879840" sldId="284"/>
        </pc:sldMkLst>
        <pc:spChg chg="mod replST">
          <ac:chgData name="Axelle ZANICHELLI" userId="9ea15794-7126-4b6e-bd2e-9baeace72929" providerId="ADAL" clId="{A3A13BBF-8774-49BB-8085-35B8139C285D}" dt="2024-03-24T17:57:37.852" v="3204"/>
          <ac:spMkLst>
            <pc:docMk/>
            <pc:sldMk cId="2063879840" sldId="284"/>
            <ac:spMk id="2" creationId="{38F0B655-87D2-803B-A0E3-C6B33CE2C203}"/>
          </ac:spMkLst>
        </pc:spChg>
        <pc:spChg chg="mod replST">
          <ac:chgData name="Axelle ZANICHELLI" userId="9ea15794-7126-4b6e-bd2e-9baeace72929" providerId="ADAL" clId="{A3A13BBF-8774-49BB-8085-35B8139C285D}" dt="2024-03-24T17:59:54.267" v="3224" actId="1076"/>
          <ac:spMkLst>
            <pc:docMk/>
            <pc:sldMk cId="2063879840" sldId="284"/>
            <ac:spMk id="3" creationId="{BA9E690F-964F-A27C-CEC2-CE7C5EBA4C45}"/>
          </ac:spMkLst>
        </pc:spChg>
        <pc:spChg chg="replST">
          <ac:chgData name="Axelle ZANICHELLI" userId="9ea15794-7126-4b6e-bd2e-9baeace72929" providerId="ADAL" clId="{A3A13BBF-8774-49BB-8085-35B8139C285D}" dt="2024-03-24T17:57:37.859" v="3208"/>
          <ac:spMkLst>
            <pc:docMk/>
            <pc:sldMk cId="2063879840" sldId="284"/>
            <ac:spMk id="4" creationId="{EB544949-F09A-BE1F-7756-A01EC076735A}"/>
          </ac:spMkLst>
        </pc:spChg>
        <pc:spChg chg="replST">
          <ac:chgData name="Axelle ZANICHELLI" userId="9ea15794-7126-4b6e-bd2e-9baeace72929" providerId="ADAL" clId="{A3A13BBF-8774-49BB-8085-35B8139C285D}" dt="2024-03-24T17:57:37.849" v="3202"/>
          <ac:spMkLst>
            <pc:docMk/>
            <pc:sldMk cId="2063879840" sldId="284"/>
            <ac:spMk id="7" creationId="{F9D96E3F-159B-4733-BE61-1AAB43A59AB8}"/>
          </ac:spMkLst>
        </pc:spChg>
        <pc:spChg chg="del">
          <ac:chgData name="Axelle ZANICHELLI" userId="9ea15794-7126-4b6e-bd2e-9baeace72929" providerId="ADAL" clId="{A3A13BBF-8774-49BB-8085-35B8139C285D}" dt="2024-03-24T17:42:32.458" v="2675" actId="478"/>
          <ac:spMkLst>
            <pc:docMk/>
            <pc:sldMk cId="2063879840" sldId="284"/>
            <ac:spMk id="8" creationId="{65835C8A-9725-C282-8F5E-55E760067BB6}"/>
          </ac:spMkLst>
        </pc:spChg>
        <pc:spChg chg="replST">
          <ac:chgData name="Axelle ZANICHELLI" userId="9ea15794-7126-4b6e-bd2e-9baeace72929" providerId="ADAL" clId="{A3A13BBF-8774-49BB-8085-35B8139C285D}" dt="2024-03-24T17:57:37.851" v="3203"/>
          <ac:spMkLst>
            <pc:docMk/>
            <pc:sldMk cId="2063879840" sldId="284"/>
            <ac:spMk id="9" creationId="{A5202B2A-E3B3-4965-8D55-B58E54059356}"/>
          </ac:spMkLst>
        </pc:spChg>
        <pc:grpChg chg="replST">
          <ac:chgData name="Axelle ZANICHELLI" userId="9ea15794-7126-4b6e-bd2e-9baeace72929" providerId="ADAL" clId="{A3A13BBF-8774-49BB-8085-35B8139C285D}" dt="2024-03-24T17:57:37.854" v="3205"/>
          <ac:grpSpMkLst>
            <pc:docMk/>
            <pc:sldMk cId="2063879840" sldId="284"/>
            <ac:grpSpMk id="11" creationId="{EC505F6D-25F2-479B-AEEE-66F34B3FB13D}"/>
          </ac:grpSpMkLst>
        </pc:grpChg>
        <pc:grpChg chg="replST">
          <ac:chgData name="Axelle ZANICHELLI" userId="9ea15794-7126-4b6e-bd2e-9baeace72929" providerId="ADAL" clId="{A3A13BBF-8774-49BB-8085-35B8139C285D}" dt="2024-03-24T17:57:37.856" v="3206"/>
          <ac:grpSpMkLst>
            <pc:docMk/>
            <pc:sldMk cId="2063879840" sldId="284"/>
            <ac:grpSpMk id="17" creationId="{6C0A542E-DBAB-412E-9F06-247CFE5FB942}"/>
          </ac:grpSpMkLst>
        </pc:grpChg>
        <pc:cxnChg chg="del">
          <ac:chgData name="Axelle ZANICHELLI" userId="9ea15794-7126-4b6e-bd2e-9baeace72929" providerId="ADAL" clId="{A3A13BBF-8774-49BB-8085-35B8139C285D}" dt="2024-03-24T17:42:34.901" v="2676" actId="478"/>
          <ac:cxnSpMkLst>
            <pc:docMk/>
            <pc:sldMk cId="2063879840" sldId="284"/>
            <ac:cxnSpMk id="6" creationId="{47F27211-EAE8-D789-351D-D26736A28DBC}"/>
          </ac:cxnSpMkLst>
        </pc:cxnChg>
      </pc:sldChg>
      <pc:sldChg chg="addSp delSp modSp add mod ord modTransition">
        <pc:chgData name="Axelle ZANICHELLI" userId="9ea15794-7126-4b6e-bd2e-9baeace72929" providerId="ADAL" clId="{A3A13BBF-8774-49BB-8085-35B8139C285D}" dt="2024-03-24T17:57:37.847" v="3201"/>
        <pc:sldMkLst>
          <pc:docMk/>
          <pc:sldMk cId="754013386" sldId="285"/>
        </pc:sldMkLst>
        <pc:spChg chg="replST">
          <ac:chgData name="Axelle ZANICHELLI" userId="9ea15794-7126-4b6e-bd2e-9baeace72929" providerId="ADAL" clId="{A3A13BBF-8774-49BB-8085-35B8139C285D}" dt="2024-03-24T17:57:37.846" v="3200"/>
          <ac:spMkLst>
            <pc:docMk/>
            <pc:sldMk cId="754013386" sldId="285"/>
            <ac:spMk id="4" creationId="{EB544949-F09A-BE1F-7756-A01EC076735A}"/>
          </ac:spMkLst>
        </pc:spChg>
        <pc:spChg chg="mod replST">
          <ac:chgData name="Axelle ZANICHELLI" userId="9ea15794-7126-4b6e-bd2e-9baeace72929" providerId="ADAL" clId="{A3A13BBF-8774-49BB-8085-35B8139C285D}" dt="2024-03-24T17:57:37.844" v="3199"/>
          <ac:spMkLst>
            <pc:docMk/>
            <pc:sldMk cId="754013386" sldId="285"/>
            <ac:spMk id="8" creationId="{47990573-9CF0-AFEF-774F-5B94D543FC47}"/>
          </ac:spMkLst>
        </pc:spChg>
        <pc:spChg chg="replST">
          <ac:chgData name="Axelle ZANICHELLI" userId="9ea15794-7126-4b6e-bd2e-9baeace72929" providerId="ADAL" clId="{A3A13BBF-8774-49BB-8085-35B8139C285D}" dt="2024-03-24T17:57:37.842" v="3198"/>
          <ac:spMkLst>
            <pc:docMk/>
            <pc:sldMk cId="754013386" sldId="285"/>
            <ac:spMk id="13" creationId="{275D6C10-B5A7-4715-803E-0501C9C2CC21}"/>
          </ac:spMkLst>
        </pc:spChg>
        <pc:picChg chg="add mod replST">
          <ac:chgData name="Axelle ZANICHELLI" userId="9ea15794-7126-4b6e-bd2e-9baeace72929" providerId="ADAL" clId="{A3A13BBF-8774-49BB-8085-35B8139C285D}" dt="2024-03-24T17:57:37.847" v="3201"/>
          <ac:picMkLst>
            <pc:docMk/>
            <pc:sldMk cId="754013386" sldId="285"/>
            <ac:picMk id="3" creationId="{CA5A59FB-CE38-CF77-88D9-792BA19CB7FB}"/>
          </ac:picMkLst>
        </pc:picChg>
        <pc:picChg chg="del">
          <ac:chgData name="Axelle ZANICHELLI" userId="9ea15794-7126-4b6e-bd2e-9baeace72929" providerId="ADAL" clId="{A3A13BBF-8774-49BB-8085-35B8139C285D}" dt="2024-03-24T17:21:47.049" v="2538" actId="478"/>
          <ac:picMkLst>
            <pc:docMk/>
            <pc:sldMk cId="754013386" sldId="285"/>
            <ac:picMk id="7" creationId="{785D3B57-A490-0068-2EE5-6BF2DB62024C}"/>
          </ac:picMkLst>
        </pc:picChg>
      </pc:sldChg>
      <pc:sldChg chg="addSp delSp modSp add mod ord modTransition modAnim">
        <pc:chgData name="Axelle ZANICHELLI" userId="9ea15794-7126-4b6e-bd2e-9baeace72929" providerId="ADAL" clId="{A3A13BBF-8774-49BB-8085-35B8139C285D}" dt="2024-04-03T18:22:31.001" v="4282" actId="1076"/>
        <pc:sldMkLst>
          <pc:docMk/>
          <pc:sldMk cId="3714709431" sldId="286"/>
        </pc:sldMkLst>
        <pc:spChg chg="mod replST">
          <ac:chgData name="Axelle ZANICHELLI" userId="9ea15794-7126-4b6e-bd2e-9baeace72929" providerId="ADAL" clId="{A3A13BBF-8774-49BB-8085-35B8139C285D}" dt="2024-04-03T18:22:31.001" v="4282" actId="1076"/>
          <ac:spMkLst>
            <pc:docMk/>
            <pc:sldMk cId="3714709431" sldId="286"/>
            <ac:spMk id="2" creationId="{38F0B655-87D2-803B-A0E3-C6B33CE2C203}"/>
          </ac:spMkLst>
        </pc:spChg>
        <pc:spChg chg="replST">
          <ac:chgData name="Axelle ZANICHELLI" userId="9ea15794-7126-4b6e-bd2e-9baeace72929" providerId="ADAL" clId="{A3A13BBF-8774-49BB-8085-35B8139C285D}" dt="2024-03-24T17:57:37.869" v="3214"/>
          <ac:spMkLst>
            <pc:docMk/>
            <pc:sldMk cId="3714709431" sldId="286"/>
            <ac:spMk id="4" creationId="{EB544949-F09A-BE1F-7756-A01EC076735A}"/>
          </ac:spMkLst>
        </pc:spChg>
        <pc:spChg chg="del">
          <ac:chgData name="Axelle ZANICHELLI" userId="9ea15794-7126-4b6e-bd2e-9baeace72929" providerId="ADAL" clId="{A3A13BBF-8774-49BB-8085-35B8139C285D}" dt="2024-03-24T17:43:59.496" v="2821" actId="26606"/>
          <ac:spMkLst>
            <pc:docMk/>
            <pc:sldMk cId="3714709431" sldId="286"/>
            <ac:spMk id="120" creationId="{1EADCAF8-8823-4E89-8612-21029831A4B2}"/>
          </ac:spMkLst>
        </pc:spChg>
        <pc:spChg chg="del">
          <ac:chgData name="Axelle ZANICHELLI" userId="9ea15794-7126-4b6e-bd2e-9baeace72929" providerId="ADAL" clId="{A3A13BBF-8774-49BB-8085-35B8139C285D}" dt="2024-03-24T17:43:59.496" v="2821" actId="26606"/>
          <ac:spMkLst>
            <pc:docMk/>
            <pc:sldMk cId="3714709431" sldId="286"/>
            <ac:spMk id="122" creationId="{28CA07B2-0819-4B62-9425-7A52BBDD7070}"/>
          </ac:spMkLst>
        </pc:spChg>
        <pc:spChg chg="add replST">
          <ac:chgData name="Axelle ZANICHELLI" userId="9ea15794-7126-4b6e-bd2e-9baeace72929" providerId="ADAL" clId="{A3A13BBF-8774-49BB-8085-35B8139C285D}" dt="2024-03-24T17:57:37.861" v="3209"/>
          <ac:spMkLst>
            <pc:docMk/>
            <pc:sldMk cId="3714709431" sldId="286"/>
            <ac:spMk id="138" creationId="{A3363022-C969-41E9-8EB2-E4C94908C1FA}"/>
          </ac:spMkLst>
        </pc:spChg>
        <pc:spChg chg="add replST">
          <ac:chgData name="Axelle ZANICHELLI" userId="9ea15794-7126-4b6e-bd2e-9baeace72929" providerId="ADAL" clId="{A3A13BBF-8774-49BB-8085-35B8139C285D}" dt="2024-03-24T17:57:37.863" v="3210"/>
          <ac:spMkLst>
            <pc:docMk/>
            <pc:sldMk cId="3714709431" sldId="286"/>
            <ac:spMk id="140" creationId="{8D1AD6B3-BE88-4CEB-BA17-790657CC4729}"/>
          </ac:spMkLst>
        </pc:spChg>
        <pc:grpChg chg="del">
          <ac:chgData name="Axelle ZANICHELLI" userId="9ea15794-7126-4b6e-bd2e-9baeace72929" providerId="ADAL" clId="{A3A13BBF-8774-49BB-8085-35B8139C285D}" dt="2024-03-24T17:43:59.496" v="2821" actId="26606"/>
          <ac:grpSpMkLst>
            <pc:docMk/>
            <pc:sldMk cId="3714709431" sldId="286"/>
            <ac:grpSpMk id="124" creationId="{DA02BEE4-A5D4-40AF-882D-49D34B086FFF}"/>
          </ac:grpSpMkLst>
        </pc:grpChg>
        <pc:grpChg chg="add replST">
          <ac:chgData name="Axelle ZANICHELLI" userId="9ea15794-7126-4b6e-bd2e-9baeace72929" providerId="ADAL" clId="{A3A13BBF-8774-49BB-8085-35B8139C285D}" dt="2024-03-24T17:57:37.868" v="3213"/>
          <ac:grpSpMkLst>
            <pc:docMk/>
            <pc:sldMk cId="3714709431" sldId="286"/>
            <ac:grpSpMk id="142" creationId="{89D1390B-7E13-4B4F-9CB2-391063412E54}"/>
          </ac:grpSpMkLst>
        </pc:grpChg>
        <pc:picChg chg="add mod">
          <ac:chgData name="Axelle ZANICHELLI" userId="9ea15794-7126-4b6e-bd2e-9baeace72929" providerId="ADAL" clId="{A3A13BBF-8774-49BB-8085-35B8139C285D}" dt="2024-04-03T18:22:11.636" v="4278" actId="14100"/>
          <ac:picMkLst>
            <pc:docMk/>
            <pc:sldMk cId="3714709431" sldId="286"/>
            <ac:picMk id="5" creationId="{7C5E3ADB-F3E1-0BC2-CAA4-77487DFD7AAC}"/>
          </ac:picMkLst>
        </pc:picChg>
        <pc:picChg chg="add mod replST">
          <ac:chgData name="Axelle ZANICHELLI" userId="9ea15794-7126-4b6e-bd2e-9baeace72929" providerId="ADAL" clId="{A3A13BBF-8774-49BB-8085-35B8139C285D}" dt="2024-04-03T18:22:25.194" v="4281" actId="1076"/>
          <ac:picMkLst>
            <pc:docMk/>
            <pc:sldMk cId="3714709431" sldId="286"/>
            <ac:picMk id="135" creationId="{8871143F-C1FE-EED9-5143-98559B74F8DE}"/>
          </ac:picMkLst>
        </pc:picChg>
      </pc:sldChg>
      <pc:sldChg chg="modSp add mod ord">
        <pc:chgData name="Axelle ZANICHELLI" userId="9ea15794-7126-4b6e-bd2e-9baeace72929" providerId="ADAL" clId="{A3A13BBF-8774-49BB-8085-35B8139C285D}" dt="2024-03-25T15:01:20.126" v="3855" actId="1076"/>
        <pc:sldMkLst>
          <pc:docMk/>
          <pc:sldMk cId="3351813653" sldId="287"/>
        </pc:sldMkLst>
        <pc:spChg chg="mod">
          <ac:chgData name="Axelle ZANICHELLI" userId="9ea15794-7126-4b6e-bd2e-9baeace72929" providerId="ADAL" clId="{A3A13BBF-8774-49BB-8085-35B8139C285D}" dt="2024-03-25T15:01:20.126" v="3855" actId="1076"/>
          <ac:spMkLst>
            <pc:docMk/>
            <pc:sldMk cId="3351813653" sldId="287"/>
            <ac:spMk id="2" creationId="{38F0B655-87D2-803B-A0E3-C6B33CE2C203}"/>
          </ac:spMkLst>
        </pc:spChg>
      </pc:sldChg>
      <pc:sldChg chg="addSp delSp modSp add del mod ord">
        <pc:chgData name="Axelle ZANICHELLI" userId="9ea15794-7126-4b6e-bd2e-9baeace72929" providerId="ADAL" clId="{A3A13BBF-8774-49BB-8085-35B8139C285D}" dt="2024-03-25T15:11:34.182" v="4000" actId="2696"/>
        <pc:sldMkLst>
          <pc:docMk/>
          <pc:sldMk cId="1993466906" sldId="288"/>
        </pc:sldMkLst>
        <pc:spChg chg="add mod">
          <ac:chgData name="Axelle ZANICHELLI" userId="9ea15794-7126-4b6e-bd2e-9baeace72929" providerId="ADAL" clId="{A3A13BBF-8774-49BB-8085-35B8139C285D}" dt="2024-03-25T15:07:12.510" v="3999" actId="20577"/>
          <ac:spMkLst>
            <pc:docMk/>
            <pc:sldMk cId="1993466906" sldId="288"/>
            <ac:spMk id="2" creationId="{BEA656A1-0087-0DE5-546D-B8B365309210}"/>
          </ac:spMkLst>
        </pc:spChg>
        <pc:spChg chg="mod">
          <ac:chgData name="Axelle ZANICHELLI" userId="9ea15794-7126-4b6e-bd2e-9baeace72929" providerId="ADAL" clId="{A3A13BBF-8774-49BB-8085-35B8139C285D}" dt="2024-03-25T15:03:36.384" v="3896" actId="1076"/>
          <ac:spMkLst>
            <pc:docMk/>
            <pc:sldMk cId="1993466906" sldId="288"/>
            <ac:spMk id="8" creationId="{47990573-9CF0-AFEF-774F-5B94D543FC47}"/>
          </ac:spMkLst>
        </pc:spChg>
        <pc:picChg chg="del">
          <ac:chgData name="Axelle ZANICHELLI" userId="9ea15794-7126-4b6e-bd2e-9baeace72929" providerId="ADAL" clId="{A3A13BBF-8774-49BB-8085-35B8139C285D}" dt="2024-03-25T15:02:57.386" v="3861" actId="478"/>
          <ac:picMkLst>
            <pc:docMk/>
            <pc:sldMk cId="1993466906" sldId="288"/>
            <ac:picMk id="3" creationId="{CA5A59FB-CE38-CF77-88D9-792BA19CB7FB}"/>
          </ac:picMkLst>
        </pc:picChg>
      </pc:sldChg>
      <pc:sldMasterChg chg="modTransition modSldLayout">
        <pc:chgData name="Axelle ZANICHELLI" userId="9ea15794-7126-4b6e-bd2e-9baeace72929" providerId="ADAL" clId="{A3A13BBF-8774-49BB-8085-35B8139C285D}" dt="2024-03-24T17:45:41.498" v="2844"/>
        <pc:sldMasterMkLst>
          <pc:docMk/>
          <pc:sldMasterMk cId="1167458471" sldId="2147483648"/>
        </pc:sldMasterMkLst>
        <pc:sldLayoutChg chg="modTransition">
          <pc:chgData name="Axelle ZANICHELLI" userId="9ea15794-7126-4b6e-bd2e-9baeace72929" providerId="ADAL" clId="{A3A13BBF-8774-49BB-8085-35B8139C285D}" dt="2024-03-24T17:45:41.498" v="2844"/>
          <pc:sldLayoutMkLst>
            <pc:docMk/>
            <pc:sldMasterMk cId="1167458471" sldId="2147483648"/>
            <pc:sldLayoutMk cId="2133435066" sldId="2147483649"/>
          </pc:sldLayoutMkLst>
        </pc:sldLayoutChg>
        <pc:sldLayoutChg chg="modTransition">
          <pc:chgData name="Axelle ZANICHELLI" userId="9ea15794-7126-4b6e-bd2e-9baeace72929" providerId="ADAL" clId="{A3A13BBF-8774-49BB-8085-35B8139C285D}" dt="2024-03-24T17:45:41.498" v="2844"/>
          <pc:sldLayoutMkLst>
            <pc:docMk/>
            <pc:sldMasterMk cId="1167458471" sldId="2147483648"/>
            <pc:sldLayoutMk cId="1495635164" sldId="2147483650"/>
          </pc:sldLayoutMkLst>
        </pc:sldLayoutChg>
        <pc:sldLayoutChg chg="modTransition">
          <pc:chgData name="Axelle ZANICHELLI" userId="9ea15794-7126-4b6e-bd2e-9baeace72929" providerId="ADAL" clId="{A3A13BBF-8774-49BB-8085-35B8139C285D}" dt="2024-03-24T17:45:41.498" v="2844"/>
          <pc:sldLayoutMkLst>
            <pc:docMk/>
            <pc:sldMasterMk cId="1167458471" sldId="2147483648"/>
            <pc:sldLayoutMk cId="3076737821" sldId="2147483651"/>
          </pc:sldLayoutMkLst>
        </pc:sldLayoutChg>
        <pc:sldLayoutChg chg="modTransition">
          <pc:chgData name="Axelle ZANICHELLI" userId="9ea15794-7126-4b6e-bd2e-9baeace72929" providerId="ADAL" clId="{A3A13BBF-8774-49BB-8085-35B8139C285D}" dt="2024-03-24T17:45:41.498" v="2844"/>
          <pc:sldLayoutMkLst>
            <pc:docMk/>
            <pc:sldMasterMk cId="1167458471" sldId="2147483648"/>
            <pc:sldLayoutMk cId="3225734914" sldId="2147483652"/>
          </pc:sldLayoutMkLst>
        </pc:sldLayoutChg>
        <pc:sldLayoutChg chg="modTransition">
          <pc:chgData name="Axelle ZANICHELLI" userId="9ea15794-7126-4b6e-bd2e-9baeace72929" providerId="ADAL" clId="{A3A13BBF-8774-49BB-8085-35B8139C285D}" dt="2024-03-24T17:45:41.498" v="2844"/>
          <pc:sldLayoutMkLst>
            <pc:docMk/>
            <pc:sldMasterMk cId="1167458471" sldId="2147483648"/>
            <pc:sldLayoutMk cId="3117963480" sldId="2147483653"/>
          </pc:sldLayoutMkLst>
        </pc:sldLayoutChg>
        <pc:sldLayoutChg chg="modTransition">
          <pc:chgData name="Axelle ZANICHELLI" userId="9ea15794-7126-4b6e-bd2e-9baeace72929" providerId="ADAL" clId="{A3A13BBF-8774-49BB-8085-35B8139C285D}" dt="2024-03-24T17:45:41.498" v="2844"/>
          <pc:sldLayoutMkLst>
            <pc:docMk/>
            <pc:sldMasterMk cId="1167458471" sldId="2147483648"/>
            <pc:sldLayoutMk cId="1408680371" sldId="2147483654"/>
          </pc:sldLayoutMkLst>
        </pc:sldLayoutChg>
        <pc:sldLayoutChg chg="modTransition">
          <pc:chgData name="Axelle ZANICHELLI" userId="9ea15794-7126-4b6e-bd2e-9baeace72929" providerId="ADAL" clId="{A3A13BBF-8774-49BB-8085-35B8139C285D}" dt="2024-03-24T17:45:41.498" v="2844"/>
          <pc:sldLayoutMkLst>
            <pc:docMk/>
            <pc:sldMasterMk cId="1167458471" sldId="2147483648"/>
            <pc:sldLayoutMk cId="3482748452" sldId="2147483655"/>
          </pc:sldLayoutMkLst>
        </pc:sldLayoutChg>
        <pc:sldLayoutChg chg="modTransition">
          <pc:chgData name="Axelle ZANICHELLI" userId="9ea15794-7126-4b6e-bd2e-9baeace72929" providerId="ADAL" clId="{A3A13BBF-8774-49BB-8085-35B8139C285D}" dt="2024-03-24T17:45:41.498" v="2844"/>
          <pc:sldLayoutMkLst>
            <pc:docMk/>
            <pc:sldMasterMk cId="1167458471" sldId="2147483648"/>
            <pc:sldLayoutMk cId="1721255029" sldId="2147483656"/>
          </pc:sldLayoutMkLst>
        </pc:sldLayoutChg>
        <pc:sldLayoutChg chg="modTransition">
          <pc:chgData name="Axelle ZANICHELLI" userId="9ea15794-7126-4b6e-bd2e-9baeace72929" providerId="ADAL" clId="{A3A13BBF-8774-49BB-8085-35B8139C285D}" dt="2024-03-24T17:45:41.498" v="2844"/>
          <pc:sldLayoutMkLst>
            <pc:docMk/>
            <pc:sldMasterMk cId="1167458471" sldId="2147483648"/>
            <pc:sldLayoutMk cId="878333435" sldId="2147483657"/>
          </pc:sldLayoutMkLst>
        </pc:sldLayoutChg>
        <pc:sldLayoutChg chg="modTransition">
          <pc:chgData name="Axelle ZANICHELLI" userId="9ea15794-7126-4b6e-bd2e-9baeace72929" providerId="ADAL" clId="{A3A13BBF-8774-49BB-8085-35B8139C285D}" dt="2024-03-24T17:45:41.498" v="2844"/>
          <pc:sldLayoutMkLst>
            <pc:docMk/>
            <pc:sldMasterMk cId="1167458471" sldId="2147483648"/>
            <pc:sldLayoutMk cId="640599821" sldId="2147483658"/>
          </pc:sldLayoutMkLst>
        </pc:sldLayoutChg>
        <pc:sldLayoutChg chg="modTransition">
          <pc:chgData name="Axelle ZANICHELLI" userId="9ea15794-7126-4b6e-bd2e-9baeace72929" providerId="ADAL" clId="{A3A13BBF-8774-49BB-8085-35B8139C285D}" dt="2024-03-24T17:45:41.498" v="2844"/>
          <pc:sldLayoutMkLst>
            <pc:docMk/>
            <pc:sldMasterMk cId="1167458471" sldId="2147483648"/>
            <pc:sldLayoutMk cId="334917216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B1ACE-F095-42D0-891D-73E6378F3AE8}" type="datetimeFigureOut">
              <a:rPr lang="fr-BE" smtClean="0"/>
              <a:t>03-04-24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8BF8B-F75F-440B-88E5-7DADA5E4AAD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747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Ouvrir une ou deux tuiles et expliquer la structure/la conception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8BF8B-F75F-440B-88E5-7DADA5E4AADA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553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Vos envies dans cette formation, des attendus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8BF8B-F75F-440B-88E5-7DADA5E4AAD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782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Donner ¾ tâches : format tuile, ouvrer une étiquette avec consignes/image – intégrer une vidéo/</a:t>
            </a:r>
            <a:r>
              <a:rPr lang="fr-BE" dirty="0" err="1"/>
              <a:t>génialy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8BF8B-F75F-440B-88E5-7DADA5E4AADA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78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76090-D090-9EBE-0B91-8A709A3DA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BDC823-60F2-3468-B3F9-A3061B319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AE126F-0F55-F993-8430-2A1B3CCB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AFDC-3431-41C9-A764-1DE7937BFFE0}" type="datetime1">
              <a:rPr lang="fr-BE" smtClean="0"/>
              <a:t>03-04-24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83FCE8-F98E-7E86-4F42-E0097CF6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CACD6E-CE4D-9F24-9EAB-6AEEC501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343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71CAD-B280-8982-3E78-78ACDBAD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C5023B-DFC7-A8A8-B700-A7D2AFDCD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07A9E3-A7BA-DF3D-4295-8D9C6D96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10B-88C6-4083-A2FE-6731495A6158}" type="datetime1">
              <a:rPr lang="fr-BE" smtClean="0"/>
              <a:t>03-04-24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53997C-8DF4-64E0-0B2F-E6240102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C2C49-2446-EF45-C950-87B8FC07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0599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1402370-3FA9-40C2-C40D-572EF8539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3A3DD0-2739-E5BA-E87C-BE404B7C3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2C606-69A1-FD53-950D-82EBBB25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6743-FAAE-4F8D-8972-7DFD72F984BC}" type="datetime1">
              <a:rPr lang="fr-BE" smtClean="0"/>
              <a:t>03-04-24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6F3E7-6CB8-F9F9-4ECA-07BBC9CF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317432-088F-3E07-FBE5-6C90DF07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9172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CBF0D0-7908-40A4-1244-647A7A88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66B38E-A52C-DC1D-4E2E-912678D9E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BBFE92-72D1-04DA-47D5-C87F6AE2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7B3-9BF5-4A12-A5C8-4BE8B85789B5}" type="datetime1">
              <a:rPr lang="fr-BE" smtClean="0"/>
              <a:t>03-04-24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A63F81-171C-85BE-5A7A-EE4599D9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D01075-CB37-CEA6-3FF7-FAA39DA3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5635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59DCF-AF22-B3B3-4834-908D2F79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D6D68C-0C7D-A5EE-AA0D-6C06F6BA7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3091A-2387-FDB2-4798-7F33E34F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8C62-01F3-4BCF-8B1F-AEA3421A19CD}" type="datetime1">
              <a:rPr lang="fr-BE" smtClean="0"/>
              <a:t>03-04-24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7072F2-4154-C8C0-5AE8-7EC11826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8B87B2-A431-0A5C-359E-7FFDC440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673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C0F4B-1D96-5BD6-5D4E-DADD46F2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93DE51-B305-E469-A49A-35177963B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170ACB-98FD-4A61-F701-79259D3C8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A0C6D-F29B-2441-7091-2ED6282E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6E2F-AB45-4541-B12E-8CEE451E792E}" type="datetime1">
              <a:rPr lang="fr-BE" smtClean="0"/>
              <a:t>03-04-24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ED13F5-1372-B67B-F551-1BBFAD00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FF2349-094B-B535-5B70-609E4F4F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5734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A5B71-1C2F-08CB-6D60-FCEC484D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3C172A-DB85-EF1C-6539-D5773FE61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5D439F-5E45-36B2-3757-DBF94E1D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73E09E-E51F-0893-9114-7D9604471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EC7DD9-6797-CC9A-176C-A2D909B9A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95CC48-CD22-7E46-6D44-CEE06960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6F2F-13C3-43B3-870F-8192B15872C8}" type="datetime1">
              <a:rPr lang="fr-BE" smtClean="0"/>
              <a:t>03-04-24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5C4D10-85E1-A381-B65D-1BFF3F24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24F888-38BB-1DA9-648D-CDBE06FE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7963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E8B21-6FD0-3D9A-5AA5-CE666B71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6BCE85-0371-56B6-35C7-A8688FDE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EE87-62C6-47B8-A2B7-204B5F71E328}" type="datetime1">
              <a:rPr lang="fr-BE" smtClean="0"/>
              <a:t>03-04-24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95DCA9-74C1-E364-E87C-55685131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439E0D-9366-F481-7F9D-9CFCFF22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8680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1AAD55-3DBF-00F6-F4A7-6E45017A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0340-02ED-4290-88A7-21C06CC0B06F}" type="datetime1">
              <a:rPr lang="fr-BE" smtClean="0"/>
              <a:t>03-04-24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4DB76-EE4D-3C01-268D-7F9FE041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5974D1-CA01-1A80-D9D1-896CE0A7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274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626F8-49BA-F96E-4C52-2A660ECD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00B671-24EC-837B-BEAC-D86865F5B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6474DB-3AAC-171F-F705-84ABDB3C7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94412-C88E-CC4B-2F16-3A8B1962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486D-058F-485E-9543-8E8B7BACAE19}" type="datetime1">
              <a:rPr lang="fr-BE" smtClean="0"/>
              <a:t>03-04-24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E469D5-776B-3EA2-7238-ACDE3098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4CA852-3B2F-1CC4-55EC-2D5E25DE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1255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9F6059-D4E8-C497-1372-25F66739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763535D-F6F8-CD9D-E522-9E34BDB8E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72E912-6532-6D63-3B09-41E8BAD63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33AE90-9081-FA4F-4013-7F02164B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3BB6-D975-4711-81CD-8B1800D82210}" type="datetime1">
              <a:rPr lang="fr-BE" smtClean="0"/>
              <a:t>03-04-24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3C11ED-68D7-A92D-F0F0-B3227918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C2F2EF-F0FD-92DD-3D91-F12C619C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8333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594166-A9FE-7175-441C-D6CC3CBC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DEDBF5-D3E0-64DC-9812-D2F27F13C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6C2CDA-2176-7D81-93C0-59417B75F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352B14-4A85-4C23-854F-C023E8929FA7}" type="datetime1">
              <a:rPr lang="fr-BE" smtClean="0"/>
              <a:t>03-04-24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186CAB-393A-1BA6-380E-A24199C30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9D1F96-5CD7-921F-68D6-D16698F32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FAC0E9-7E18-4E31-8756-1B9D8B0663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745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.png"/><Relationship Id="rId5" Type="http://schemas.openxmlformats.org/officeDocument/2006/relationships/hyperlink" Target="https://connected.helha.be/course/view.php?id=10957" TargetMode="Externa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7.xml"/><Relationship Id="rId7" Type="http://schemas.openxmlformats.org/officeDocument/2006/relationships/image" Target="../media/image11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10" Type="http://schemas.openxmlformats.org/officeDocument/2006/relationships/image" Target="../media/image16.jpeg"/><Relationship Id="rId4" Type="http://schemas.openxmlformats.org/officeDocument/2006/relationships/tags" Target="../tags/tag115.xml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hyperlink" Target="file:///C:\Users\zanichellia\OneDrive%20-%20Haute%20Ecole%20Louvain%20en%20Hainaut\Bureau\HELHa%20remplacement\CAP'NUM%20-%20technop&#195;&#169;da\Formations%20ConnectED\Promotion%20de%20l'offre%20de%20formations\Flyers%20-%20affiche\flyer-A5-CAP-connected%20Version%20Emilien%20OK.pdf" TargetMode="Externa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hyperlink" Target="https://forms.office.com/Pages/ResponsePage.aspx?id=DdTDAQXPJkODYP7OfaVEFJRXoZ4mcW5LvS6brqznKSlUMEpCUUo2NzlTUkJDSDFBSFNER1YxUkpESS4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hyperlink" Target="https://connected.helha.be/course/view.php?id=10957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hyperlink" Target="https://connected.helha.be/course/view.php?id=10957&amp;section=2" TargetMode="External"/><Relationship Id="rId5" Type="http://schemas.openxmlformats.org/officeDocument/2006/relationships/tags" Target="../tags/tag43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ersonne, habits, Visage humain&#10;&#10;Description générée automatiquement">
            <a:extLst>
              <a:ext uri="{FF2B5EF4-FFF2-40B4-BE49-F238E27FC236}">
                <a16:creationId xmlns:a16="http://schemas.microsoft.com/office/drawing/2014/main" id="{1041755F-4C0E-12C3-E1BF-E3E9344BB8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" y="31433"/>
            <a:ext cx="12136120" cy="682656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AA741F-B7C2-0ED4-9AA9-919CE9F2AE2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1</a:t>
            </a:fld>
            <a:endParaRPr lang="fr-B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615435F-2FC1-2E6A-7BCF-C28A7FBE2062}"/>
              </a:ext>
            </a:extLst>
          </p:cNvPr>
          <p:cNvSpPr/>
          <p:nvPr/>
        </p:nvSpPr>
        <p:spPr>
          <a:xfrm>
            <a:off x="9499600" y="5735637"/>
            <a:ext cx="965200" cy="9613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84E4C53D-5E8F-0CCF-D0AD-FA3951897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" y="4302529"/>
            <a:ext cx="1526910" cy="9686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056E61-D8D5-2AD8-072C-BCB7151AD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40" y="6160713"/>
            <a:ext cx="828040" cy="2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B21203C-8FD4-707B-DED5-E31368194701}"/>
              </a:ext>
            </a:extLst>
          </p:cNvPr>
          <p:cNvSpPr txBox="1"/>
          <p:nvPr/>
        </p:nvSpPr>
        <p:spPr>
          <a:xfrm>
            <a:off x="9022080" y="1320800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Axelle Zanichelli - HELHa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BE6438-4C4B-4B39-8DB8-963A6C0EE167}"/>
              </a:ext>
            </a:extLst>
          </p:cNvPr>
          <p:cNvSpPr txBox="1"/>
          <p:nvPr/>
        </p:nvSpPr>
        <p:spPr>
          <a:xfrm>
            <a:off x="-1" y="5441572"/>
            <a:ext cx="3403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Zanichelli, A. (2024). </a:t>
            </a:r>
            <a:r>
              <a:rPr lang="fr-BE" sz="1400" i="1" dirty="0"/>
              <a:t>Apprivoiser la plateforme </a:t>
            </a:r>
            <a:r>
              <a:rPr lang="fr-BE" sz="1400" i="1" dirty="0" err="1"/>
              <a:t>ConnectED</a:t>
            </a:r>
            <a:r>
              <a:rPr lang="fr-BE" sz="1400" dirty="0"/>
              <a:t> [présentation d’une formation]. Cellule d’accompagnement pédagogique – numérique, Haute École Louvain en Hainaut. </a:t>
            </a:r>
          </a:p>
        </p:txBody>
      </p:sp>
    </p:spTree>
    <p:extLst>
      <p:ext uri="{BB962C8B-B14F-4D97-AF65-F5344CB8AC3E}">
        <p14:creationId xmlns:p14="http://schemas.microsoft.com/office/powerpoint/2010/main" val="3180972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9D96E3F-159B-4733-BE61-1AAB43A5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02B2A-E3B3-4965-8D55-B58E5405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F0B655-87D2-803B-A0E3-C6B33CE2C20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79784" y="215525"/>
            <a:ext cx="10021446" cy="1035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crée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module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ligne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505F6D-25F2-479B-AEEE-66F34B3F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298"/>
            <a:ext cx="2514948" cy="2174333"/>
            <a:chOff x="-305" y="-4155"/>
            <a:chExt cx="2514948" cy="217433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C49ED7-EC50-4D2C-A945-D4907F08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A8266C-3886-4618-B2EB-EA7FE32CE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4610CF-D689-4B1B-A7FB-1CE14209E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A7C44F-B555-41AC-95A7-645015293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A542E-DBAB-412E-9F06-247CFE5F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304973" y="939510"/>
            <a:ext cx="4826538" cy="2947516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1E2FAC-3A8F-4977-ACC1-92B455FD4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64E774-D8C6-4806-9911-955DD803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50CBAC-6145-4598-BA48-1EB500923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451637-F91B-479F-8251-660E2281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BA9E690F-964F-A27C-CEC2-CE7C5EBA4C4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4684" y="2043977"/>
            <a:ext cx="11502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BE" sz="4000" dirty="0">
                <a:solidFill>
                  <a:srgbClr val="009790"/>
                </a:solidFill>
                <a:latin typeface="+mj-lt"/>
              </a:rPr>
              <a:t>Les objectifs </a:t>
            </a:r>
          </a:p>
          <a:p>
            <a:pPr marL="0" indent="0">
              <a:buNone/>
            </a:pPr>
            <a:endParaRPr lang="fr-BE" sz="4000" b="0" i="0" dirty="0">
              <a:solidFill>
                <a:srgbClr val="009790"/>
              </a:solidFill>
              <a:effectLst/>
              <a:highlight>
                <a:srgbClr val="FFFF00"/>
              </a:highlight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b="0" i="0" dirty="0">
                <a:effectLst/>
                <a:latin typeface="+mj-lt"/>
              </a:rPr>
              <a:t>Concevoir un module en ligne sur la plateforme </a:t>
            </a:r>
            <a:r>
              <a:rPr lang="fr-BE" sz="2800" b="0" i="0" dirty="0" err="1">
                <a:effectLst/>
                <a:latin typeface="+mj-lt"/>
              </a:rPr>
              <a:t>ConnectED</a:t>
            </a:r>
            <a:r>
              <a:rPr lang="fr-BE" sz="2800" b="0" i="0" dirty="0">
                <a:effectLst/>
                <a:latin typeface="+mj-lt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b="0" i="0" dirty="0">
                <a:effectLst/>
                <a:latin typeface="+mj-lt"/>
              </a:rPr>
              <a:t>Structurer et éditer son contenu</a:t>
            </a:r>
          </a:p>
          <a:p>
            <a:pPr marL="0" indent="0">
              <a:buNone/>
            </a:pPr>
            <a:endParaRPr lang="fr-BE" sz="2800" b="0" i="0" dirty="0">
              <a:effectLst/>
              <a:highlight>
                <a:srgbClr val="FFFF00"/>
              </a:highlight>
              <a:latin typeface="+mj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061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11</a:t>
            </a:fld>
            <a:endParaRPr lang="fr-BE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7990573-9CF0-AFEF-774F-5B94D543FC4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BE" sz="5200" dirty="0">
                <a:solidFill>
                  <a:srgbClr val="009790"/>
                </a:solidFill>
              </a:rPr>
              <a:t>Je crée mon module en ligne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B251B31-1696-903B-40E5-3F9A1BA298A7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64754933"/>
              </p:ext>
            </p:extLst>
          </p:nvPr>
        </p:nvGraphicFramePr>
        <p:xfrm>
          <a:off x="1209040" y="1889761"/>
          <a:ext cx="9773920" cy="38709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73920">
                  <a:extLst>
                    <a:ext uri="{9D8B030D-6E8A-4147-A177-3AD203B41FA5}">
                      <a16:colId xmlns:a16="http://schemas.microsoft.com/office/drawing/2014/main" val="2398313356"/>
                    </a:ext>
                  </a:extLst>
                </a:gridCol>
              </a:tblGrid>
              <a:tr h="767659">
                <a:tc>
                  <a:txBody>
                    <a:bodyPr/>
                    <a:lstStyle/>
                    <a:p>
                      <a:pPr algn="ctr"/>
                      <a:r>
                        <a:rPr lang="fr-BE" sz="4000" dirty="0"/>
                        <a:t>Contenu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510015"/>
                  </a:ext>
                </a:extLst>
              </a:tr>
              <a:tr h="800325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fr-BE" sz="2800" dirty="0"/>
                        <a:t>Les incontournables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967046"/>
                  </a:ext>
                </a:extLst>
              </a:tr>
              <a:tr h="76765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BE" sz="2800" dirty="0"/>
                        <a:t>2.   Les questions à se poser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13856"/>
                  </a:ext>
                </a:extLst>
              </a:tr>
              <a:tr h="76765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BE" sz="2800" dirty="0"/>
                        <a:t>3.   Les activités et les ressources utiles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52385"/>
                  </a:ext>
                </a:extLst>
              </a:tr>
              <a:tr h="76765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BE" sz="2800" dirty="0"/>
                        <a:t>4.   L’éditeur de texte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03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860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hlinkClick r:id="rId5"/>
            <a:extLst>
              <a:ext uri="{FF2B5EF4-FFF2-40B4-BE49-F238E27FC236}">
                <a16:creationId xmlns:a16="http://schemas.microsoft.com/office/drawing/2014/main" id="{88502359-1CF1-B419-3956-CAFDA449C1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6600" y="1113328"/>
            <a:ext cx="10718800" cy="537954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12</a:t>
            </a:fld>
            <a:endParaRPr lang="fr-BE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7990573-9CF0-AFEF-774F-5B94D543FC4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BE" sz="5200" dirty="0">
                <a:solidFill>
                  <a:srgbClr val="009790"/>
                </a:solidFill>
              </a:rPr>
              <a:t>Les incontournables</a:t>
            </a:r>
          </a:p>
        </p:txBody>
      </p:sp>
    </p:spTree>
    <p:extLst>
      <p:ext uri="{BB962C8B-B14F-4D97-AF65-F5344CB8AC3E}">
        <p14:creationId xmlns:p14="http://schemas.microsoft.com/office/powerpoint/2010/main" val="3577647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7990573-9CF0-AFEF-774F-5B94D543FC4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u="sng" kern="1200" dirty="0">
                <a:solidFill>
                  <a:srgbClr val="009790"/>
                </a:solidFill>
                <a:latin typeface="+mj-lt"/>
                <a:ea typeface="+mj-ea"/>
                <a:cs typeface="+mj-cs"/>
              </a:rPr>
              <a:t>Les questions à se poser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5D3B57-A490-0068-2EE5-6BF2DB6202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73261" y="557189"/>
            <a:ext cx="5590785" cy="5576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FAC0E9-7E18-4E31-8756-1B9D8B06632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67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7990573-9CF0-AFEF-774F-5B94D543FC4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u="sng" kern="1200" dirty="0">
                <a:solidFill>
                  <a:srgbClr val="009790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5200" u="sng" kern="1200" dirty="0" err="1">
                <a:solidFill>
                  <a:srgbClr val="009790"/>
                </a:solidFill>
                <a:latin typeface="+mj-lt"/>
                <a:ea typeface="+mj-ea"/>
                <a:cs typeface="+mj-cs"/>
              </a:rPr>
              <a:t>ressources</a:t>
            </a:r>
            <a:endParaRPr lang="en-US" sz="5200" u="sng" kern="1200" dirty="0">
              <a:solidFill>
                <a:srgbClr val="00979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94615E7A-B324-148B-0055-9D0FCE49DF1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86557" y="617937"/>
            <a:ext cx="6164194" cy="545531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FAC0E9-7E18-4E31-8756-1B9D8B06632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32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7990573-9CF0-AFEF-774F-5B94D543FC4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u="sng" kern="1200" dirty="0">
                <a:solidFill>
                  <a:srgbClr val="009790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5200" u="sng" kern="1200" dirty="0" err="1">
                <a:solidFill>
                  <a:srgbClr val="009790"/>
                </a:solidFill>
                <a:latin typeface="+mj-lt"/>
                <a:ea typeface="+mj-ea"/>
                <a:cs typeface="+mj-cs"/>
              </a:rPr>
              <a:t>activités</a:t>
            </a:r>
            <a:endParaRPr lang="en-US" sz="5200" u="sng" kern="1200" dirty="0">
              <a:solidFill>
                <a:srgbClr val="00979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 descr="Une image contenant texte, capture d’écran, nombre, conception&#10;&#10;Description générée automatiquement">
            <a:extLst>
              <a:ext uri="{FF2B5EF4-FFF2-40B4-BE49-F238E27FC236}">
                <a16:creationId xmlns:a16="http://schemas.microsoft.com/office/drawing/2014/main" id="{6F04D7FD-7839-F541-3106-1B618AF3BD2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63655" y="557189"/>
            <a:ext cx="4809997" cy="5576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FAC0E9-7E18-4E31-8756-1B9D8B06632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89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8F0B655-87D2-803B-A0E3-C6B33CE2C2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2581799"/>
            <a:ext cx="4358640" cy="198004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fr-BE" sz="4000" kern="1200" dirty="0">
                <a:solidFill>
                  <a:srgbClr val="009790"/>
                </a:solidFill>
                <a:latin typeface="+mj-lt"/>
                <a:ea typeface="+mj-ea"/>
                <a:cs typeface="+mj-cs"/>
              </a:rPr>
              <a:t>Quel est votre top 3 des activités ou des ressources sur Moodle ? Pourquoi ?</a:t>
            </a:r>
            <a:endParaRPr lang="en-US" sz="4000" kern="1200" dirty="0">
              <a:solidFill>
                <a:srgbClr val="00979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" name="Image 35" descr="Une image contenant habits, illustration, clipart, dessin humoristique&#10;&#10;Description générée automatiquement">
            <a:extLst>
              <a:ext uri="{FF2B5EF4-FFF2-40B4-BE49-F238E27FC236}">
                <a16:creationId xmlns:a16="http://schemas.microsoft.com/office/drawing/2014/main" id="{744F8176-0D43-6D53-A252-E060EC464E7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9" y="983475"/>
            <a:ext cx="5507803" cy="4888174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FAC0E9-7E18-4E31-8756-1B9D8B06632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13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7990573-9CF0-AFEF-774F-5B94D543FC4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BE" sz="5200" u="sng" kern="1200" dirty="0">
                <a:solidFill>
                  <a:srgbClr val="009790"/>
                </a:solidFill>
                <a:latin typeface="+mj-lt"/>
                <a:ea typeface="+mj-ea"/>
                <a:cs typeface="+mj-cs"/>
              </a:rPr>
              <a:t>L’éditeur</a:t>
            </a:r>
            <a:r>
              <a:rPr lang="en-US" sz="5200" u="sng" kern="1200" dirty="0">
                <a:solidFill>
                  <a:srgbClr val="00979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5200" u="sng" kern="1200" dirty="0" err="1">
                <a:solidFill>
                  <a:srgbClr val="009790"/>
                </a:solidFill>
                <a:latin typeface="+mj-lt"/>
                <a:ea typeface="+mj-ea"/>
                <a:cs typeface="+mj-cs"/>
              </a:rPr>
              <a:t>texte</a:t>
            </a:r>
            <a:endParaRPr lang="en-US" sz="5200" u="sng" kern="1200" dirty="0">
              <a:solidFill>
                <a:srgbClr val="00979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FAC0E9-7E18-4E31-8756-1B9D8B06632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69948A-96A8-A05C-5260-D52E71E445B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68377" y="1052751"/>
            <a:ext cx="6469941" cy="18060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B06B94-005E-FF54-A427-86E91C09A7F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68377" y="2255204"/>
            <a:ext cx="6607672" cy="331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84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F0B655-87D2-803B-A0E3-C6B33CE2C20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Vos questions ?</a:t>
            </a:r>
          </a:p>
        </p:txBody>
      </p:sp>
      <p:pic>
        <p:nvPicPr>
          <p:cNvPr id="111" name="Graphic 86" descr="Help">
            <a:extLst>
              <a:ext uri="{FF2B5EF4-FFF2-40B4-BE49-F238E27FC236}">
                <a16:creationId xmlns:a16="http://schemas.microsoft.com/office/drawing/2014/main" id="{349CA4DB-EF89-822F-9DF1-33CC0B801C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12" name="Group 9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13" name="Freeform: Shape 9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9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FAC0E9-7E18-4E31-8756-1B9D8B06632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40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8F0B655-87D2-803B-A0E3-C6B33CE2C2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À vous de créer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FAC0E9-7E18-4E31-8756-1B9D8B06632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75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9D96E3F-159B-4733-BE61-1AAB43A5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02B2A-E3B3-4965-8D55-B58E5405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F0B655-87D2-803B-A0E3-C6B33CE2C20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79784" y="215525"/>
            <a:ext cx="10021446" cy="1035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Préambule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505F6D-25F2-479B-AEEE-66F34B3F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298"/>
            <a:ext cx="2514948" cy="2174333"/>
            <a:chOff x="-305" y="-4155"/>
            <a:chExt cx="2514948" cy="217433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C49ED7-EC50-4D2C-A945-D4907F08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A8266C-3886-4618-B2EB-EA7FE32CE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4610CF-D689-4B1B-A7FB-1CE14209E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A7C44F-B555-41AC-95A7-645015293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A542E-DBAB-412E-9F06-247CFE5F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304973" y="939510"/>
            <a:ext cx="4826538" cy="2947516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1E2FAC-3A8F-4977-ACC1-92B455FD4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64E774-D8C6-4806-9911-955DD803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50CBAC-6145-4598-BA48-1EB500923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451637-F91B-479F-8251-660E2281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BA9E690F-964F-A27C-CEC2-CE7C5EBA4C4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4684" y="1975559"/>
            <a:ext cx="115023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BE" sz="4000" dirty="0">
                <a:solidFill>
                  <a:srgbClr val="009790"/>
                </a:solidFill>
                <a:latin typeface="+mj-lt"/>
              </a:rPr>
              <a:t>Contexte</a:t>
            </a:r>
            <a:endParaRPr lang="fr-BE" sz="4000" dirty="0">
              <a:solidFill>
                <a:srgbClr val="009790"/>
              </a:solidFill>
              <a:latin typeface="+mj-lt"/>
              <a:cs typeface="Calibri"/>
            </a:endParaRPr>
          </a:p>
          <a:p>
            <a:pPr marL="0" indent="0" algn="just">
              <a:buNone/>
            </a:pPr>
            <a:r>
              <a:rPr lang="fr-BE" sz="2800" dirty="0">
                <a:latin typeface="+mj-lt"/>
              </a:rPr>
              <a:t>Dans le cadre du projet « RRF - CAP vers le numérique ! », un consortium entre diverses universités a vu le jour et les OLDays sont à leur deuxième version. </a:t>
            </a:r>
          </a:p>
          <a:p>
            <a:pPr marL="0" indent="0" algn="just">
              <a:buNone/>
            </a:pPr>
            <a:endParaRPr lang="fr-BE" sz="2800" b="1" dirty="0">
              <a:solidFill>
                <a:srgbClr val="424D58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fr-BE" sz="4000" dirty="0">
                <a:solidFill>
                  <a:srgbClr val="009790"/>
                </a:solidFill>
                <a:latin typeface="+mj-lt"/>
              </a:rPr>
              <a:t>Objectif de l’atelier </a:t>
            </a:r>
            <a:endParaRPr lang="fr-BE" sz="4000" dirty="0">
              <a:solidFill>
                <a:srgbClr val="009790"/>
              </a:solidFill>
              <a:latin typeface="+mj-lt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BE" sz="2800" dirty="0">
                <a:latin typeface="+mj-lt"/>
              </a:rPr>
              <a:t>Créer votre parcours de formation en ligne; </a:t>
            </a:r>
          </a:p>
          <a:p>
            <a:pPr algn="just"/>
            <a:endParaRPr lang="fr-BE" sz="800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BE" sz="2800" dirty="0">
                <a:latin typeface="+mj-lt"/>
              </a:rPr>
              <a:t>Structurer votre parcours de formation afin qu'il coïncide à votre besoin de formation tout en valorisant l’engagement de vos étudiants en y intégrant des activités et des ressources (zones de textes et médias, vidéos, tests…)</a:t>
            </a:r>
            <a:endParaRPr lang="fr-BE" sz="2800" b="0" i="0" dirty="0">
              <a:effectLst/>
              <a:latin typeface="+mj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6260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7990573-9CF0-AFEF-774F-5B94D543FC4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39693" y="2722418"/>
            <a:ext cx="3976496" cy="12522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u="sng" kern="1200" dirty="0">
                <a:solidFill>
                  <a:srgbClr val="009790"/>
                </a:solidFill>
                <a:latin typeface="+mj-lt"/>
                <a:ea typeface="+mj-ea"/>
                <a:cs typeface="+mj-cs"/>
              </a:rPr>
              <a:t>Les conseils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FAC0E9-7E18-4E31-8756-1B9D8B06632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5A59FB-CE38-CF77-88D9-792BA19CB7F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55882" y="779317"/>
            <a:ext cx="5445175" cy="546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1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9D96E3F-159B-4733-BE61-1AAB43A5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02B2A-E3B3-4965-8D55-B58E5405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F0B655-87D2-803B-A0E3-C6B33CE2C20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79784" y="215525"/>
            <a:ext cx="10021446" cy="1035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chemeClr val="tx2"/>
                </a:solidFill>
              </a:rPr>
              <a:t>Pour </a:t>
            </a:r>
            <a:r>
              <a:rPr lang="en-US" sz="5200" dirty="0" err="1">
                <a:solidFill>
                  <a:schemeClr val="tx2"/>
                </a:solidFill>
              </a:rPr>
              <a:t>conclure</a:t>
            </a:r>
            <a:r>
              <a:rPr lang="en-US" sz="5200" dirty="0">
                <a:solidFill>
                  <a:schemeClr val="tx2"/>
                </a:solidFill>
              </a:rPr>
              <a:t> 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505F6D-25F2-479B-AEEE-66F34B3F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298"/>
            <a:ext cx="2514948" cy="2174333"/>
            <a:chOff x="-305" y="-4155"/>
            <a:chExt cx="2514948" cy="217433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C49ED7-EC50-4D2C-A945-D4907F08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A8266C-3886-4618-B2EB-EA7FE32CE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4610CF-D689-4B1B-A7FB-1CE14209E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A7C44F-B555-41AC-95A7-645015293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A542E-DBAB-412E-9F06-247CFE5F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304973" y="939510"/>
            <a:ext cx="4826538" cy="2947516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1E2FAC-3A8F-4977-ACC1-92B455FD4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64E774-D8C6-4806-9911-955DD803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50CBAC-6145-4598-BA48-1EB500923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451637-F91B-479F-8251-660E2281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BA9E690F-964F-A27C-CEC2-CE7C5EBA4C4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4684" y="1995247"/>
            <a:ext cx="11502325" cy="3200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fr-BE" sz="4000" dirty="0">
                <a:solidFill>
                  <a:srgbClr val="009790"/>
                </a:solidFill>
                <a:latin typeface="+mj-lt"/>
              </a:rPr>
              <a:t>En quelques mots </a:t>
            </a:r>
          </a:p>
          <a:p>
            <a:pPr marL="0" indent="0" algn="just">
              <a:buNone/>
            </a:pPr>
            <a:endParaRPr lang="fr-BE" sz="4000" dirty="0">
              <a:solidFill>
                <a:srgbClr val="009790"/>
              </a:solidFill>
              <a:latin typeface="+mj-lt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rgbClr val="1D2125"/>
                </a:solidFill>
                <a:latin typeface="+mj-lt"/>
              </a:rPr>
              <a:t>Moodle donne beaucoup de possibilités;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rgbClr val="1D2125"/>
                </a:solidFill>
                <a:latin typeface="+mj-lt"/>
              </a:rPr>
              <a:t>Gains pédagogiques et ergonomiques &gt; difficultés à se lancer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2800" i="0" dirty="0">
              <a:solidFill>
                <a:srgbClr val="1D2125"/>
              </a:solidFill>
              <a:effectLst/>
              <a:latin typeface="+mj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3879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F0B655-87D2-803B-A0E3-C6B33CE2C20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480738" y="268900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Merci pour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attention !</a:t>
            </a:r>
          </a:p>
        </p:txBody>
      </p:sp>
      <p:pic>
        <p:nvPicPr>
          <p:cNvPr id="135" name="Graphic 134" descr="Winking Face with No Fill">
            <a:extLst>
              <a:ext uri="{FF2B5EF4-FFF2-40B4-BE49-F238E27FC236}">
                <a16:creationId xmlns:a16="http://schemas.microsoft.com/office/drawing/2014/main" id="{8871143F-C1FE-EED9-5143-98559B74F8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559" y="117524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FAC0E9-7E18-4E31-8756-1B9D8B06632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5E3ADB-F3E1-0BC2-CAA4-77487DFD7A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80166"/>
            <a:ext cx="12187747" cy="12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09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8F0B655-87D2-803B-A0E3-C6B33CE2C2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72720" y="3019033"/>
            <a:ext cx="4206240" cy="8170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BE" sz="4000" kern="1200" dirty="0">
                <a:solidFill>
                  <a:srgbClr val="009790"/>
                </a:solidFill>
                <a:latin typeface="+mj-lt"/>
                <a:ea typeface="+mj-ea"/>
                <a:cs typeface="+mj-cs"/>
              </a:rPr>
              <a:t>Activité</a:t>
            </a:r>
            <a:r>
              <a:rPr lang="en-US" sz="4000" kern="1200" dirty="0">
                <a:solidFill>
                  <a:srgbClr val="009790"/>
                </a:solidFill>
                <a:latin typeface="+mj-lt"/>
                <a:ea typeface="+mj-ea"/>
                <a:cs typeface="+mj-cs"/>
              </a:rPr>
              <a:t> brise-glace</a:t>
            </a:r>
          </a:p>
        </p:txBody>
      </p:sp>
      <p:pic>
        <p:nvPicPr>
          <p:cNvPr id="36" name="Image 35" descr="Une image contenant habits, illustration, clipart, dessin humoristique&#10;&#10;Description générée automatiquement">
            <a:extLst>
              <a:ext uri="{FF2B5EF4-FFF2-40B4-BE49-F238E27FC236}">
                <a16:creationId xmlns:a16="http://schemas.microsoft.com/office/drawing/2014/main" id="{744F8176-0D43-6D53-A252-E060EC464E7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9" y="983475"/>
            <a:ext cx="5507803" cy="4888174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FAC0E9-7E18-4E31-8756-1B9D8B06632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8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9D96E3F-159B-4733-BE61-1AAB43A5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02B2A-E3B3-4965-8D55-B58E5405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F0B655-87D2-803B-A0E3-C6B33CE2C20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79784" y="215525"/>
            <a:ext cx="10021446" cy="1035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BE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Genèse du projet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505F6D-25F2-479B-AEEE-66F34B3F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298"/>
            <a:ext cx="2514948" cy="2174333"/>
            <a:chOff x="-305" y="-4155"/>
            <a:chExt cx="2514948" cy="217433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C49ED7-EC50-4D2C-A945-D4907F08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A8266C-3886-4618-B2EB-EA7FE32CE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4610CF-D689-4B1B-A7FB-1CE14209E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A7C44F-B555-41AC-95A7-645015293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A542E-DBAB-412E-9F06-247CFE5F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304973" y="939510"/>
            <a:ext cx="4826538" cy="2947516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1E2FAC-3A8F-4977-ACC1-92B455FD4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64E774-D8C6-4806-9911-955DD803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50CBAC-6145-4598-BA48-1EB500923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451637-F91B-479F-8251-660E2281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BA9E690F-964F-A27C-CEC2-CE7C5EBA4C4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4684" y="2007632"/>
            <a:ext cx="115023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BE" sz="4000" dirty="0">
                <a:solidFill>
                  <a:srgbClr val="009790"/>
                </a:solidFill>
                <a:latin typeface="+mj-lt"/>
              </a:rPr>
              <a:t>Contexte</a:t>
            </a:r>
            <a:endParaRPr lang="fr-BE" sz="4000" dirty="0">
              <a:solidFill>
                <a:srgbClr val="009790"/>
              </a:solidFill>
              <a:latin typeface="+mj-lt"/>
              <a:cs typeface="Calibri"/>
            </a:endParaRPr>
          </a:p>
          <a:p>
            <a:pPr marL="0" indent="0" algn="just">
              <a:buNone/>
            </a:pPr>
            <a:r>
              <a:rPr lang="fr-BE" sz="2800" dirty="0">
                <a:latin typeface="+mj-lt"/>
              </a:rPr>
              <a:t>Dans le cadre du projet « RRF - CAP vers le numérique ! », </a:t>
            </a:r>
          </a:p>
          <a:p>
            <a:pPr marL="0" indent="0" algn="just">
              <a:buNone/>
            </a:pPr>
            <a:r>
              <a:rPr lang="fr-BE" sz="2800" dirty="0">
                <a:latin typeface="+mj-lt"/>
              </a:rPr>
              <a:t>des formations sur l’utilisation  de la plateforme Moodle sont mises en place. </a:t>
            </a:r>
          </a:p>
          <a:p>
            <a:pPr marL="0" indent="0" algn="just">
              <a:buNone/>
            </a:pPr>
            <a:endParaRPr lang="fr-BE" sz="4000" b="1" dirty="0">
              <a:solidFill>
                <a:srgbClr val="424D58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fr-BE" sz="4000" dirty="0">
                <a:solidFill>
                  <a:srgbClr val="009790"/>
                </a:solidFill>
                <a:latin typeface="+mj-lt"/>
              </a:rPr>
              <a:t>Observations </a:t>
            </a:r>
            <a:endParaRPr lang="fr-BE" sz="4000" dirty="0">
              <a:solidFill>
                <a:srgbClr val="009790"/>
              </a:solidFill>
              <a:latin typeface="+mj-lt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BE" sz="2800" dirty="0">
                <a:latin typeface="+mj-lt"/>
              </a:rPr>
              <a:t>Utilisation basique de la plateforme;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BE" sz="2800" dirty="0">
                <a:latin typeface="+mj-lt"/>
              </a:rPr>
              <a:t>Niveaux hétérogènes au sein des enseignants;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BE" sz="2800" dirty="0">
                <a:latin typeface="+mj-lt"/>
              </a:rPr>
              <a:t>Formation qui répond à un besoin du terrain</a:t>
            </a:r>
            <a:endParaRPr lang="fr-BE" sz="2800" b="0" i="0" dirty="0">
              <a:effectLst/>
              <a:latin typeface="+mj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4</a:t>
            </a:fld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D7C594-6DC8-8CE5-951E-A74F6A1CFB1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411236" y="5253996"/>
            <a:ext cx="123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hlinkClick r:id="rId13"/>
              </a:rPr>
              <a:t>Un flyer </a:t>
            </a:r>
            <a:endParaRPr lang="fr-BE" sz="2000" b="1" dirty="0"/>
          </a:p>
          <a:p>
            <a:endParaRPr lang="fr-BE" sz="2000" b="1" dirty="0"/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43F75693-B7DD-E4A1-57AC-56B5179BC50C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V="1">
            <a:off x="7136635" y="5515781"/>
            <a:ext cx="1248578" cy="302240"/>
          </a:xfrm>
          <a:prstGeom prst="curved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 : en arc 21">
            <a:extLst>
              <a:ext uri="{FF2B5EF4-FFF2-40B4-BE49-F238E27FC236}">
                <a16:creationId xmlns:a16="http://schemas.microsoft.com/office/drawing/2014/main" id="{8CDD8589-666F-9A43-E76C-A35648D71CE6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7125404" y="5818670"/>
            <a:ext cx="1238418" cy="260043"/>
          </a:xfrm>
          <a:prstGeom prst="curvedConnector3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56705F42-1B53-F760-D3F2-E4B93A4F6C6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411236" y="5873248"/>
            <a:ext cx="206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>
                <a:hlinkClick r:id="rId14"/>
              </a:rPr>
              <a:t>Un questionnaire </a:t>
            </a:r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3485773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5</a:t>
            </a:fld>
            <a:endParaRPr lang="fr-BE"/>
          </a:p>
        </p:txBody>
      </p:sp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A462873E-5882-1CB2-A378-97C5BA1C1F18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1161167"/>
              </p:ext>
            </p:extLst>
          </p:nvPr>
        </p:nvGraphicFramePr>
        <p:xfrm>
          <a:off x="838200" y="1832692"/>
          <a:ext cx="10591800" cy="45236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95900">
                  <a:extLst>
                    <a:ext uri="{9D8B030D-6E8A-4147-A177-3AD203B41FA5}">
                      <a16:colId xmlns:a16="http://schemas.microsoft.com/office/drawing/2014/main" val="101252229"/>
                    </a:ext>
                  </a:extLst>
                </a:gridCol>
                <a:gridCol w="5295900">
                  <a:extLst>
                    <a:ext uri="{9D8B030D-6E8A-4147-A177-3AD203B41FA5}">
                      <a16:colId xmlns:a16="http://schemas.microsoft.com/office/drawing/2014/main" val="2094980532"/>
                    </a:ext>
                  </a:extLst>
                </a:gridCol>
              </a:tblGrid>
              <a:tr h="893827">
                <a:tc>
                  <a:txBody>
                    <a:bodyPr/>
                    <a:lstStyle/>
                    <a:p>
                      <a:pPr algn="ctr"/>
                      <a:r>
                        <a:rPr lang="fr-BE" sz="4000" b="0" dirty="0">
                          <a:latin typeface="+mj-lt"/>
                        </a:rPr>
                        <a:t>Des 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4000" b="0" dirty="0">
                          <a:latin typeface="+mj-lt"/>
                        </a:rPr>
                        <a:t>Un module en ligne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61635"/>
                  </a:ext>
                </a:extLst>
              </a:tr>
              <a:tr h="3629831">
                <a:tc>
                  <a:txBody>
                    <a:bodyPr/>
                    <a:lstStyle/>
                    <a:p>
                      <a:pPr marR="0" lvl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endParaRPr lang="fr-BE" noProof="0" dirty="0"/>
                    </a:p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BE" sz="2000" noProof="0" dirty="0"/>
                        <a:t>Des ateliers en présentiel sur Campus ou dans les implantations; </a:t>
                      </a:r>
                    </a:p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BE" sz="2000" noProof="0" dirty="0"/>
                        <a:t>Des webinaires en ligne (en direct ou en différé à revoir sous la forme de podcasts); </a:t>
                      </a:r>
                    </a:p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BE" sz="2000" noProof="0" dirty="0"/>
                        <a:t>Des accompagnements individuels ou en équipe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fr-BE" sz="2400" dirty="0"/>
                    </a:p>
                    <a:p>
                      <a:pPr algn="just"/>
                      <a:r>
                        <a:rPr lang="fr-BE" sz="2000" dirty="0"/>
                        <a:t>Un module en ligne sur la plateforme </a:t>
                      </a:r>
                      <a:r>
                        <a:rPr lang="fr-BE" sz="2000" dirty="0" err="1"/>
                        <a:t>ConnectED</a:t>
                      </a:r>
                      <a:r>
                        <a:rPr lang="fr-BE" sz="2000" dirty="0"/>
                        <a:t> à suivre à son rythme en fonction de ses besoins.</a:t>
                      </a:r>
                    </a:p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540632"/>
                  </a:ext>
                </a:extLst>
              </a:tr>
            </a:tbl>
          </a:graphicData>
        </a:graphic>
      </p:graphicFrame>
      <p:sp>
        <p:nvSpPr>
          <p:cNvPr id="8" name="Titre 7">
            <a:extLst>
              <a:ext uri="{FF2B5EF4-FFF2-40B4-BE49-F238E27FC236}">
                <a16:creationId xmlns:a16="http://schemas.microsoft.com/office/drawing/2014/main" id="{47990573-9CF0-AFEF-774F-5B94D543FC4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BE" sz="5200" dirty="0">
                <a:solidFill>
                  <a:srgbClr val="009790"/>
                </a:solidFill>
              </a:rPr>
              <a:t>Mise en place du projet</a:t>
            </a:r>
          </a:p>
        </p:txBody>
      </p:sp>
    </p:spTree>
    <p:extLst>
      <p:ext uri="{BB962C8B-B14F-4D97-AF65-F5344CB8AC3E}">
        <p14:creationId xmlns:p14="http://schemas.microsoft.com/office/powerpoint/2010/main" val="599869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hlinkClick r:id="rId6"/>
            <a:extLst>
              <a:ext uri="{FF2B5EF4-FFF2-40B4-BE49-F238E27FC236}">
                <a16:creationId xmlns:a16="http://schemas.microsoft.com/office/drawing/2014/main" id="{88502359-1CF1-B419-3956-CAFDA449C1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6600" y="1113328"/>
            <a:ext cx="10718800" cy="537954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6</a:t>
            </a:fld>
            <a:endParaRPr lang="fr-BE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7990573-9CF0-AFEF-774F-5B94D543FC4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BE" sz="5200" dirty="0">
                <a:solidFill>
                  <a:srgbClr val="009790"/>
                </a:solidFill>
              </a:rPr>
              <a:t>Module en ligne </a:t>
            </a:r>
          </a:p>
        </p:txBody>
      </p:sp>
    </p:spTree>
    <p:extLst>
      <p:ext uri="{BB962C8B-B14F-4D97-AF65-F5344CB8AC3E}">
        <p14:creationId xmlns:p14="http://schemas.microsoft.com/office/powerpoint/2010/main" val="3208791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8F0B655-87D2-803B-A0E3-C6B33CE2C2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2571639"/>
            <a:ext cx="4358640" cy="19800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BE" sz="4000" kern="1200" dirty="0">
                <a:solidFill>
                  <a:srgbClr val="009790"/>
                </a:solidFill>
                <a:latin typeface="+mj-lt"/>
                <a:ea typeface="+mj-ea"/>
                <a:cs typeface="+mj-cs"/>
              </a:rPr>
              <a:t>Et vous ? Quels sont vos usages de Moodle ?</a:t>
            </a:r>
            <a:endParaRPr lang="en-US" sz="4000" kern="1200" dirty="0">
              <a:solidFill>
                <a:srgbClr val="00979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" name="Image 35" descr="Une image contenant habits, illustration, clipart, dessin humoristique&#10;&#10;Description générée automatiquement">
            <a:extLst>
              <a:ext uri="{FF2B5EF4-FFF2-40B4-BE49-F238E27FC236}">
                <a16:creationId xmlns:a16="http://schemas.microsoft.com/office/drawing/2014/main" id="{744F8176-0D43-6D53-A252-E060EC464E7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9" y="983475"/>
            <a:ext cx="5507803" cy="4888174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FAC0E9-7E18-4E31-8756-1B9D8B06632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8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9D96E3F-159B-4733-BE61-1AAB43A5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02B2A-E3B3-4965-8D55-B58E5405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F0B655-87D2-803B-A0E3-C6B33CE2C20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79784" y="215525"/>
            <a:ext cx="10021446" cy="1035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J’explore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plateforme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505F6D-25F2-479B-AEEE-66F34B3F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298"/>
            <a:ext cx="2514948" cy="2174333"/>
            <a:chOff x="-305" y="-4155"/>
            <a:chExt cx="2514948" cy="217433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C49ED7-EC50-4D2C-A945-D4907F08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A8266C-3886-4618-B2EB-EA7FE32CE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4610CF-D689-4B1B-A7FB-1CE14209E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A7C44F-B555-41AC-95A7-645015293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A542E-DBAB-412E-9F06-247CFE5F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304973" y="939510"/>
            <a:ext cx="4826538" cy="2947516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1E2FAC-3A8F-4977-ACC1-92B455FD4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64E774-D8C6-4806-9911-955DD803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50CBAC-6145-4598-BA48-1EB500923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451637-F91B-479F-8251-660E2281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BA9E690F-964F-A27C-CEC2-CE7C5EBA4C4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4684" y="1975559"/>
            <a:ext cx="11502325" cy="255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fr-BE" sz="4000" dirty="0">
                <a:solidFill>
                  <a:srgbClr val="009790"/>
                </a:solidFill>
                <a:latin typeface="+mj-lt"/>
              </a:rPr>
              <a:t>Les objectifs </a:t>
            </a:r>
          </a:p>
          <a:p>
            <a:pPr marL="0" indent="0" algn="just">
              <a:buNone/>
            </a:pPr>
            <a:endParaRPr lang="fr-BE" sz="4000" dirty="0">
              <a:solidFill>
                <a:srgbClr val="009790"/>
              </a:solidFill>
              <a:latin typeface="+mj-lt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rgbClr val="1D2125"/>
                </a:solidFill>
                <a:latin typeface="+mj-lt"/>
              </a:rPr>
              <a:t>S</a:t>
            </a:r>
            <a:r>
              <a:rPr lang="fr-BE" sz="2800" i="0" dirty="0">
                <a:solidFill>
                  <a:srgbClr val="1D2125"/>
                </a:solidFill>
                <a:effectLst/>
                <a:latin typeface="+mj-lt"/>
              </a:rPr>
              <a:t>'orienter dans la plateforme </a:t>
            </a:r>
            <a:r>
              <a:rPr lang="fr-BE" sz="2800" i="0" dirty="0" err="1">
                <a:solidFill>
                  <a:srgbClr val="1D2125"/>
                </a:solidFill>
                <a:effectLst/>
                <a:latin typeface="+mj-lt"/>
              </a:rPr>
              <a:t>ConnectED</a:t>
            </a:r>
            <a:r>
              <a:rPr lang="fr-BE" sz="2800" i="0" dirty="0">
                <a:solidFill>
                  <a:srgbClr val="1D2125"/>
                </a:solidFill>
                <a:effectLst/>
                <a:latin typeface="+mj-lt"/>
              </a:rPr>
              <a:t>;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rgbClr val="1D2125"/>
                </a:solidFill>
                <a:latin typeface="+mj-lt"/>
              </a:rPr>
              <a:t>P</a:t>
            </a:r>
            <a:r>
              <a:rPr lang="fr-BE" sz="2800" i="0" dirty="0">
                <a:solidFill>
                  <a:srgbClr val="1D2125"/>
                </a:solidFill>
                <a:effectLst/>
                <a:latin typeface="+mj-lt"/>
              </a:rPr>
              <a:t>aramétrer son parcours d'apprentissage en ligne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7FAC0E9-7E18-4E31-8756-1B9D8B066322}" type="slidenum">
              <a:rPr lang="fr-BE" smtClean="0"/>
              <a:t>8</a:t>
            </a:fld>
            <a:endParaRPr lang="fr-BE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7F27211-EAE8-D789-351D-D26736A28DBC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25649" y="5273040"/>
            <a:ext cx="109728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5835C8A-9725-C282-8F5E-55E760067BB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082800" y="4919097"/>
            <a:ext cx="401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fr-BE" sz="4000" dirty="0">
                <a:solidFill>
                  <a:srgbClr val="009790"/>
                </a:solidFill>
                <a:latin typeface="+mj-lt"/>
                <a:hlinkClick r:id="rId11"/>
              </a:rPr>
              <a:t>Allons-y !  </a:t>
            </a:r>
            <a:endParaRPr lang="fr-BE" sz="4000" dirty="0">
              <a:solidFill>
                <a:srgbClr val="0097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2940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F0B655-87D2-803B-A0E3-C6B33CE2C20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Vos questions ?</a:t>
            </a:r>
          </a:p>
        </p:txBody>
      </p:sp>
      <p:pic>
        <p:nvPicPr>
          <p:cNvPr id="111" name="Graphic 86" descr="Help">
            <a:extLst>
              <a:ext uri="{FF2B5EF4-FFF2-40B4-BE49-F238E27FC236}">
                <a16:creationId xmlns:a16="http://schemas.microsoft.com/office/drawing/2014/main" id="{349CA4DB-EF89-822F-9DF1-33CC0B801C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12" name="Group 9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13" name="Freeform: Shape 9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9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544949-F09A-BE1F-7756-A01EC07673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FAC0E9-7E18-4E31-8756-1B9D8B06632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11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Personnalisé 6">
      <a:dk1>
        <a:sysClr val="windowText" lastClr="000000"/>
      </a:dk1>
      <a:lt1>
        <a:sysClr val="window" lastClr="FFFFFF"/>
      </a:lt1>
      <a:dk2>
        <a:srgbClr val="009790"/>
      </a:dk2>
      <a:lt2>
        <a:srgbClr val="E3DED1"/>
      </a:lt2>
      <a:accent1>
        <a:srgbClr val="00746E"/>
      </a:accent1>
      <a:accent2>
        <a:srgbClr val="00746E"/>
      </a:accent2>
      <a:accent3>
        <a:srgbClr val="009790"/>
      </a:accent3>
      <a:accent4>
        <a:srgbClr val="009790"/>
      </a:accent4>
      <a:accent5>
        <a:srgbClr val="02AE89"/>
      </a:accent5>
      <a:accent6>
        <a:srgbClr val="00B4AB"/>
      </a:accent6>
      <a:hlink>
        <a:srgbClr val="318C98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456</Words>
  <Application>Microsoft Office PowerPoint</Application>
  <PresentationFormat>Grand écran</PresentationFormat>
  <Paragraphs>94</Paragraphs>
  <Slides>22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Thème Office</vt:lpstr>
      <vt:lpstr>Présentation PowerPoint</vt:lpstr>
      <vt:lpstr>Préambule</vt:lpstr>
      <vt:lpstr>Activité brise-glace</vt:lpstr>
      <vt:lpstr>Genèse du projet</vt:lpstr>
      <vt:lpstr>Mise en place du projet</vt:lpstr>
      <vt:lpstr>Module en ligne </vt:lpstr>
      <vt:lpstr>Et vous ? Quels sont vos usages de Moodle ?</vt:lpstr>
      <vt:lpstr>J’explore la plateforme </vt:lpstr>
      <vt:lpstr>Vos questions ?</vt:lpstr>
      <vt:lpstr>Je crée mon module en ligne </vt:lpstr>
      <vt:lpstr>Je crée mon module en ligne</vt:lpstr>
      <vt:lpstr>Les incontournables</vt:lpstr>
      <vt:lpstr>Les questions à se poser</vt:lpstr>
      <vt:lpstr>Les ressources</vt:lpstr>
      <vt:lpstr>Les activités</vt:lpstr>
      <vt:lpstr>Quel est votre top 3 des activités ou des ressources sur Moodle ? Pourquoi ?</vt:lpstr>
      <vt:lpstr>L’éditeur de texte</vt:lpstr>
      <vt:lpstr>Vos questions ?</vt:lpstr>
      <vt:lpstr>À vous de créer !</vt:lpstr>
      <vt:lpstr>Les conseils </vt:lpstr>
      <vt:lpstr>Pour conclure </vt:lpstr>
      <vt:lpstr>Merci pour votre attention !</vt:lpstr>
    </vt:vector>
  </TitlesOfParts>
  <Company>HELHa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Axelle ZANICHELLI</dc:creator>
  <cp:lastModifiedBy>Axelle ZANICHELLI</cp:lastModifiedBy>
  <cp:revision>2</cp:revision>
  <dcterms:created xsi:type="dcterms:W3CDTF">2024-03-23T15:55:56Z</dcterms:created>
  <dcterms:modified xsi:type="dcterms:W3CDTF">2024-04-03T18:22:36Z</dcterms:modified>
</cp:coreProperties>
</file>