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66_B343B1E6.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6"/>
  </p:notesMasterIdLst>
  <p:handoutMasterIdLst>
    <p:handoutMasterId r:id="rId37"/>
  </p:handoutMasterIdLst>
  <p:sldIdLst>
    <p:sldId id="323" r:id="rId5"/>
    <p:sldId id="258" r:id="rId6"/>
    <p:sldId id="338" r:id="rId7"/>
    <p:sldId id="342" r:id="rId8"/>
    <p:sldId id="378" r:id="rId9"/>
    <p:sldId id="379" r:id="rId10"/>
    <p:sldId id="334" r:id="rId11"/>
    <p:sldId id="382" r:id="rId12"/>
    <p:sldId id="358" r:id="rId13"/>
    <p:sldId id="359" r:id="rId14"/>
    <p:sldId id="360" r:id="rId15"/>
    <p:sldId id="366" r:id="rId16"/>
    <p:sldId id="369" r:id="rId17"/>
    <p:sldId id="368" r:id="rId18"/>
    <p:sldId id="375" r:id="rId19"/>
    <p:sldId id="376" r:id="rId20"/>
    <p:sldId id="304" r:id="rId21"/>
    <p:sldId id="341" r:id="rId22"/>
    <p:sldId id="344" r:id="rId23"/>
    <p:sldId id="325" r:id="rId24"/>
    <p:sldId id="340" r:id="rId25"/>
    <p:sldId id="345" r:id="rId26"/>
    <p:sldId id="381" r:id="rId27"/>
    <p:sldId id="380" r:id="rId28"/>
    <p:sldId id="347" r:id="rId29"/>
    <p:sldId id="335" r:id="rId30"/>
    <p:sldId id="385" r:id="rId31"/>
    <p:sldId id="384" r:id="rId32"/>
    <p:sldId id="336" r:id="rId33"/>
    <p:sldId id="339" r:id="rId34"/>
    <p:sldId id="314" r:id="rId3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9D32C5-6671-93A5-858B-13C70892BDE2}" name="Flore Louette" initials="FL" userId="S::flore.louette@uclouvain.be::5a569301-e40e-4636-b6a4-fb793b35529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lore Louette" initials="FL" lastIdx="1" clrIdx="0">
    <p:extLst>
      <p:ext uri="{19B8F6BF-5375-455C-9EA6-DF929625EA0E}">
        <p15:presenceInfo xmlns:p15="http://schemas.microsoft.com/office/powerpoint/2012/main" userId="Flore Louette" providerId="None"/>
      </p:ext>
    </p:extLst>
  </p:cmAuthor>
  <p:cmAuthor id="2" name="Flore Louette" initials="FL [2]" lastIdx="2" clrIdx="1">
    <p:extLst>
      <p:ext uri="{19B8F6BF-5375-455C-9EA6-DF929625EA0E}">
        <p15:presenceInfo xmlns:p15="http://schemas.microsoft.com/office/powerpoint/2012/main" userId="S::flore.louette@uclouvain.be::5a569301-e40e-4636-b6a4-fb793b3552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6135"/>
    <a:srgbClr val="008080"/>
    <a:srgbClr val="ED7D31"/>
    <a:srgbClr val="E57432"/>
    <a:srgbClr val="303031"/>
    <a:srgbClr val="009942"/>
    <a:srgbClr val="1B9131"/>
    <a:srgbClr val="349A9A"/>
    <a:srgbClr val="282B28"/>
    <a:srgbClr val="A249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A81570-DB9B-4C09-AA6A-715F5D44B67F}" v="6" dt="2025-03-28T11:06:47.61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21" autoAdjust="0"/>
    <p:restoredTop sz="89150" autoAdjust="0"/>
  </p:normalViewPr>
  <p:slideViewPr>
    <p:cSldViewPr snapToGrid="0">
      <p:cViewPr varScale="1">
        <p:scale>
          <a:sx n="73" d="100"/>
          <a:sy n="73" d="100"/>
        </p:scale>
        <p:origin x="1258" y="72"/>
      </p:cViewPr>
      <p:guideLst>
        <p:guide orient="horz" pos="2160"/>
        <p:guide pos="3817"/>
      </p:guideLst>
    </p:cSldViewPr>
  </p:slideViewPr>
  <p:notesTextViewPr>
    <p:cViewPr>
      <p:scale>
        <a:sx n="1" d="1"/>
        <a:sy n="1" d="1"/>
      </p:scale>
      <p:origin x="0" y="0"/>
    </p:cViewPr>
  </p:notesTextViewPr>
  <p:notesViewPr>
    <p:cSldViewPr snapToGrid="0">
      <p:cViewPr varScale="1">
        <p:scale>
          <a:sx n="58" d="100"/>
          <a:sy n="58" d="100"/>
        </p:scale>
        <p:origin x="2275" y="5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ore Louette" userId="5a569301-e40e-4636-b6a4-fb793b355293" providerId="ADAL" clId="{FFA81570-DB9B-4C09-AA6A-715F5D44B67F}"/>
    <pc:docChg chg="custSel delSld modSld sldOrd">
      <pc:chgData name="Flore Louette" userId="5a569301-e40e-4636-b6a4-fb793b355293" providerId="ADAL" clId="{FFA81570-DB9B-4C09-AA6A-715F5D44B67F}" dt="2025-03-28T11:06:33.078" v="126" actId="3626"/>
      <pc:docMkLst>
        <pc:docMk/>
      </pc:docMkLst>
      <pc:sldChg chg="modSp mod">
        <pc:chgData name="Flore Louette" userId="5a569301-e40e-4636-b6a4-fb793b355293" providerId="ADAL" clId="{FFA81570-DB9B-4C09-AA6A-715F5D44B67F}" dt="2025-03-17T15:11:50.459" v="63" actId="20577"/>
        <pc:sldMkLst>
          <pc:docMk/>
          <pc:sldMk cId="3862506520" sldId="258"/>
        </pc:sldMkLst>
        <pc:spChg chg="mod">
          <ac:chgData name="Flore Louette" userId="5a569301-e40e-4636-b6a4-fb793b355293" providerId="ADAL" clId="{FFA81570-DB9B-4C09-AA6A-715F5D44B67F}" dt="2025-03-17T15:11:50.459" v="63" actId="20577"/>
          <ac:spMkLst>
            <pc:docMk/>
            <pc:sldMk cId="3862506520" sldId="258"/>
            <ac:spMk id="3" creationId="{B6A3C816-D427-F540-627E-6DC9455598A5}"/>
          </ac:spMkLst>
        </pc:spChg>
      </pc:sldChg>
      <pc:sldChg chg="modSp mod">
        <pc:chgData name="Flore Louette" userId="5a569301-e40e-4636-b6a4-fb793b355293" providerId="ADAL" clId="{FFA81570-DB9B-4C09-AA6A-715F5D44B67F}" dt="2025-03-25T15:33:32.978" v="78" actId="20577"/>
        <pc:sldMkLst>
          <pc:docMk/>
          <pc:sldMk cId="343179022" sldId="334"/>
        </pc:sldMkLst>
        <pc:spChg chg="mod">
          <ac:chgData name="Flore Louette" userId="5a569301-e40e-4636-b6a4-fb793b355293" providerId="ADAL" clId="{FFA81570-DB9B-4C09-AA6A-715F5D44B67F}" dt="2025-03-25T15:33:32.978" v="78" actId="20577"/>
          <ac:spMkLst>
            <pc:docMk/>
            <pc:sldMk cId="343179022" sldId="334"/>
            <ac:spMk id="2" creationId="{51B8A10E-77F7-9DA2-FEB1-80AA153638F1}"/>
          </ac:spMkLst>
        </pc:spChg>
      </pc:sldChg>
      <pc:sldChg chg="modSp mod">
        <pc:chgData name="Flore Louette" userId="5a569301-e40e-4636-b6a4-fb793b355293" providerId="ADAL" clId="{FFA81570-DB9B-4C09-AA6A-715F5D44B67F}" dt="2025-03-14T14:27:12.002" v="3" actId="3626"/>
        <pc:sldMkLst>
          <pc:docMk/>
          <pc:sldMk cId="4045144945" sldId="335"/>
        </pc:sldMkLst>
        <pc:spChg chg="mod">
          <ac:chgData name="Flore Louette" userId="5a569301-e40e-4636-b6a4-fb793b355293" providerId="ADAL" clId="{FFA81570-DB9B-4C09-AA6A-715F5D44B67F}" dt="2025-03-14T14:27:12.002" v="3" actId="3626"/>
          <ac:spMkLst>
            <pc:docMk/>
            <pc:sldMk cId="4045144945" sldId="335"/>
            <ac:spMk id="5" creationId="{B23D5082-37E3-DE80-6F94-82A7B10DA998}"/>
          </ac:spMkLst>
        </pc:spChg>
      </pc:sldChg>
      <pc:sldChg chg="modSp mod">
        <pc:chgData name="Flore Louette" userId="5a569301-e40e-4636-b6a4-fb793b355293" providerId="ADAL" clId="{FFA81570-DB9B-4C09-AA6A-715F5D44B67F}" dt="2025-03-28T11:06:33.078" v="126" actId="3626"/>
        <pc:sldMkLst>
          <pc:docMk/>
          <pc:sldMk cId="3337752251" sldId="336"/>
        </pc:sldMkLst>
        <pc:spChg chg="mod">
          <ac:chgData name="Flore Louette" userId="5a569301-e40e-4636-b6a4-fb793b355293" providerId="ADAL" clId="{FFA81570-DB9B-4C09-AA6A-715F5D44B67F}" dt="2025-03-14T14:27:41.478" v="23" actId="20577"/>
          <ac:spMkLst>
            <pc:docMk/>
            <pc:sldMk cId="3337752251" sldId="336"/>
            <ac:spMk id="4" creationId="{4D5D5784-8A18-06B0-275F-460A49F9C76F}"/>
          </ac:spMkLst>
        </pc:spChg>
        <pc:spChg chg="mod">
          <ac:chgData name="Flore Louette" userId="5a569301-e40e-4636-b6a4-fb793b355293" providerId="ADAL" clId="{FFA81570-DB9B-4C09-AA6A-715F5D44B67F}" dt="2025-03-28T11:06:33.078" v="126" actId="3626"/>
          <ac:spMkLst>
            <pc:docMk/>
            <pc:sldMk cId="3337752251" sldId="336"/>
            <ac:spMk id="19" creationId="{FF6DA946-6EE6-FCD8-EDB6-6B8DCD4D5E08}"/>
          </ac:spMkLst>
        </pc:spChg>
        <pc:spChg chg="mod">
          <ac:chgData name="Flore Louette" userId="5a569301-e40e-4636-b6a4-fb793b355293" providerId="ADAL" clId="{FFA81570-DB9B-4C09-AA6A-715F5D44B67F}" dt="2025-03-14T14:27:36.408" v="22" actId="1076"/>
          <ac:spMkLst>
            <pc:docMk/>
            <pc:sldMk cId="3337752251" sldId="336"/>
            <ac:spMk id="20" creationId="{46B3A2D1-1161-F7C4-3CFA-DEC281E0EE48}"/>
          </ac:spMkLst>
        </pc:spChg>
      </pc:sldChg>
      <pc:sldChg chg="modSp mod">
        <pc:chgData name="Flore Louette" userId="5a569301-e40e-4636-b6a4-fb793b355293" providerId="ADAL" clId="{FFA81570-DB9B-4C09-AA6A-715F5D44B67F}" dt="2025-03-17T15:16:25.117" v="68" actId="20577"/>
        <pc:sldMkLst>
          <pc:docMk/>
          <pc:sldMk cId="4156813048" sldId="338"/>
        </pc:sldMkLst>
        <pc:spChg chg="mod">
          <ac:chgData name="Flore Louette" userId="5a569301-e40e-4636-b6a4-fb793b355293" providerId="ADAL" clId="{FFA81570-DB9B-4C09-AA6A-715F5D44B67F}" dt="2025-03-17T15:16:25.117" v="68" actId="20577"/>
          <ac:spMkLst>
            <pc:docMk/>
            <pc:sldMk cId="4156813048" sldId="338"/>
            <ac:spMk id="8" creationId="{7A34A9D3-576B-1A11-A6E9-E2211EC9B596}"/>
          </ac:spMkLst>
        </pc:spChg>
      </pc:sldChg>
      <pc:sldChg chg="modNotesTx">
        <pc:chgData name="Flore Louette" userId="5a569301-e40e-4636-b6a4-fb793b355293" providerId="ADAL" clId="{FFA81570-DB9B-4C09-AA6A-715F5D44B67F}" dt="2025-03-25T15:43:31.941" v="125" actId="20577"/>
        <pc:sldMkLst>
          <pc:docMk/>
          <pc:sldMk cId="4033914313" sldId="341"/>
        </pc:sldMkLst>
      </pc:sldChg>
      <pc:sldChg chg="modSp mod ord">
        <pc:chgData name="Flore Louette" userId="5a569301-e40e-4636-b6a4-fb793b355293" providerId="ADAL" clId="{FFA81570-DB9B-4C09-AA6A-715F5D44B67F}" dt="2025-03-25T15:33:29.029" v="76" actId="20577"/>
        <pc:sldMkLst>
          <pc:docMk/>
          <pc:sldMk cId="2226063489" sldId="342"/>
        </pc:sldMkLst>
        <pc:spChg chg="mod">
          <ac:chgData name="Flore Louette" userId="5a569301-e40e-4636-b6a4-fb793b355293" providerId="ADAL" clId="{FFA81570-DB9B-4C09-AA6A-715F5D44B67F}" dt="2025-03-25T15:33:29.029" v="76" actId="20577"/>
          <ac:spMkLst>
            <pc:docMk/>
            <pc:sldMk cId="2226063489" sldId="342"/>
            <ac:spMk id="2" creationId="{DB3738B2-5EAE-E1FF-EEBA-A4755058886A}"/>
          </ac:spMkLst>
        </pc:spChg>
      </pc:sldChg>
      <pc:sldChg chg="delSp mod delAnim">
        <pc:chgData name="Flore Louette" userId="5a569301-e40e-4636-b6a4-fb793b355293" providerId="ADAL" clId="{FFA81570-DB9B-4C09-AA6A-715F5D44B67F}" dt="2025-03-14T14:26:12.297" v="1" actId="478"/>
        <pc:sldMkLst>
          <pc:docMk/>
          <pc:sldMk cId="2826566783" sldId="344"/>
        </pc:sldMkLst>
      </pc:sldChg>
      <pc:sldChg chg="del">
        <pc:chgData name="Flore Louette" userId="5a569301-e40e-4636-b6a4-fb793b355293" providerId="ADAL" clId="{FFA81570-DB9B-4C09-AA6A-715F5D44B67F}" dt="2025-03-14T14:26:07.631" v="0" actId="2696"/>
        <pc:sldMkLst>
          <pc:docMk/>
          <pc:sldMk cId="2601606931" sldId="377"/>
        </pc:sldMkLst>
      </pc:sldChg>
      <pc:sldChg chg="ord">
        <pc:chgData name="Flore Louette" userId="5a569301-e40e-4636-b6a4-fb793b355293" providerId="ADAL" clId="{FFA81570-DB9B-4C09-AA6A-715F5D44B67F}" dt="2025-03-17T15:17:10.026" v="72"/>
        <pc:sldMkLst>
          <pc:docMk/>
          <pc:sldMk cId="1173082924" sldId="378"/>
        </pc:sldMkLst>
      </pc:sldChg>
      <pc:sldChg chg="ord">
        <pc:chgData name="Flore Louette" userId="5a569301-e40e-4636-b6a4-fb793b355293" providerId="ADAL" clId="{FFA81570-DB9B-4C09-AA6A-715F5D44B67F}" dt="2025-03-17T15:17:15.211" v="74"/>
        <pc:sldMkLst>
          <pc:docMk/>
          <pc:sldMk cId="1171114798" sldId="379"/>
        </pc:sldMkLst>
      </pc:sldChg>
      <pc:sldChg chg="del">
        <pc:chgData name="Flore Louette" userId="5a569301-e40e-4636-b6a4-fb793b355293" providerId="ADAL" clId="{FFA81570-DB9B-4C09-AA6A-715F5D44B67F}" dt="2025-03-14T14:26:21.240" v="2" actId="2696"/>
        <pc:sldMkLst>
          <pc:docMk/>
          <pc:sldMk cId="2045731321" sldId="386"/>
        </pc:sldMkLst>
      </pc:sldChg>
      <pc:sldChg chg="del">
        <pc:chgData name="Flore Louette" userId="5a569301-e40e-4636-b6a4-fb793b355293" providerId="ADAL" clId="{FFA81570-DB9B-4C09-AA6A-715F5D44B67F}" dt="2025-03-14T14:27:52.655" v="24" actId="2696"/>
        <pc:sldMkLst>
          <pc:docMk/>
          <pc:sldMk cId="969073355" sldId="388"/>
        </pc:sldMkLst>
      </pc:sldChg>
    </pc:docChg>
  </pc:docChgLst>
  <pc:docChgLst>
    <pc:chgData name="Flore Louette" userId="5a569301-e40e-4636-b6a4-fb793b355293" providerId="ADAL" clId="{BDAF828D-1A4B-4533-8CB3-D592339B4CB4}"/>
    <pc:docChg chg="undo redo custSel addSld delSld modSld sldOrd modMainMaster modNotesMaster">
      <pc:chgData name="Flore Louette" userId="5a569301-e40e-4636-b6a4-fb793b355293" providerId="ADAL" clId="{BDAF828D-1A4B-4533-8CB3-D592339B4CB4}" dt="2025-03-14T14:19:42.199" v="14020" actId="2711"/>
      <pc:docMkLst>
        <pc:docMk/>
      </pc:docMkLst>
      <pc:sldChg chg="delSp modSp mod">
        <pc:chgData name="Flore Louette" userId="5a569301-e40e-4636-b6a4-fb793b355293" providerId="ADAL" clId="{BDAF828D-1A4B-4533-8CB3-D592339B4CB4}" dt="2025-03-14T14:19:42.199" v="14020" actId="2711"/>
        <pc:sldMkLst>
          <pc:docMk/>
          <pc:sldMk cId="3862506520" sldId="258"/>
        </pc:sldMkLst>
        <pc:spChg chg="mod">
          <ac:chgData name="Flore Louette" userId="5a569301-e40e-4636-b6a4-fb793b355293" providerId="ADAL" clId="{BDAF828D-1A4B-4533-8CB3-D592339B4CB4}" dt="2025-03-14T14:19:42.199" v="14020" actId="2711"/>
          <ac:spMkLst>
            <pc:docMk/>
            <pc:sldMk cId="3862506520" sldId="258"/>
            <ac:spMk id="3" creationId="{B6A3C816-D427-F540-627E-6DC9455598A5}"/>
          </ac:spMkLst>
        </pc:spChg>
      </pc:sldChg>
      <pc:sldChg chg="modSp mod modNotesTx">
        <pc:chgData name="Flore Louette" userId="5a569301-e40e-4636-b6a4-fb793b355293" providerId="ADAL" clId="{BDAF828D-1A4B-4533-8CB3-D592339B4CB4}" dt="2025-03-14T13:51:47.568" v="11971" actId="20577"/>
        <pc:sldMkLst>
          <pc:docMk/>
          <pc:sldMk cId="3418846856" sldId="304"/>
        </pc:sldMkLst>
        <pc:spChg chg="mod">
          <ac:chgData name="Flore Louette" userId="5a569301-e40e-4636-b6a4-fb793b355293" providerId="ADAL" clId="{BDAF828D-1A4B-4533-8CB3-D592339B4CB4}" dt="2025-02-13T14:33:11.802" v="802" actId="1076"/>
          <ac:spMkLst>
            <pc:docMk/>
            <pc:sldMk cId="3418846856" sldId="304"/>
            <ac:spMk id="4" creationId="{D73DB5FD-14CD-CEEA-2B51-50E948310553}"/>
          </ac:spMkLst>
        </pc:spChg>
        <pc:spChg chg="mod">
          <ac:chgData name="Flore Louette" userId="5a569301-e40e-4636-b6a4-fb793b355293" providerId="ADAL" clId="{BDAF828D-1A4B-4533-8CB3-D592339B4CB4}" dt="2025-03-13T13:13:55.326" v="6559" actId="20577"/>
          <ac:spMkLst>
            <pc:docMk/>
            <pc:sldMk cId="3418846856" sldId="304"/>
            <ac:spMk id="5" creationId="{847DC487-31BC-B3ED-5CDB-D60973D76B9A}"/>
          </ac:spMkLst>
        </pc:spChg>
        <pc:spChg chg="mod">
          <ac:chgData name="Flore Louette" userId="5a569301-e40e-4636-b6a4-fb793b355293" providerId="ADAL" clId="{BDAF828D-1A4B-4533-8CB3-D592339B4CB4}" dt="2025-02-13T14:33:13.639" v="806" actId="1076"/>
          <ac:spMkLst>
            <pc:docMk/>
            <pc:sldMk cId="3418846856" sldId="304"/>
            <ac:spMk id="6" creationId="{21B808C8-A002-7C5F-DA43-5B010F39A35C}"/>
          </ac:spMkLst>
        </pc:spChg>
      </pc:sldChg>
      <pc:sldChg chg="modSp mod">
        <pc:chgData name="Flore Louette" userId="5a569301-e40e-4636-b6a4-fb793b355293" providerId="ADAL" clId="{BDAF828D-1A4B-4533-8CB3-D592339B4CB4}" dt="2025-03-13T13:55:01.411" v="7859" actId="20577"/>
        <pc:sldMkLst>
          <pc:docMk/>
          <pc:sldMk cId="2107231288" sldId="323"/>
        </pc:sldMkLst>
        <pc:spChg chg="mod">
          <ac:chgData name="Flore Louette" userId="5a569301-e40e-4636-b6a4-fb793b355293" providerId="ADAL" clId="{BDAF828D-1A4B-4533-8CB3-D592339B4CB4}" dt="2025-02-13T14:19:10.605" v="111" actId="20577"/>
          <ac:spMkLst>
            <pc:docMk/>
            <pc:sldMk cId="2107231288" sldId="323"/>
            <ac:spMk id="2" creationId="{71291796-E843-8A00-9784-4DC6E637DED5}"/>
          </ac:spMkLst>
        </pc:spChg>
        <pc:spChg chg="mod">
          <ac:chgData name="Flore Louette" userId="5a569301-e40e-4636-b6a4-fb793b355293" providerId="ADAL" clId="{BDAF828D-1A4B-4533-8CB3-D592339B4CB4}" dt="2025-03-13T13:55:01.411" v="7859" actId="20577"/>
          <ac:spMkLst>
            <pc:docMk/>
            <pc:sldMk cId="2107231288" sldId="323"/>
            <ac:spMk id="3" creationId="{000B0A73-31A9-844A-F8F9-06907BB990AB}"/>
          </ac:spMkLst>
        </pc:spChg>
        <pc:spChg chg="mod">
          <ac:chgData name="Flore Louette" userId="5a569301-e40e-4636-b6a4-fb793b355293" providerId="ADAL" clId="{BDAF828D-1A4B-4533-8CB3-D592339B4CB4}" dt="2025-03-13T13:54:55.313" v="7857" actId="20577"/>
          <ac:spMkLst>
            <pc:docMk/>
            <pc:sldMk cId="2107231288" sldId="323"/>
            <ac:spMk id="8" creationId="{81D29235-B79D-8810-2E03-DB9EF2ADE5C3}"/>
          </ac:spMkLst>
        </pc:spChg>
      </pc:sldChg>
      <pc:sldChg chg="modSp del mod">
        <pc:chgData name="Flore Louette" userId="5a569301-e40e-4636-b6a4-fb793b355293" providerId="ADAL" clId="{BDAF828D-1A4B-4533-8CB3-D592339B4CB4}" dt="2025-03-13T10:39:07.226" v="5554" actId="2696"/>
        <pc:sldMkLst>
          <pc:docMk/>
          <pc:sldMk cId="1562646719" sldId="324"/>
        </pc:sldMkLst>
      </pc:sldChg>
      <pc:sldChg chg="addSp delSp modSp mod ord modAnim modNotesTx">
        <pc:chgData name="Flore Louette" userId="5a569301-e40e-4636-b6a4-fb793b355293" providerId="ADAL" clId="{BDAF828D-1A4B-4533-8CB3-D592339B4CB4}" dt="2025-03-14T14:07:43.373" v="13195" actId="20577"/>
        <pc:sldMkLst>
          <pc:docMk/>
          <pc:sldMk cId="4133056479" sldId="325"/>
        </pc:sldMkLst>
        <pc:spChg chg="mod">
          <ac:chgData name="Flore Louette" userId="5a569301-e40e-4636-b6a4-fb793b355293" providerId="ADAL" clId="{BDAF828D-1A4B-4533-8CB3-D592339B4CB4}" dt="2025-03-13T13:49:43.100" v="7761" actId="20577"/>
          <ac:spMkLst>
            <pc:docMk/>
            <pc:sldMk cId="4133056479" sldId="325"/>
            <ac:spMk id="2" creationId="{58865F89-958C-101F-D620-A2B1F9EA6F2C}"/>
          </ac:spMkLst>
        </pc:spChg>
        <pc:spChg chg="mod">
          <ac:chgData name="Flore Louette" userId="5a569301-e40e-4636-b6a4-fb793b355293" providerId="ADAL" clId="{BDAF828D-1A4B-4533-8CB3-D592339B4CB4}" dt="2025-02-17T13:37:26.083" v="2746" actId="12"/>
          <ac:spMkLst>
            <pc:docMk/>
            <pc:sldMk cId="4133056479" sldId="325"/>
            <ac:spMk id="3" creationId="{8348BC8A-F422-C853-F237-ED6DC9123D5D}"/>
          </ac:spMkLst>
        </pc:spChg>
        <pc:spChg chg="add mod">
          <ac:chgData name="Flore Louette" userId="5a569301-e40e-4636-b6a4-fb793b355293" providerId="ADAL" clId="{BDAF828D-1A4B-4533-8CB3-D592339B4CB4}" dt="2025-02-28T09:02:43.165" v="3672" actId="114"/>
          <ac:spMkLst>
            <pc:docMk/>
            <pc:sldMk cId="4133056479" sldId="325"/>
            <ac:spMk id="11" creationId="{E52E9897-5604-1860-9A73-46E78ECD74E8}"/>
          </ac:spMkLst>
        </pc:spChg>
        <pc:picChg chg="add mod">
          <ac:chgData name="Flore Louette" userId="5a569301-e40e-4636-b6a4-fb793b355293" providerId="ADAL" clId="{BDAF828D-1A4B-4533-8CB3-D592339B4CB4}" dt="2025-02-17T13:52:06.417" v="2952" actId="1076"/>
          <ac:picMkLst>
            <pc:docMk/>
            <pc:sldMk cId="4133056479" sldId="325"/>
            <ac:picMk id="7" creationId="{4C5662F5-14A8-5A58-1A2F-B92B6AB4C248}"/>
          </ac:picMkLst>
        </pc:picChg>
        <pc:cxnChg chg="add mod">
          <ac:chgData name="Flore Louette" userId="5a569301-e40e-4636-b6a4-fb793b355293" providerId="ADAL" clId="{BDAF828D-1A4B-4533-8CB3-D592339B4CB4}" dt="2025-02-17T13:52:09.602" v="2953" actId="1076"/>
          <ac:cxnSpMkLst>
            <pc:docMk/>
            <pc:sldMk cId="4133056479" sldId="325"/>
            <ac:cxnSpMk id="9" creationId="{067E1081-3B72-6AE4-30E6-7F9B60697319}"/>
          </ac:cxnSpMkLst>
        </pc:cxnChg>
      </pc:sldChg>
      <pc:sldChg chg="del">
        <pc:chgData name="Flore Louette" userId="5a569301-e40e-4636-b6a4-fb793b355293" providerId="ADAL" clId="{BDAF828D-1A4B-4533-8CB3-D592339B4CB4}" dt="2025-03-14T09:02:45.741" v="9732" actId="47"/>
        <pc:sldMkLst>
          <pc:docMk/>
          <pc:sldMk cId="2362849016" sldId="326"/>
        </pc:sldMkLst>
      </pc:sldChg>
      <pc:sldChg chg="del">
        <pc:chgData name="Flore Louette" userId="5a569301-e40e-4636-b6a4-fb793b355293" providerId="ADAL" clId="{BDAF828D-1A4B-4533-8CB3-D592339B4CB4}" dt="2025-03-13T15:09:41.929" v="8710" actId="47"/>
        <pc:sldMkLst>
          <pc:docMk/>
          <pc:sldMk cId="674925650" sldId="327"/>
        </pc:sldMkLst>
      </pc:sldChg>
      <pc:sldChg chg="del">
        <pc:chgData name="Flore Louette" userId="5a569301-e40e-4636-b6a4-fb793b355293" providerId="ADAL" clId="{BDAF828D-1A4B-4533-8CB3-D592339B4CB4}" dt="2025-03-13T15:09:52.202" v="8715" actId="47"/>
        <pc:sldMkLst>
          <pc:docMk/>
          <pc:sldMk cId="316695429" sldId="328"/>
        </pc:sldMkLst>
      </pc:sldChg>
      <pc:sldChg chg="addSp delSp modSp del mod">
        <pc:chgData name="Flore Louette" userId="5a569301-e40e-4636-b6a4-fb793b355293" providerId="ADAL" clId="{BDAF828D-1A4B-4533-8CB3-D592339B4CB4}" dt="2025-03-13T08:55:26.163" v="5523" actId="2696"/>
        <pc:sldMkLst>
          <pc:docMk/>
          <pc:sldMk cId="2588764325" sldId="329"/>
        </pc:sldMkLst>
      </pc:sldChg>
      <pc:sldChg chg="del">
        <pc:chgData name="Flore Louette" userId="5a569301-e40e-4636-b6a4-fb793b355293" providerId="ADAL" clId="{BDAF828D-1A4B-4533-8CB3-D592339B4CB4}" dt="2025-03-13T15:09:47.624" v="8712" actId="47"/>
        <pc:sldMkLst>
          <pc:docMk/>
          <pc:sldMk cId="3711008255" sldId="330"/>
        </pc:sldMkLst>
      </pc:sldChg>
      <pc:sldChg chg="del">
        <pc:chgData name="Flore Louette" userId="5a569301-e40e-4636-b6a4-fb793b355293" providerId="ADAL" clId="{BDAF828D-1A4B-4533-8CB3-D592339B4CB4}" dt="2025-03-13T15:09:44.693" v="8711" actId="47"/>
        <pc:sldMkLst>
          <pc:docMk/>
          <pc:sldMk cId="589381255" sldId="331"/>
        </pc:sldMkLst>
      </pc:sldChg>
      <pc:sldChg chg="del">
        <pc:chgData name="Flore Louette" userId="5a569301-e40e-4636-b6a4-fb793b355293" providerId="ADAL" clId="{BDAF828D-1A4B-4533-8CB3-D592339B4CB4}" dt="2025-03-13T13:12:51.413" v="6489" actId="2696"/>
        <pc:sldMkLst>
          <pc:docMk/>
          <pc:sldMk cId="1328289877" sldId="332"/>
        </pc:sldMkLst>
      </pc:sldChg>
      <pc:sldChg chg="addSp delSp modSp del mod">
        <pc:chgData name="Flore Louette" userId="5a569301-e40e-4636-b6a4-fb793b355293" providerId="ADAL" clId="{BDAF828D-1A4B-4533-8CB3-D592339B4CB4}" dt="2025-03-13T13:05:29.723" v="6467" actId="2696"/>
        <pc:sldMkLst>
          <pc:docMk/>
          <pc:sldMk cId="1729805829" sldId="333"/>
        </pc:sldMkLst>
      </pc:sldChg>
      <pc:sldChg chg="modSp mod modNotesTx">
        <pc:chgData name="Flore Louette" userId="5a569301-e40e-4636-b6a4-fb793b355293" providerId="ADAL" clId="{BDAF828D-1A4B-4533-8CB3-D592339B4CB4}" dt="2025-03-14T13:46:47.059" v="11597" actId="20577"/>
        <pc:sldMkLst>
          <pc:docMk/>
          <pc:sldMk cId="343179022" sldId="334"/>
        </pc:sldMkLst>
        <pc:spChg chg="mod">
          <ac:chgData name="Flore Louette" userId="5a569301-e40e-4636-b6a4-fb793b355293" providerId="ADAL" clId="{BDAF828D-1A4B-4533-8CB3-D592339B4CB4}" dt="2025-03-13T13:14:38.106" v="6597" actId="14100"/>
          <ac:spMkLst>
            <pc:docMk/>
            <pc:sldMk cId="343179022" sldId="334"/>
            <ac:spMk id="2" creationId="{51B8A10E-77F7-9DA2-FEB1-80AA153638F1}"/>
          </ac:spMkLst>
        </pc:spChg>
      </pc:sldChg>
      <pc:sldChg chg="addSp modSp mod modAnim modNotesTx">
        <pc:chgData name="Flore Louette" userId="5a569301-e40e-4636-b6a4-fb793b355293" providerId="ADAL" clId="{BDAF828D-1A4B-4533-8CB3-D592339B4CB4}" dt="2025-03-14T14:13:28.300" v="13772" actId="20577"/>
        <pc:sldMkLst>
          <pc:docMk/>
          <pc:sldMk cId="4045144945" sldId="335"/>
        </pc:sldMkLst>
        <pc:spChg chg="mod">
          <ac:chgData name="Flore Louette" userId="5a569301-e40e-4636-b6a4-fb793b355293" providerId="ADAL" clId="{BDAF828D-1A4B-4533-8CB3-D592339B4CB4}" dt="2025-03-13T15:24:39.452" v="8805" actId="21"/>
          <ac:spMkLst>
            <pc:docMk/>
            <pc:sldMk cId="4045144945" sldId="335"/>
            <ac:spMk id="2" creationId="{A0456168-D965-841B-A97D-24F992A3C998}"/>
          </ac:spMkLst>
        </pc:spChg>
        <pc:spChg chg="add mod">
          <ac:chgData name="Flore Louette" userId="5a569301-e40e-4636-b6a4-fb793b355293" providerId="ADAL" clId="{BDAF828D-1A4B-4533-8CB3-D592339B4CB4}" dt="2025-03-13T15:24:58.614" v="8808" actId="1076"/>
          <ac:spMkLst>
            <pc:docMk/>
            <pc:sldMk cId="4045144945" sldId="335"/>
            <ac:spMk id="5" creationId="{B23D5082-37E3-DE80-6F94-82A7B10DA998}"/>
          </ac:spMkLst>
        </pc:spChg>
        <pc:picChg chg="add mod">
          <ac:chgData name="Flore Louette" userId="5a569301-e40e-4636-b6a4-fb793b355293" providerId="ADAL" clId="{BDAF828D-1A4B-4533-8CB3-D592339B4CB4}" dt="2025-03-13T15:12:40.292" v="8725" actId="1076"/>
          <ac:picMkLst>
            <pc:docMk/>
            <pc:sldMk cId="4045144945" sldId="335"/>
            <ac:picMk id="4" creationId="{9A8EEA55-8E12-FF8A-C303-C079CB07A42C}"/>
          </ac:picMkLst>
        </pc:picChg>
      </pc:sldChg>
      <pc:sldChg chg="del">
        <pc:chgData name="Flore Louette" userId="5a569301-e40e-4636-b6a4-fb793b355293" providerId="ADAL" clId="{BDAF828D-1A4B-4533-8CB3-D592339B4CB4}" dt="2025-03-13T15:09:49.196" v="8713" actId="47"/>
        <pc:sldMkLst>
          <pc:docMk/>
          <pc:sldMk cId="929808304" sldId="336"/>
        </pc:sldMkLst>
      </pc:sldChg>
      <pc:sldChg chg="addSp delSp modSp mod modNotesTx">
        <pc:chgData name="Flore Louette" userId="5a569301-e40e-4636-b6a4-fb793b355293" providerId="ADAL" clId="{BDAF828D-1A4B-4533-8CB3-D592339B4CB4}" dt="2025-03-14T14:15:58.332" v="14004" actId="20577"/>
        <pc:sldMkLst>
          <pc:docMk/>
          <pc:sldMk cId="3337752251" sldId="336"/>
        </pc:sldMkLst>
        <pc:spChg chg="mod">
          <ac:chgData name="Flore Louette" userId="5a569301-e40e-4636-b6a4-fb793b355293" providerId="ADAL" clId="{BDAF828D-1A4B-4533-8CB3-D592339B4CB4}" dt="2025-03-14T12:55:44.793" v="10917" actId="20577"/>
          <ac:spMkLst>
            <pc:docMk/>
            <pc:sldMk cId="3337752251" sldId="336"/>
            <ac:spMk id="3" creationId="{F9E84EA1-2C38-3956-5E3E-5BB71380ED3F}"/>
          </ac:spMkLst>
        </pc:spChg>
        <pc:spChg chg="add mod">
          <ac:chgData name="Flore Louette" userId="5a569301-e40e-4636-b6a4-fb793b355293" providerId="ADAL" clId="{BDAF828D-1A4B-4533-8CB3-D592339B4CB4}" dt="2025-03-14T12:56:14.738" v="10922" actId="14100"/>
          <ac:spMkLst>
            <pc:docMk/>
            <pc:sldMk cId="3337752251" sldId="336"/>
            <ac:spMk id="4" creationId="{4D5D5784-8A18-06B0-275F-460A49F9C76F}"/>
          </ac:spMkLst>
        </pc:spChg>
        <pc:spChg chg="mod">
          <ac:chgData name="Flore Louette" userId="5a569301-e40e-4636-b6a4-fb793b355293" providerId="ADAL" clId="{BDAF828D-1A4B-4533-8CB3-D592339B4CB4}" dt="2025-03-14T13:19:12.126" v="10987" actId="20577"/>
          <ac:spMkLst>
            <pc:docMk/>
            <pc:sldMk cId="3337752251" sldId="336"/>
            <ac:spMk id="8" creationId="{E34AC5CD-6825-9613-4602-1A2A386EAFF2}"/>
          </ac:spMkLst>
        </pc:spChg>
        <pc:spChg chg="add mod">
          <ac:chgData name="Flore Louette" userId="5a569301-e40e-4636-b6a4-fb793b355293" providerId="ADAL" clId="{BDAF828D-1A4B-4533-8CB3-D592339B4CB4}" dt="2025-03-14T13:40:38.637" v="11221" actId="1076"/>
          <ac:spMkLst>
            <pc:docMk/>
            <pc:sldMk cId="3337752251" sldId="336"/>
            <ac:spMk id="14" creationId="{ACAC1B6B-8434-7FA8-1382-710F96386FED}"/>
          </ac:spMkLst>
        </pc:spChg>
        <pc:spChg chg="mod">
          <ac:chgData name="Flore Louette" userId="5a569301-e40e-4636-b6a4-fb793b355293" providerId="ADAL" clId="{BDAF828D-1A4B-4533-8CB3-D592339B4CB4}" dt="2025-03-14T13:40:36.429" v="11220" actId="1076"/>
          <ac:spMkLst>
            <pc:docMk/>
            <pc:sldMk cId="3337752251" sldId="336"/>
            <ac:spMk id="15" creationId="{C3A27FB6-C33E-FA00-2111-A2E656C16710}"/>
          </ac:spMkLst>
        </pc:spChg>
        <pc:spChg chg="add mod">
          <ac:chgData name="Flore Louette" userId="5a569301-e40e-4636-b6a4-fb793b355293" providerId="ADAL" clId="{BDAF828D-1A4B-4533-8CB3-D592339B4CB4}" dt="2025-03-14T13:38:42.126" v="11182" actId="1076"/>
          <ac:spMkLst>
            <pc:docMk/>
            <pc:sldMk cId="3337752251" sldId="336"/>
            <ac:spMk id="19" creationId="{FF6DA946-6EE6-FCD8-EDB6-6B8DCD4D5E08}"/>
          </ac:spMkLst>
        </pc:spChg>
        <pc:spChg chg="mod">
          <ac:chgData name="Flore Louette" userId="5a569301-e40e-4636-b6a4-fb793b355293" providerId="ADAL" clId="{BDAF828D-1A4B-4533-8CB3-D592339B4CB4}" dt="2025-03-14T12:56:37.617" v="10927" actId="1076"/>
          <ac:spMkLst>
            <pc:docMk/>
            <pc:sldMk cId="3337752251" sldId="336"/>
            <ac:spMk id="20" creationId="{46B3A2D1-1161-F7C4-3CFA-DEC281E0EE48}"/>
          </ac:spMkLst>
        </pc:spChg>
        <pc:spChg chg="add mod">
          <ac:chgData name="Flore Louette" userId="5a569301-e40e-4636-b6a4-fb793b355293" providerId="ADAL" clId="{BDAF828D-1A4B-4533-8CB3-D592339B4CB4}" dt="2025-03-14T13:37:18.990" v="11120" actId="1076"/>
          <ac:spMkLst>
            <pc:docMk/>
            <pc:sldMk cId="3337752251" sldId="336"/>
            <ac:spMk id="25" creationId="{F8FB713F-0BA0-24FC-7310-5876F3DC86E4}"/>
          </ac:spMkLst>
        </pc:spChg>
        <pc:spChg chg="add mod">
          <ac:chgData name="Flore Louette" userId="5a569301-e40e-4636-b6a4-fb793b355293" providerId="ADAL" clId="{BDAF828D-1A4B-4533-8CB3-D592339B4CB4}" dt="2025-03-14T13:40:43.637" v="11222" actId="1076"/>
          <ac:spMkLst>
            <pc:docMk/>
            <pc:sldMk cId="3337752251" sldId="336"/>
            <ac:spMk id="26" creationId="{9373C63B-DD8A-CF79-417E-16B6E6A40E62}"/>
          </ac:spMkLst>
        </pc:spChg>
        <pc:spChg chg="mod">
          <ac:chgData name="Flore Louette" userId="5a569301-e40e-4636-b6a4-fb793b355293" providerId="ADAL" clId="{BDAF828D-1A4B-4533-8CB3-D592339B4CB4}" dt="2025-03-14T13:38:37.206" v="11181" actId="1076"/>
          <ac:spMkLst>
            <pc:docMk/>
            <pc:sldMk cId="3337752251" sldId="336"/>
            <ac:spMk id="28" creationId="{917A2DA4-DB99-8C37-0744-7B9EABC04A16}"/>
          </ac:spMkLst>
        </pc:spChg>
        <pc:spChg chg="add mod">
          <ac:chgData name="Flore Louette" userId="5a569301-e40e-4636-b6a4-fb793b355293" providerId="ADAL" clId="{BDAF828D-1A4B-4533-8CB3-D592339B4CB4}" dt="2025-03-14T13:41:53.116" v="11223" actId="1076"/>
          <ac:spMkLst>
            <pc:docMk/>
            <pc:sldMk cId="3337752251" sldId="336"/>
            <ac:spMk id="29" creationId="{BAB2FD19-A4EB-CFE7-7ACA-F0B7A4454C47}"/>
          </ac:spMkLst>
        </pc:spChg>
        <pc:spChg chg="add mod">
          <ac:chgData name="Flore Louette" userId="5a569301-e40e-4636-b6a4-fb793b355293" providerId="ADAL" clId="{BDAF828D-1A4B-4533-8CB3-D592339B4CB4}" dt="2025-03-14T13:41:57.470" v="11224" actId="1076"/>
          <ac:spMkLst>
            <pc:docMk/>
            <pc:sldMk cId="3337752251" sldId="336"/>
            <ac:spMk id="32" creationId="{009BC809-213A-0B70-766F-A3E42A12FF7C}"/>
          </ac:spMkLst>
        </pc:spChg>
        <pc:spChg chg="add mod">
          <ac:chgData name="Flore Louette" userId="5a569301-e40e-4636-b6a4-fb793b355293" providerId="ADAL" clId="{BDAF828D-1A4B-4533-8CB3-D592339B4CB4}" dt="2025-03-14T13:42:24.323" v="11228" actId="1076"/>
          <ac:spMkLst>
            <pc:docMk/>
            <pc:sldMk cId="3337752251" sldId="336"/>
            <ac:spMk id="37" creationId="{0C67DB16-564F-339A-9F7D-E3E396926E58}"/>
          </ac:spMkLst>
        </pc:spChg>
        <pc:graphicFrameChg chg="add mod">
          <ac:chgData name="Flore Louette" userId="5a569301-e40e-4636-b6a4-fb793b355293" providerId="ADAL" clId="{BDAF828D-1A4B-4533-8CB3-D592339B4CB4}" dt="2025-03-14T13:37:14.965" v="11119" actId="1076"/>
          <ac:graphicFrameMkLst>
            <pc:docMk/>
            <pc:sldMk cId="3337752251" sldId="336"/>
            <ac:graphicFrameMk id="22" creationId="{36C46902-13BD-FD34-2E66-BA2407F35E21}"/>
          </ac:graphicFrameMkLst>
        </pc:graphicFrameChg>
        <pc:picChg chg="mod">
          <ac:chgData name="Flore Louette" userId="5a569301-e40e-4636-b6a4-fb793b355293" providerId="ADAL" clId="{BDAF828D-1A4B-4533-8CB3-D592339B4CB4}" dt="2025-03-14T13:37:12.303" v="11118" actId="1076"/>
          <ac:picMkLst>
            <pc:docMk/>
            <pc:sldMk cId="3337752251" sldId="336"/>
            <ac:picMk id="10" creationId="{C2189E0E-449A-C2F1-2DE0-EA461ACCE14F}"/>
          </ac:picMkLst>
        </pc:picChg>
        <pc:cxnChg chg="add mod">
          <ac:chgData name="Flore Louette" userId="5a569301-e40e-4636-b6a4-fb793b355293" providerId="ADAL" clId="{BDAF828D-1A4B-4533-8CB3-D592339B4CB4}" dt="2025-03-14T13:42:28.668" v="11229" actId="14100"/>
          <ac:cxnSpMkLst>
            <pc:docMk/>
            <pc:sldMk cId="3337752251" sldId="336"/>
            <ac:cxnSpMk id="27" creationId="{8A2A58ED-434A-4EE3-8DF3-67215122F9B3}"/>
          </ac:cxnSpMkLst>
        </pc:cxnChg>
        <pc:cxnChg chg="mod">
          <ac:chgData name="Flore Louette" userId="5a569301-e40e-4636-b6a4-fb793b355293" providerId="ADAL" clId="{BDAF828D-1A4B-4533-8CB3-D592339B4CB4}" dt="2025-03-14T13:19:27.780" v="10990" actId="14100"/>
          <ac:cxnSpMkLst>
            <pc:docMk/>
            <pc:sldMk cId="3337752251" sldId="336"/>
            <ac:cxnSpMk id="34" creationId="{BFD2F2D7-028C-7B07-4426-DAAA1AF7F9C6}"/>
          </ac:cxnSpMkLst>
        </pc:cxnChg>
        <pc:cxnChg chg="mod">
          <ac:chgData name="Flore Louette" userId="5a569301-e40e-4636-b6a4-fb793b355293" providerId="ADAL" clId="{BDAF828D-1A4B-4533-8CB3-D592339B4CB4}" dt="2025-03-14T13:40:32.141" v="11219" actId="14100"/>
          <ac:cxnSpMkLst>
            <pc:docMk/>
            <pc:sldMk cId="3337752251" sldId="336"/>
            <ac:cxnSpMk id="36" creationId="{BBEE029F-7A83-65F0-55C9-C25C3B057F9E}"/>
          </ac:cxnSpMkLst>
        </pc:cxnChg>
        <pc:cxnChg chg="mod">
          <ac:chgData name="Flore Louette" userId="5a569301-e40e-4636-b6a4-fb793b355293" providerId="ADAL" clId="{BDAF828D-1A4B-4533-8CB3-D592339B4CB4}" dt="2025-03-14T13:38:46.230" v="11183" actId="1076"/>
          <ac:cxnSpMkLst>
            <pc:docMk/>
            <pc:sldMk cId="3337752251" sldId="336"/>
            <ac:cxnSpMk id="38" creationId="{503AD531-DADD-61F6-9B99-8228723D12E5}"/>
          </ac:cxnSpMkLst>
        </pc:cxnChg>
      </pc:sldChg>
      <pc:sldChg chg="del">
        <pc:chgData name="Flore Louette" userId="5a569301-e40e-4636-b6a4-fb793b355293" providerId="ADAL" clId="{BDAF828D-1A4B-4533-8CB3-D592339B4CB4}" dt="2025-03-13T15:09:50.471" v="8714" actId="47"/>
        <pc:sldMkLst>
          <pc:docMk/>
          <pc:sldMk cId="3842852031" sldId="337"/>
        </pc:sldMkLst>
      </pc:sldChg>
      <pc:sldChg chg="addSp delSp modSp mod modAnim modNotesTx">
        <pc:chgData name="Flore Louette" userId="5a569301-e40e-4636-b6a4-fb793b355293" providerId="ADAL" clId="{BDAF828D-1A4B-4533-8CB3-D592339B4CB4}" dt="2025-03-14T13:48:41.361" v="11653" actId="20577"/>
        <pc:sldMkLst>
          <pc:docMk/>
          <pc:sldMk cId="4156813048" sldId="338"/>
        </pc:sldMkLst>
        <pc:spChg chg="mod">
          <ac:chgData name="Flore Louette" userId="5a569301-e40e-4636-b6a4-fb793b355293" providerId="ADAL" clId="{BDAF828D-1A4B-4533-8CB3-D592339B4CB4}" dt="2025-03-14T08:08:58.883" v="9394" actId="34135"/>
          <ac:spMkLst>
            <pc:docMk/>
            <pc:sldMk cId="4156813048" sldId="338"/>
            <ac:spMk id="4" creationId="{D73DB5FD-14CD-CEEA-2B51-50E948310553}"/>
          </ac:spMkLst>
        </pc:spChg>
        <pc:spChg chg="add mod">
          <ac:chgData name="Flore Louette" userId="5a569301-e40e-4636-b6a4-fb793b355293" providerId="ADAL" clId="{BDAF828D-1A4B-4533-8CB3-D592339B4CB4}" dt="2025-03-14T08:24:55.603" v="9423" actId="122"/>
          <ac:spMkLst>
            <pc:docMk/>
            <pc:sldMk cId="4156813048" sldId="338"/>
            <ac:spMk id="7" creationId="{90F090AF-7714-B907-ABBF-EAEB5461E3E7}"/>
          </ac:spMkLst>
        </pc:spChg>
        <pc:spChg chg="add mod">
          <ac:chgData name="Flore Louette" userId="5a569301-e40e-4636-b6a4-fb793b355293" providerId="ADAL" clId="{BDAF828D-1A4B-4533-8CB3-D592339B4CB4}" dt="2025-03-14T08:41:54.359" v="9701" actId="20577"/>
          <ac:spMkLst>
            <pc:docMk/>
            <pc:sldMk cId="4156813048" sldId="338"/>
            <ac:spMk id="8" creationId="{7A34A9D3-576B-1A11-A6E9-E2211EC9B596}"/>
          </ac:spMkLst>
        </pc:spChg>
        <pc:picChg chg="add mod">
          <ac:chgData name="Flore Louette" userId="5a569301-e40e-4636-b6a4-fb793b355293" providerId="ADAL" clId="{BDAF828D-1A4B-4533-8CB3-D592339B4CB4}" dt="2025-03-14T08:09:14.809" v="9396" actId="207"/>
          <ac:picMkLst>
            <pc:docMk/>
            <pc:sldMk cId="4156813048" sldId="338"/>
            <ac:picMk id="3" creationId="{A28BB7F3-A33A-5F13-2A63-19C75AF922B6}"/>
          </ac:picMkLst>
        </pc:picChg>
        <pc:picChg chg="add mod">
          <ac:chgData name="Flore Louette" userId="5a569301-e40e-4636-b6a4-fb793b355293" providerId="ADAL" clId="{BDAF828D-1A4B-4533-8CB3-D592339B4CB4}" dt="2025-03-14T10:39:23.169" v="10560" actId="1076"/>
          <ac:picMkLst>
            <pc:docMk/>
            <pc:sldMk cId="4156813048" sldId="338"/>
            <ac:picMk id="6" creationId="{076AD3CF-5568-7019-96CF-D8B16B47EC61}"/>
          </ac:picMkLst>
        </pc:picChg>
      </pc:sldChg>
      <pc:sldChg chg="modSp add del mod">
        <pc:chgData name="Flore Louette" userId="5a569301-e40e-4636-b6a4-fb793b355293" providerId="ADAL" clId="{BDAF828D-1A4B-4533-8CB3-D592339B4CB4}" dt="2025-03-14T14:17:18.932" v="14013" actId="20577"/>
        <pc:sldMkLst>
          <pc:docMk/>
          <pc:sldMk cId="3930366456" sldId="339"/>
        </pc:sldMkLst>
        <pc:spChg chg="mod">
          <ac:chgData name="Flore Louette" userId="5a569301-e40e-4636-b6a4-fb793b355293" providerId="ADAL" clId="{BDAF828D-1A4B-4533-8CB3-D592339B4CB4}" dt="2025-03-14T14:17:06.764" v="14011" actId="20577"/>
          <ac:spMkLst>
            <pc:docMk/>
            <pc:sldMk cId="3930366456" sldId="339"/>
            <ac:spMk id="2" creationId="{58865F89-958C-101F-D620-A2B1F9EA6F2C}"/>
          </ac:spMkLst>
        </pc:spChg>
        <pc:spChg chg="mod">
          <ac:chgData name="Flore Louette" userId="5a569301-e40e-4636-b6a4-fb793b355293" providerId="ADAL" clId="{BDAF828D-1A4B-4533-8CB3-D592339B4CB4}" dt="2025-03-14T14:17:18.932" v="14013" actId="20577"/>
          <ac:spMkLst>
            <pc:docMk/>
            <pc:sldMk cId="3930366456" sldId="339"/>
            <ac:spMk id="3" creationId="{8348BC8A-F422-C853-F237-ED6DC9123D5D}"/>
          </ac:spMkLst>
        </pc:spChg>
      </pc:sldChg>
      <pc:sldChg chg="addSp delSp modSp add mod modAnim modNotesTx">
        <pc:chgData name="Flore Louette" userId="5a569301-e40e-4636-b6a4-fb793b355293" providerId="ADAL" clId="{BDAF828D-1A4B-4533-8CB3-D592339B4CB4}" dt="2025-03-14T09:00:44.414" v="9720"/>
        <pc:sldMkLst>
          <pc:docMk/>
          <pc:sldMk cId="1700541016" sldId="340"/>
        </pc:sldMkLst>
        <pc:spChg chg="mod">
          <ac:chgData name="Flore Louette" userId="5a569301-e40e-4636-b6a4-fb793b355293" providerId="ADAL" clId="{BDAF828D-1A4B-4533-8CB3-D592339B4CB4}" dt="2025-03-13T13:49:48.301" v="7768" actId="20577"/>
          <ac:spMkLst>
            <pc:docMk/>
            <pc:sldMk cId="1700541016" sldId="340"/>
            <ac:spMk id="2" creationId="{45018C78-E4DB-B891-7467-7B8D6084348C}"/>
          </ac:spMkLst>
        </pc:spChg>
        <pc:spChg chg="mod">
          <ac:chgData name="Flore Louette" userId="5a569301-e40e-4636-b6a4-fb793b355293" providerId="ADAL" clId="{BDAF828D-1A4B-4533-8CB3-D592339B4CB4}" dt="2025-03-13T13:50:01.820" v="7776" actId="1076"/>
          <ac:spMkLst>
            <pc:docMk/>
            <pc:sldMk cId="1700541016" sldId="340"/>
            <ac:spMk id="3" creationId="{DAA682BB-66F0-678C-2ACA-72FDBFC026AB}"/>
          </ac:spMkLst>
        </pc:spChg>
        <pc:spChg chg="add mod">
          <ac:chgData name="Flore Louette" userId="5a569301-e40e-4636-b6a4-fb793b355293" providerId="ADAL" clId="{BDAF828D-1A4B-4533-8CB3-D592339B4CB4}" dt="2025-03-14T08:24:14.234" v="9413" actId="1076"/>
          <ac:spMkLst>
            <pc:docMk/>
            <pc:sldMk cId="1700541016" sldId="340"/>
            <ac:spMk id="5" creationId="{FCC35ABD-BFF6-4873-4FCE-AC6BCE946688}"/>
          </ac:spMkLst>
        </pc:spChg>
        <pc:spChg chg="add mod">
          <ac:chgData name="Flore Louette" userId="5a569301-e40e-4636-b6a4-fb793b355293" providerId="ADAL" clId="{BDAF828D-1A4B-4533-8CB3-D592339B4CB4}" dt="2025-03-13T15:17:28.365" v="8788" actId="1076"/>
          <ac:spMkLst>
            <pc:docMk/>
            <pc:sldMk cId="1700541016" sldId="340"/>
            <ac:spMk id="8" creationId="{D05931E6-6BAF-008C-3C23-6CDC6B21686B}"/>
          </ac:spMkLst>
        </pc:spChg>
        <pc:spChg chg="add mod">
          <ac:chgData name="Flore Louette" userId="5a569301-e40e-4636-b6a4-fb793b355293" providerId="ADAL" clId="{BDAF828D-1A4B-4533-8CB3-D592339B4CB4}" dt="2025-03-13T15:18:20.161" v="8801" actId="207"/>
          <ac:spMkLst>
            <pc:docMk/>
            <pc:sldMk cId="1700541016" sldId="340"/>
            <ac:spMk id="13" creationId="{73D2B86A-5835-B175-8AB5-7C9BAF6D3A5F}"/>
          </ac:spMkLst>
        </pc:spChg>
        <pc:graphicFrameChg chg="add mod modGraphic">
          <ac:chgData name="Flore Louette" userId="5a569301-e40e-4636-b6a4-fb793b355293" providerId="ADAL" clId="{BDAF828D-1A4B-4533-8CB3-D592339B4CB4}" dt="2025-03-13T15:17:58.430" v="8798" actId="14100"/>
          <ac:graphicFrameMkLst>
            <pc:docMk/>
            <pc:sldMk cId="1700541016" sldId="340"/>
            <ac:graphicFrameMk id="9" creationId="{CAFACD50-05DE-C909-CE8B-1FE700454653}"/>
          </ac:graphicFrameMkLst>
        </pc:graphicFrameChg>
        <pc:picChg chg="add mod">
          <ac:chgData name="Flore Louette" userId="5a569301-e40e-4636-b6a4-fb793b355293" providerId="ADAL" clId="{BDAF828D-1A4B-4533-8CB3-D592339B4CB4}" dt="2025-03-13T15:16:29.894" v="8726" actId="1076"/>
          <ac:picMkLst>
            <pc:docMk/>
            <pc:sldMk cId="1700541016" sldId="340"/>
            <ac:picMk id="7" creationId="{017206A1-3D1D-3ACD-21F1-900674AF6796}"/>
          </ac:picMkLst>
        </pc:picChg>
        <pc:picChg chg="add mod">
          <ac:chgData name="Flore Louette" userId="5a569301-e40e-4636-b6a4-fb793b355293" providerId="ADAL" clId="{BDAF828D-1A4B-4533-8CB3-D592339B4CB4}" dt="2025-03-13T13:50:36.446" v="7795" actId="1076"/>
          <ac:picMkLst>
            <pc:docMk/>
            <pc:sldMk cId="1700541016" sldId="340"/>
            <ac:picMk id="11" creationId="{AD40567B-D6DD-215E-42DF-D3CB49744634}"/>
          </ac:picMkLst>
        </pc:picChg>
      </pc:sldChg>
      <pc:sldChg chg="addSp delSp modSp add mod modNotesTx">
        <pc:chgData name="Flore Louette" userId="5a569301-e40e-4636-b6a4-fb793b355293" providerId="ADAL" clId="{BDAF828D-1A4B-4533-8CB3-D592339B4CB4}" dt="2025-03-14T14:00:12.798" v="12126" actId="20577"/>
        <pc:sldMkLst>
          <pc:docMk/>
          <pc:sldMk cId="4033914313" sldId="341"/>
        </pc:sldMkLst>
        <pc:spChg chg="mod">
          <ac:chgData name="Flore Louette" userId="5a569301-e40e-4636-b6a4-fb793b355293" providerId="ADAL" clId="{BDAF828D-1A4B-4533-8CB3-D592339B4CB4}" dt="2025-03-13T13:49:28.379" v="7747" actId="20577"/>
          <ac:spMkLst>
            <pc:docMk/>
            <pc:sldMk cId="4033914313" sldId="341"/>
            <ac:spMk id="2" creationId="{B89C5C8C-92FC-F17D-434E-7186BA035D64}"/>
          </ac:spMkLst>
        </pc:spChg>
        <pc:spChg chg="mod">
          <ac:chgData name="Flore Louette" userId="5a569301-e40e-4636-b6a4-fb793b355293" providerId="ADAL" clId="{BDAF828D-1A4B-4533-8CB3-D592339B4CB4}" dt="2025-02-17T13:37:41.359" v="2748" actId="12"/>
          <ac:spMkLst>
            <pc:docMk/>
            <pc:sldMk cId="4033914313" sldId="341"/>
            <ac:spMk id="3" creationId="{B23C4213-F002-01B3-ADF6-438D15B31132}"/>
          </ac:spMkLst>
        </pc:spChg>
        <pc:spChg chg="add mod">
          <ac:chgData name="Flore Louette" userId="5a569301-e40e-4636-b6a4-fb793b355293" providerId="ADAL" clId="{BDAF828D-1A4B-4533-8CB3-D592339B4CB4}" dt="2025-03-13T12:15:17.074" v="5998" actId="1076"/>
          <ac:spMkLst>
            <pc:docMk/>
            <pc:sldMk cId="4033914313" sldId="341"/>
            <ac:spMk id="12" creationId="{F3A573CA-1C65-7533-6668-C11C21538882}"/>
          </ac:spMkLst>
        </pc:spChg>
        <pc:graphicFrameChg chg="add del mod modGraphic">
          <ac:chgData name="Flore Louette" userId="5a569301-e40e-4636-b6a4-fb793b355293" providerId="ADAL" clId="{BDAF828D-1A4B-4533-8CB3-D592339B4CB4}" dt="2025-03-13T14:43:46.134" v="8349" actId="207"/>
          <ac:graphicFrameMkLst>
            <pc:docMk/>
            <pc:sldMk cId="4033914313" sldId="341"/>
            <ac:graphicFrameMk id="5" creationId="{BCC4D450-7ADB-FDC6-6B72-EC9D7C23DDC5}"/>
          </ac:graphicFrameMkLst>
        </pc:graphicFrameChg>
        <pc:graphicFrameChg chg="add mod modGraphic">
          <ac:chgData name="Flore Louette" userId="5a569301-e40e-4636-b6a4-fb793b355293" providerId="ADAL" clId="{BDAF828D-1A4B-4533-8CB3-D592339B4CB4}" dt="2025-02-17T13:31:26.961" v="2690" actId="1076"/>
          <ac:graphicFrameMkLst>
            <pc:docMk/>
            <pc:sldMk cId="4033914313" sldId="341"/>
            <ac:graphicFrameMk id="9" creationId="{B35B5F53-D1BA-2D95-B00C-BC1C193E5D28}"/>
          </ac:graphicFrameMkLst>
        </pc:graphicFrameChg>
      </pc:sldChg>
      <pc:sldChg chg="addSp modSp add mod modAnim modNotesTx">
        <pc:chgData name="Flore Louette" userId="5a569301-e40e-4636-b6a4-fb793b355293" providerId="ADAL" clId="{BDAF828D-1A4B-4533-8CB3-D592339B4CB4}" dt="2025-03-14T13:50:18.711" v="11669" actId="20577"/>
        <pc:sldMkLst>
          <pc:docMk/>
          <pc:sldMk cId="2226063489" sldId="342"/>
        </pc:sldMkLst>
        <pc:spChg chg="mod">
          <ac:chgData name="Flore Louette" userId="5a569301-e40e-4636-b6a4-fb793b355293" providerId="ADAL" clId="{BDAF828D-1A4B-4533-8CB3-D592339B4CB4}" dt="2025-02-14T08:33:14.645" v="1681" actId="20577"/>
          <ac:spMkLst>
            <pc:docMk/>
            <pc:sldMk cId="2226063489" sldId="342"/>
            <ac:spMk id="2" creationId="{DB3738B2-5EAE-E1FF-EEBA-A4755058886A}"/>
          </ac:spMkLst>
        </pc:spChg>
        <pc:spChg chg="add mod">
          <ac:chgData name="Flore Louette" userId="5a569301-e40e-4636-b6a4-fb793b355293" providerId="ADAL" clId="{BDAF828D-1A4B-4533-8CB3-D592339B4CB4}" dt="2025-03-13T09:17:33.981" v="5553" actId="1076"/>
          <ac:spMkLst>
            <pc:docMk/>
            <pc:sldMk cId="2226063489" sldId="342"/>
            <ac:spMk id="7" creationId="{C20F3958-DCE5-A80D-EF1B-DBC011CB564C}"/>
          </ac:spMkLst>
        </pc:spChg>
        <pc:picChg chg="add mod">
          <ac:chgData name="Flore Louette" userId="5a569301-e40e-4636-b6a4-fb793b355293" providerId="ADAL" clId="{BDAF828D-1A4B-4533-8CB3-D592339B4CB4}" dt="2025-03-13T08:56:49.655" v="5531" actId="14100"/>
          <ac:picMkLst>
            <pc:docMk/>
            <pc:sldMk cId="2226063489" sldId="342"/>
            <ac:picMk id="4" creationId="{54463C8B-193A-1AEC-AC2D-0B1DD0F66F07}"/>
          </ac:picMkLst>
        </pc:picChg>
        <pc:picChg chg="add mod">
          <ac:chgData name="Flore Louette" userId="5a569301-e40e-4636-b6a4-fb793b355293" providerId="ADAL" clId="{BDAF828D-1A4B-4533-8CB3-D592339B4CB4}" dt="2025-03-13T09:17:24.098" v="5552" actId="14100"/>
          <ac:picMkLst>
            <pc:docMk/>
            <pc:sldMk cId="2226063489" sldId="342"/>
            <ac:picMk id="6" creationId="{70179293-7859-0803-318F-438036430885}"/>
          </ac:picMkLst>
        </pc:picChg>
      </pc:sldChg>
      <pc:sldChg chg="modSp add del mod ord">
        <pc:chgData name="Flore Louette" userId="5a569301-e40e-4636-b6a4-fb793b355293" providerId="ADAL" clId="{BDAF828D-1A4B-4533-8CB3-D592339B4CB4}" dt="2025-03-13T08:32:58.947" v="5472" actId="2696"/>
        <pc:sldMkLst>
          <pc:docMk/>
          <pc:sldMk cId="3730747278" sldId="343"/>
        </pc:sldMkLst>
      </pc:sldChg>
      <pc:sldChg chg="addSp delSp modSp add mod modAnim modNotesTx">
        <pc:chgData name="Flore Louette" userId="5a569301-e40e-4636-b6a4-fb793b355293" providerId="ADAL" clId="{BDAF828D-1A4B-4533-8CB3-D592339B4CB4}" dt="2025-03-14T14:05:54.014" v="12891" actId="20577"/>
        <pc:sldMkLst>
          <pc:docMk/>
          <pc:sldMk cId="2826566783" sldId="344"/>
        </pc:sldMkLst>
        <pc:spChg chg="mod">
          <ac:chgData name="Flore Louette" userId="5a569301-e40e-4636-b6a4-fb793b355293" providerId="ADAL" clId="{BDAF828D-1A4B-4533-8CB3-D592339B4CB4}" dt="2025-03-13T13:49:37.565" v="7754" actId="20577"/>
          <ac:spMkLst>
            <pc:docMk/>
            <pc:sldMk cId="2826566783" sldId="344"/>
            <ac:spMk id="2" creationId="{99F7DBA6-DD8D-300C-CB41-46BD8E445FD9}"/>
          </ac:spMkLst>
        </pc:spChg>
        <pc:spChg chg="mod">
          <ac:chgData name="Flore Louette" userId="5a569301-e40e-4636-b6a4-fb793b355293" providerId="ADAL" clId="{BDAF828D-1A4B-4533-8CB3-D592339B4CB4}" dt="2025-02-17T13:42:33.037" v="2890" actId="20577"/>
          <ac:spMkLst>
            <pc:docMk/>
            <pc:sldMk cId="2826566783" sldId="344"/>
            <ac:spMk id="3" creationId="{30E93A34-4DBC-0627-40C5-9582C49DAA24}"/>
          </ac:spMkLst>
        </pc:spChg>
        <pc:spChg chg="mod">
          <ac:chgData name="Flore Louette" userId="5a569301-e40e-4636-b6a4-fb793b355293" providerId="ADAL" clId="{BDAF828D-1A4B-4533-8CB3-D592339B4CB4}" dt="2025-02-28T15:19:31.827" v="3976" actId="115"/>
          <ac:spMkLst>
            <pc:docMk/>
            <pc:sldMk cId="2826566783" sldId="344"/>
            <ac:spMk id="12" creationId="{B3B99B81-0C07-5EE1-6072-BC0D4FA6AF9D}"/>
          </ac:spMkLst>
        </pc:spChg>
        <pc:spChg chg="mod">
          <ac:chgData name="Flore Louette" userId="5a569301-e40e-4636-b6a4-fb793b355293" providerId="ADAL" clId="{BDAF828D-1A4B-4533-8CB3-D592339B4CB4}" dt="2025-02-28T09:32:50.127" v="3846" actId="14100"/>
          <ac:spMkLst>
            <pc:docMk/>
            <pc:sldMk cId="2826566783" sldId="344"/>
            <ac:spMk id="14" creationId="{6DEF797C-A945-159B-C714-C65D83552A5C}"/>
          </ac:spMkLst>
        </pc:spChg>
        <pc:picChg chg="mod">
          <ac:chgData name="Flore Louette" userId="5a569301-e40e-4636-b6a4-fb793b355293" providerId="ADAL" clId="{BDAF828D-1A4B-4533-8CB3-D592339B4CB4}" dt="2025-02-17T13:43:02.482" v="2895" actId="1076"/>
          <ac:picMkLst>
            <pc:docMk/>
            <pc:sldMk cId="2826566783" sldId="344"/>
            <ac:picMk id="6" creationId="{C2BD1BD7-9BC5-579F-71A0-A09368F2641C}"/>
          </ac:picMkLst>
        </pc:picChg>
      </pc:sldChg>
      <pc:sldChg chg="add del">
        <pc:chgData name="Flore Louette" userId="5a569301-e40e-4636-b6a4-fb793b355293" providerId="ADAL" clId="{BDAF828D-1A4B-4533-8CB3-D592339B4CB4}" dt="2025-02-17T13:53:28.332" v="2958" actId="2696"/>
        <pc:sldMkLst>
          <pc:docMk/>
          <pc:sldMk cId="3777710058" sldId="345"/>
        </pc:sldMkLst>
      </pc:sldChg>
      <pc:sldChg chg="addSp delSp modSp add mod modAnim modNotesTx">
        <pc:chgData name="Flore Louette" userId="5a569301-e40e-4636-b6a4-fb793b355293" providerId="ADAL" clId="{BDAF828D-1A4B-4533-8CB3-D592339B4CB4}" dt="2025-03-14T14:08:33.197" v="13327" actId="20577"/>
        <pc:sldMkLst>
          <pc:docMk/>
          <pc:sldMk cId="3928032950" sldId="345"/>
        </pc:sldMkLst>
        <pc:spChg chg="mod">
          <ac:chgData name="Flore Louette" userId="5a569301-e40e-4636-b6a4-fb793b355293" providerId="ADAL" clId="{BDAF828D-1A4B-4533-8CB3-D592339B4CB4}" dt="2025-03-13T13:49:54.573" v="7775" actId="20577"/>
          <ac:spMkLst>
            <pc:docMk/>
            <pc:sldMk cId="3928032950" sldId="345"/>
            <ac:spMk id="2" creationId="{B831B19D-5C52-A630-CE5F-1C88DF477E0E}"/>
          </ac:spMkLst>
        </pc:spChg>
        <pc:spChg chg="mod">
          <ac:chgData name="Flore Louette" userId="5a569301-e40e-4636-b6a4-fb793b355293" providerId="ADAL" clId="{BDAF828D-1A4B-4533-8CB3-D592339B4CB4}" dt="2025-03-14T08:08:42.805" v="9389" actId="1076"/>
          <ac:spMkLst>
            <pc:docMk/>
            <pc:sldMk cId="3928032950" sldId="345"/>
            <ac:spMk id="3" creationId="{F4F24BF2-DF7A-DA7B-238C-6957A7C23EA9}"/>
          </ac:spMkLst>
        </pc:spChg>
        <pc:spChg chg="add mod">
          <ac:chgData name="Flore Louette" userId="5a569301-e40e-4636-b6a4-fb793b355293" providerId="ADAL" clId="{BDAF828D-1A4B-4533-8CB3-D592339B4CB4}" dt="2025-03-13T13:51:33.190" v="7800" actId="1076"/>
          <ac:spMkLst>
            <pc:docMk/>
            <pc:sldMk cId="3928032950" sldId="345"/>
            <ac:spMk id="7" creationId="{BB019F61-6111-6B7F-9FD3-95504960E0D7}"/>
          </ac:spMkLst>
        </pc:spChg>
        <pc:spChg chg="add del mod">
          <ac:chgData name="Flore Louette" userId="5a569301-e40e-4636-b6a4-fb793b355293" providerId="ADAL" clId="{BDAF828D-1A4B-4533-8CB3-D592339B4CB4}" dt="2025-03-13T14:54:45.039" v="8452" actId="1076"/>
          <ac:spMkLst>
            <pc:docMk/>
            <pc:sldMk cId="3928032950" sldId="345"/>
            <ac:spMk id="16" creationId="{AE3199AA-0BB4-7891-B9AF-501D1D006A63}"/>
          </ac:spMkLst>
        </pc:spChg>
        <pc:spChg chg="add mod">
          <ac:chgData name="Flore Louette" userId="5a569301-e40e-4636-b6a4-fb793b355293" providerId="ADAL" clId="{BDAF828D-1A4B-4533-8CB3-D592339B4CB4}" dt="2025-03-13T14:54:47.983" v="8453" actId="1076"/>
          <ac:spMkLst>
            <pc:docMk/>
            <pc:sldMk cId="3928032950" sldId="345"/>
            <ac:spMk id="17" creationId="{4C47EBE3-27B5-1BE8-26CB-12FBFD6A9032}"/>
          </ac:spMkLst>
        </pc:spChg>
        <pc:spChg chg="add mod">
          <ac:chgData name="Flore Louette" userId="5a569301-e40e-4636-b6a4-fb793b355293" providerId="ADAL" clId="{BDAF828D-1A4B-4533-8CB3-D592339B4CB4}" dt="2025-03-13T14:54:52.944" v="8454" actId="1076"/>
          <ac:spMkLst>
            <pc:docMk/>
            <pc:sldMk cId="3928032950" sldId="345"/>
            <ac:spMk id="18" creationId="{DEED13A1-3DE1-177F-4925-6AED5267243B}"/>
          </ac:spMkLst>
        </pc:spChg>
        <pc:spChg chg="add mod">
          <ac:chgData name="Flore Louette" userId="5a569301-e40e-4636-b6a4-fb793b355293" providerId="ADAL" clId="{BDAF828D-1A4B-4533-8CB3-D592339B4CB4}" dt="2025-03-13T14:54:57.176" v="8455" actId="1076"/>
          <ac:spMkLst>
            <pc:docMk/>
            <pc:sldMk cId="3928032950" sldId="345"/>
            <ac:spMk id="19" creationId="{A3D3CBE4-72E0-93EA-1544-DE0149E8D43C}"/>
          </ac:spMkLst>
        </pc:spChg>
        <pc:spChg chg="add mod">
          <ac:chgData name="Flore Louette" userId="5a569301-e40e-4636-b6a4-fb793b355293" providerId="ADAL" clId="{BDAF828D-1A4B-4533-8CB3-D592339B4CB4}" dt="2025-03-13T14:40:51.036" v="8335" actId="1076"/>
          <ac:spMkLst>
            <pc:docMk/>
            <pc:sldMk cId="3928032950" sldId="345"/>
            <ac:spMk id="22" creationId="{E810DFBA-550B-5F94-932D-7EE9B084AC83}"/>
          </ac:spMkLst>
        </pc:spChg>
        <pc:picChg chg="add mod">
          <ac:chgData name="Flore Louette" userId="5a569301-e40e-4636-b6a4-fb793b355293" providerId="ADAL" clId="{BDAF828D-1A4B-4533-8CB3-D592339B4CB4}" dt="2025-03-13T12:51:01.695" v="6444" actId="1076"/>
          <ac:picMkLst>
            <pc:docMk/>
            <pc:sldMk cId="3928032950" sldId="345"/>
            <ac:picMk id="6" creationId="{A5E67B35-787C-5911-4AD9-62401678D8C7}"/>
          </ac:picMkLst>
        </pc:picChg>
        <pc:picChg chg="add mod">
          <ac:chgData name="Flore Louette" userId="5a569301-e40e-4636-b6a4-fb793b355293" providerId="ADAL" clId="{BDAF828D-1A4B-4533-8CB3-D592339B4CB4}" dt="2025-03-13T14:54:09.573" v="8446" actId="14100"/>
          <ac:picMkLst>
            <pc:docMk/>
            <pc:sldMk cId="3928032950" sldId="345"/>
            <ac:picMk id="9" creationId="{375A188D-A816-94BB-2248-4F784B3C4AEB}"/>
          </ac:picMkLst>
        </pc:picChg>
        <pc:picChg chg="add mod">
          <ac:chgData name="Flore Louette" userId="5a569301-e40e-4636-b6a4-fb793b355293" providerId="ADAL" clId="{BDAF828D-1A4B-4533-8CB3-D592339B4CB4}" dt="2025-03-13T14:54:09.573" v="8446" actId="14100"/>
          <ac:picMkLst>
            <pc:docMk/>
            <pc:sldMk cId="3928032950" sldId="345"/>
            <ac:picMk id="11" creationId="{4D430D76-21F1-5EAB-A59C-21F1F8606A7D}"/>
          </ac:picMkLst>
        </pc:picChg>
        <pc:picChg chg="add mod">
          <ac:chgData name="Flore Louette" userId="5a569301-e40e-4636-b6a4-fb793b355293" providerId="ADAL" clId="{BDAF828D-1A4B-4533-8CB3-D592339B4CB4}" dt="2025-03-13T14:54:09.573" v="8446" actId="14100"/>
          <ac:picMkLst>
            <pc:docMk/>
            <pc:sldMk cId="3928032950" sldId="345"/>
            <ac:picMk id="13" creationId="{1A6BC0B5-E66D-0592-7288-41C7DC0A614E}"/>
          </ac:picMkLst>
        </pc:picChg>
        <pc:picChg chg="add mod">
          <ac:chgData name="Flore Louette" userId="5a569301-e40e-4636-b6a4-fb793b355293" providerId="ADAL" clId="{BDAF828D-1A4B-4533-8CB3-D592339B4CB4}" dt="2025-03-13T14:54:09.573" v="8446" actId="14100"/>
          <ac:picMkLst>
            <pc:docMk/>
            <pc:sldMk cId="3928032950" sldId="345"/>
            <ac:picMk id="15" creationId="{FC4492EC-1070-138B-561D-A53A1C2C2ED7}"/>
          </ac:picMkLst>
        </pc:picChg>
        <pc:picChg chg="add mod">
          <ac:chgData name="Flore Louette" userId="5a569301-e40e-4636-b6a4-fb793b355293" providerId="ADAL" clId="{BDAF828D-1A4B-4533-8CB3-D592339B4CB4}" dt="2025-03-13T14:40:39.922" v="8332" actId="688"/>
          <ac:picMkLst>
            <pc:docMk/>
            <pc:sldMk cId="3928032950" sldId="345"/>
            <ac:picMk id="21" creationId="{04B0DCB5-1B2E-CF29-54F4-F7E5459B1D16}"/>
          </ac:picMkLst>
        </pc:picChg>
      </pc:sldChg>
      <pc:sldChg chg="add del">
        <pc:chgData name="Flore Louette" userId="5a569301-e40e-4636-b6a4-fb793b355293" providerId="ADAL" clId="{BDAF828D-1A4B-4533-8CB3-D592339B4CB4}" dt="2025-02-17T13:53:23.542" v="2957" actId="2696"/>
        <pc:sldMkLst>
          <pc:docMk/>
          <pc:sldMk cId="1445710597" sldId="346"/>
        </pc:sldMkLst>
      </pc:sldChg>
      <pc:sldChg chg="add del">
        <pc:chgData name="Flore Louette" userId="5a569301-e40e-4636-b6a4-fb793b355293" providerId="ADAL" clId="{BDAF828D-1A4B-4533-8CB3-D592339B4CB4}" dt="2025-03-13T13:05:48.142" v="6469" actId="2696"/>
        <pc:sldMkLst>
          <pc:docMk/>
          <pc:sldMk cId="3569737164" sldId="346"/>
        </pc:sldMkLst>
      </pc:sldChg>
      <pc:sldChg chg="addSp delSp modSp add mod ord modNotesTx">
        <pc:chgData name="Flore Louette" userId="5a569301-e40e-4636-b6a4-fb793b355293" providerId="ADAL" clId="{BDAF828D-1A4B-4533-8CB3-D592339B4CB4}" dt="2025-03-14T14:09:46.892" v="13587" actId="20577"/>
        <pc:sldMkLst>
          <pc:docMk/>
          <pc:sldMk cId="26719715" sldId="347"/>
        </pc:sldMkLst>
        <pc:spChg chg="mod">
          <ac:chgData name="Flore Louette" userId="5a569301-e40e-4636-b6a4-fb793b355293" providerId="ADAL" clId="{BDAF828D-1A4B-4533-8CB3-D592339B4CB4}" dt="2025-02-17T13:58:02.726" v="3021" actId="20577"/>
          <ac:spMkLst>
            <pc:docMk/>
            <pc:sldMk cId="26719715" sldId="347"/>
            <ac:spMk id="2" creationId="{ECED870A-494F-E416-FC0A-9E1F773C6D57}"/>
          </ac:spMkLst>
        </pc:spChg>
        <pc:spChg chg="mod">
          <ac:chgData name="Flore Louette" userId="5a569301-e40e-4636-b6a4-fb793b355293" providerId="ADAL" clId="{BDAF828D-1A4B-4533-8CB3-D592339B4CB4}" dt="2025-03-13T14:59:36.633" v="8520" actId="1076"/>
          <ac:spMkLst>
            <pc:docMk/>
            <pc:sldMk cId="26719715" sldId="347"/>
            <ac:spMk id="12" creationId="{C8A1A988-08F6-EB0F-65F1-6ED34342BBCD}"/>
          </ac:spMkLst>
        </pc:spChg>
        <pc:graphicFrameChg chg="mod modGraphic">
          <ac:chgData name="Flore Louette" userId="5a569301-e40e-4636-b6a4-fb793b355293" providerId="ADAL" clId="{BDAF828D-1A4B-4533-8CB3-D592339B4CB4}" dt="2025-03-13T15:00:04.362" v="8524" actId="207"/>
          <ac:graphicFrameMkLst>
            <pc:docMk/>
            <pc:sldMk cId="26719715" sldId="347"/>
            <ac:graphicFrameMk id="5" creationId="{3E024FD2-ACA7-A0B3-2FF3-DBF94A86E7BF}"/>
          </ac:graphicFrameMkLst>
        </pc:graphicFrameChg>
        <pc:graphicFrameChg chg="mod modGraphic">
          <ac:chgData name="Flore Louette" userId="5a569301-e40e-4636-b6a4-fb793b355293" providerId="ADAL" clId="{BDAF828D-1A4B-4533-8CB3-D592339B4CB4}" dt="2025-02-17T14:48:01.253" v="3117" actId="1076"/>
          <ac:graphicFrameMkLst>
            <pc:docMk/>
            <pc:sldMk cId="26719715" sldId="347"/>
            <ac:graphicFrameMk id="9" creationId="{1C73CFF6-B0E6-46D7-569D-64773C1B77C5}"/>
          </ac:graphicFrameMkLst>
        </pc:graphicFrameChg>
        <pc:graphicFrameChg chg="add mod modGraphic">
          <ac:chgData name="Flore Louette" userId="5a569301-e40e-4636-b6a4-fb793b355293" providerId="ADAL" clId="{BDAF828D-1A4B-4533-8CB3-D592339B4CB4}" dt="2025-03-13T15:07:40.859" v="8691" actId="14100"/>
          <ac:graphicFrameMkLst>
            <pc:docMk/>
            <pc:sldMk cId="26719715" sldId="347"/>
            <ac:graphicFrameMk id="10" creationId="{8FFEE19A-457F-4A81-E917-8A19559A3CB5}"/>
          </ac:graphicFrameMkLst>
        </pc:graphicFrameChg>
        <pc:graphicFrameChg chg="add mod modGraphic">
          <ac:chgData name="Flore Louette" userId="5a569301-e40e-4636-b6a4-fb793b355293" providerId="ADAL" clId="{BDAF828D-1A4B-4533-8CB3-D592339B4CB4}" dt="2025-03-13T15:07:45.628" v="8695" actId="5793"/>
          <ac:graphicFrameMkLst>
            <pc:docMk/>
            <pc:sldMk cId="26719715" sldId="347"/>
            <ac:graphicFrameMk id="11" creationId="{E731DE2F-106C-6811-70AC-588C9A233751}"/>
          </ac:graphicFrameMkLst>
        </pc:graphicFrameChg>
        <pc:graphicFrameChg chg="add mod modGraphic">
          <ac:chgData name="Flore Louette" userId="5a569301-e40e-4636-b6a4-fb793b355293" providerId="ADAL" clId="{BDAF828D-1A4B-4533-8CB3-D592339B4CB4}" dt="2025-03-13T15:08:43.261" v="8702" actId="255"/>
          <ac:graphicFrameMkLst>
            <pc:docMk/>
            <pc:sldMk cId="26719715" sldId="347"/>
            <ac:graphicFrameMk id="13" creationId="{C79E9DB0-7D14-27EC-1A25-532C50A7DEAE}"/>
          </ac:graphicFrameMkLst>
        </pc:graphicFrameChg>
        <pc:graphicFrameChg chg="add mod modGraphic">
          <ac:chgData name="Flore Louette" userId="5a569301-e40e-4636-b6a4-fb793b355293" providerId="ADAL" clId="{BDAF828D-1A4B-4533-8CB3-D592339B4CB4}" dt="2025-03-13T15:08:52.827" v="8704" actId="255"/>
          <ac:graphicFrameMkLst>
            <pc:docMk/>
            <pc:sldMk cId="26719715" sldId="347"/>
            <ac:graphicFrameMk id="14" creationId="{58C37B1E-F86D-6F1B-971C-8FE4966EFAF1}"/>
          </ac:graphicFrameMkLst>
        </pc:graphicFrameChg>
        <pc:graphicFrameChg chg="add mod modGraphic">
          <ac:chgData name="Flore Louette" userId="5a569301-e40e-4636-b6a4-fb793b355293" providerId="ADAL" clId="{BDAF828D-1A4B-4533-8CB3-D592339B4CB4}" dt="2025-03-13T15:08:37.050" v="8701" actId="255"/>
          <ac:graphicFrameMkLst>
            <pc:docMk/>
            <pc:sldMk cId="26719715" sldId="347"/>
            <ac:graphicFrameMk id="15" creationId="{09D83E36-0AD7-7AF9-93B8-DE00B6824A18}"/>
          </ac:graphicFrameMkLst>
        </pc:graphicFrameChg>
        <pc:graphicFrameChg chg="add mod modGraphic">
          <ac:chgData name="Flore Louette" userId="5a569301-e40e-4636-b6a4-fb793b355293" providerId="ADAL" clId="{BDAF828D-1A4B-4533-8CB3-D592339B4CB4}" dt="2025-03-13T15:08:11.188" v="8698" actId="14100"/>
          <ac:graphicFrameMkLst>
            <pc:docMk/>
            <pc:sldMk cId="26719715" sldId="347"/>
            <ac:graphicFrameMk id="16" creationId="{F626A020-768E-3EF6-302D-3AB1A6DBADF1}"/>
          </ac:graphicFrameMkLst>
        </pc:graphicFrameChg>
        <pc:graphicFrameChg chg="add mod modGraphic">
          <ac:chgData name="Flore Louette" userId="5a569301-e40e-4636-b6a4-fb793b355293" providerId="ADAL" clId="{BDAF828D-1A4B-4533-8CB3-D592339B4CB4}" dt="2025-03-13T15:08:30.803" v="8700" actId="255"/>
          <ac:graphicFrameMkLst>
            <pc:docMk/>
            <pc:sldMk cId="26719715" sldId="347"/>
            <ac:graphicFrameMk id="17" creationId="{47B873F5-A93D-7459-C3B7-6E847E5599FF}"/>
          </ac:graphicFrameMkLst>
        </pc:graphicFrameChg>
      </pc:sldChg>
      <pc:sldChg chg="del">
        <pc:chgData name="Flore Louette" userId="5a569301-e40e-4636-b6a4-fb793b355293" providerId="ADAL" clId="{BDAF828D-1A4B-4533-8CB3-D592339B4CB4}" dt="2025-03-13T08:30:22.955" v="5445" actId="2696"/>
        <pc:sldMkLst>
          <pc:docMk/>
          <pc:sldMk cId="2087335888" sldId="348"/>
        </pc:sldMkLst>
      </pc:sldChg>
      <pc:sldChg chg="addSp delSp modSp add mod modNotesTx">
        <pc:chgData name="Flore Louette" userId="5a569301-e40e-4636-b6a4-fb793b355293" providerId="ADAL" clId="{BDAF828D-1A4B-4533-8CB3-D592339B4CB4}" dt="2025-03-14T10:18:34.057" v="10320" actId="15"/>
        <pc:sldMkLst>
          <pc:docMk/>
          <pc:sldMk cId="3007558118" sldId="358"/>
        </pc:sldMkLst>
        <pc:spChg chg="mod">
          <ac:chgData name="Flore Louette" userId="5a569301-e40e-4636-b6a4-fb793b355293" providerId="ADAL" clId="{BDAF828D-1A4B-4533-8CB3-D592339B4CB4}" dt="2025-03-13T08:30:56.250" v="5471" actId="207"/>
          <ac:spMkLst>
            <pc:docMk/>
            <pc:sldMk cId="3007558118" sldId="358"/>
            <ac:spMk id="7" creationId="{F2F59343-EF7D-B26F-03DA-7A1AB7768B8F}"/>
          </ac:spMkLst>
        </pc:spChg>
        <pc:spChg chg="add del mod">
          <ac:chgData name="Flore Louette" userId="5a569301-e40e-4636-b6a4-fb793b355293" providerId="ADAL" clId="{BDAF828D-1A4B-4533-8CB3-D592339B4CB4}" dt="2025-03-10T16:19:33.987" v="5340" actId="14100"/>
          <ac:spMkLst>
            <pc:docMk/>
            <pc:sldMk cId="3007558118" sldId="358"/>
            <ac:spMk id="79" creationId="{73723682-7415-4CB7-C936-75FD10F37351}"/>
          </ac:spMkLst>
        </pc:spChg>
        <pc:grpChg chg="mod">
          <ac:chgData name="Flore Louette" userId="5a569301-e40e-4636-b6a4-fb793b355293" providerId="ADAL" clId="{BDAF828D-1A4B-4533-8CB3-D592339B4CB4}" dt="2025-03-10T08:39:03.960" v="4967" actId="1076"/>
          <ac:grpSpMkLst>
            <pc:docMk/>
            <pc:sldMk cId="3007558118" sldId="358"/>
            <ac:grpSpMk id="103" creationId="{1998E3A6-A584-D9B5-7C1D-2535DB4ACA7D}"/>
          </ac:grpSpMkLst>
        </pc:grpChg>
        <pc:graphicFrameChg chg="add mod modGraphic">
          <ac:chgData name="Flore Louette" userId="5a569301-e40e-4636-b6a4-fb793b355293" providerId="ADAL" clId="{BDAF828D-1A4B-4533-8CB3-D592339B4CB4}" dt="2025-03-10T16:19:41.403" v="5341" actId="1076"/>
          <ac:graphicFrameMkLst>
            <pc:docMk/>
            <pc:sldMk cId="3007558118" sldId="358"/>
            <ac:graphicFrameMk id="6" creationId="{99FDD64F-1069-5666-AB01-D9101ADBCDD6}"/>
          </ac:graphicFrameMkLst>
        </pc:graphicFrameChg>
        <pc:graphicFrameChg chg="add mod modGraphic">
          <ac:chgData name="Flore Louette" userId="5a569301-e40e-4636-b6a4-fb793b355293" providerId="ADAL" clId="{BDAF828D-1A4B-4533-8CB3-D592339B4CB4}" dt="2025-03-10T16:15:02.275" v="5305" actId="1076"/>
          <ac:graphicFrameMkLst>
            <pc:docMk/>
            <pc:sldMk cId="3007558118" sldId="358"/>
            <ac:graphicFrameMk id="11" creationId="{97A203B6-A137-2DCB-041D-19D8FECE4536}"/>
          </ac:graphicFrameMkLst>
        </pc:graphicFrameChg>
        <pc:graphicFrameChg chg="add mod modGraphic">
          <ac:chgData name="Flore Louette" userId="5a569301-e40e-4636-b6a4-fb793b355293" providerId="ADAL" clId="{BDAF828D-1A4B-4533-8CB3-D592339B4CB4}" dt="2025-03-14T09:30:53.947" v="10201" actId="1076"/>
          <ac:graphicFrameMkLst>
            <pc:docMk/>
            <pc:sldMk cId="3007558118" sldId="358"/>
            <ac:graphicFrameMk id="29" creationId="{C50B2530-E79E-B0FF-681F-8DB0B2BCFBBC}"/>
          </ac:graphicFrameMkLst>
        </pc:graphicFrameChg>
        <pc:graphicFrameChg chg="mod">
          <ac:chgData name="Flore Louette" userId="5a569301-e40e-4636-b6a4-fb793b355293" providerId="ADAL" clId="{BDAF828D-1A4B-4533-8CB3-D592339B4CB4}" dt="2025-03-10T08:34:19.234" v="4873" actId="1076"/>
          <ac:graphicFrameMkLst>
            <pc:docMk/>
            <pc:sldMk cId="3007558118" sldId="358"/>
            <ac:graphicFrameMk id="90" creationId="{7E378268-1978-B517-7CA4-2123689A4817}"/>
          </ac:graphicFrameMkLst>
        </pc:graphicFrameChg>
        <pc:graphicFrameChg chg="mod">
          <ac:chgData name="Flore Louette" userId="5a569301-e40e-4636-b6a4-fb793b355293" providerId="ADAL" clId="{BDAF828D-1A4B-4533-8CB3-D592339B4CB4}" dt="2025-03-10T08:33:57.045" v="4872" actId="1076"/>
          <ac:graphicFrameMkLst>
            <pc:docMk/>
            <pc:sldMk cId="3007558118" sldId="358"/>
            <ac:graphicFrameMk id="92" creationId="{DCB0518A-5868-F806-A895-FABDFF113D52}"/>
          </ac:graphicFrameMkLst>
        </pc:graphicFrameChg>
        <pc:graphicFrameChg chg="mod">
          <ac:chgData name="Flore Louette" userId="5a569301-e40e-4636-b6a4-fb793b355293" providerId="ADAL" clId="{BDAF828D-1A4B-4533-8CB3-D592339B4CB4}" dt="2025-03-10T09:15:29.518" v="5125" actId="1076"/>
          <ac:graphicFrameMkLst>
            <pc:docMk/>
            <pc:sldMk cId="3007558118" sldId="358"/>
            <ac:graphicFrameMk id="94" creationId="{1DC38266-4FAD-102E-8797-576036A12321}"/>
          </ac:graphicFrameMkLst>
        </pc:graphicFrameChg>
        <pc:cxnChg chg="mod">
          <ac:chgData name="Flore Louette" userId="5a569301-e40e-4636-b6a4-fb793b355293" providerId="ADAL" clId="{BDAF828D-1A4B-4533-8CB3-D592339B4CB4}" dt="2025-03-10T16:19:33.987" v="5340" actId="14100"/>
          <ac:cxnSpMkLst>
            <pc:docMk/>
            <pc:sldMk cId="3007558118" sldId="358"/>
            <ac:cxnSpMk id="81" creationId="{6E57C0A3-69CD-28F9-4498-E523737FFDC5}"/>
          </ac:cxnSpMkLst>
        </pc:cxnChg>
        <pc:cxnChg chg="mod">
          <ac:chgData name="Flore Louette" userId="5a569301-e40e-4636-b6a4-fb793b355293" providerId="ADAL" clId="{BDAF828D-1A4B-4533-8CB3-D592339B4CB4}" dt="2025-03-10T16:17:33.179" v="5327" actId="14100"/>
          <ac:cxnSpMkLst>
            <pc:docMk/>
            <pc:sldMk cId="3007558118" sldId="358"/>
            <ac:cxnSpMk id="84" creationId="{AB5829B5-6946-6FEA-87D6-32F60BE0A803}"/>
          </ac:cxnSpMkLst>
        </pc:cxnChg>
      </pc:sldChg>
      <pc:sldChg chg="addSp delSp modSp add mod">
        <pc:chgData name="Flore Louette" userId="5a569301-e40e-4636-b6a4-fb793b355293" providerId="ADAL" clId="{BDAF828D-1A4B-4533-8CB3-D592339B4CB4}" dt="2025-03-14T09:52:13.397" v="10266" actId="207"/>
        <pc:sldMkLst>
          <pc:docMk/>
          <pc:sldMk cId="1477966475" sldId="360"/>
        </pc:sldMkLst>
        <pc:spChg chg="add mod">
          <ac:chgData name="Flore Louette" userId="5a569301-e40e-4636-b6a4-fb793b355293" providerId="ADAL" clId="{BDAF828D-1A4B-4533-8CB3-D592339B4CB4}" dt="2025-03-07T15:11:56.174" v="4205" actId="1076"/>
          <ac:spMkLst>
            <pc:docMk/>
            <pc:sldMk cId="1477966475" sldId="360"/>
            <ac:spMk id="3" creationId="{08F2A2E6-C245-F2E0-7905-8C34B0B69CA6}"/>
          </ac:spMkLst>
        </pc:spChg>
        <pc:spChg chg="add mod">
          <ac:chgData name="Flore Louette" userId="5a569301-e40e-4636-b6a4-fb793b355293" providerId="ADAL" clId="{BDAF828D-1A4B-4533-8CB3-D592339B4CB4}" dt="2025-03-14T09:52:13.397" v="10266" actId="207"/>
          <ac:spMkLst>
            <pc:docMk/>
            <pc:sldMk cId="1477966475" sldId="360"/>
            <ac:spMk id="4" creationId="{B284ECE4-0B05-5826-0DBE-F09AFDE8E2A6}"/>
          </ac:spMkLst>
        </pc:spChg>
        <pc:spChg chg="mod">
          <ac:chgData name="Flore Louette" userId="5a569301-e40e-4636-b6a4-fb793b355293" providerId="ADAL" clId="{BDAF828D-1A4B-4533-8CB3-D592339B4CB4}" dt="2025-03-10T08:26:38.047" v="4746" actId="1076"/>
          <ac:spMkLst>
            <pc:docMk/>
            <pc:sldMk cId="1477966475" sldId="360"/>
            <ac:spMk id="5" creationId="{DA8D2C31-4DF9-4DF7-DD4D-C8AA84AE9273}"/>
          </ac:spMkLst>
        </pc:spChg>
        <pc:spChg chg="mod">
          <ac:chgData name="Flore Louette" userId="5a569301-e40e-4636-b6a4-fb793b355293" providerId="ADAL" clId="{BDAF828D-1A4B-4533-8CB3-D592339B4CB4}" dt="2025-03-10T08:18:35.906" v="4740" actId="1076"/>
          <ac:spMkLst>
            <pc:docMk/>
            <pc:sldMk cId="1477966475" sldId="360"/>
            <ac:spMk id="6" creationId="{3D97D3BB-BDC3-4132-BC62-033B3EA7E179}"/>
          </ac:spMkLst>
        </pc:spChg>
        <pc:spChg chg="add mod">
          <ac:chgData name="Flore Louette" userId="5a569301-e40e-4636-b6a4-fb793b355293" providerId="ADAL" clId="{BDAF828D-1A4B-4533-8CB3-D592339B4CB4}" dt="2025-03-10T08:28:58.941" v="4753" actId="20577"/>
          <ac:spMkLst>
            <pc:docMk/>
            <pc:sldMk cId="1477966475" sldId="360"/>
            <ac:spMk id="7" creationId="{2AC30F2B-2C25-F827-C564-DC187BEF8817}"/>
          </ac:spMkLst>
        </pc:spChg>
        <pc:spChg chg="add mod">
          <ac:chgData name="Flore Louette" userId="5a569301-e40e-4636-b6a4-fb793b355293" providerId="ADAL" clId="{BDAF828D-1A4B-4533-8CB3-D592339B4CB4}" dt="2025-03-10T08:32:05.977" v="4767" actId="1076"/>
          <ac:spMkLst>
            <pc:docMk/>
            <pc:sldMk cId="1477966475" sldId="360"/>
            <ac:spMk id="9" creationId="{D91BA8B9-9308-2037-BAE0-AD0322118E2D}"/>
          </ac:spMkLst>
        </pc:spChg>
        <pc:spChg chg="mod">
          <ac:chgData name="Flore Louette" userId="5a569301-e40e-4636-b6a4-fb793b355293" providerId="ADAL" clId="{BDAF828D-1A4B-4533-8CB3-D592339B4CB4}" dt="2025-03-14T09:52:09.756" v="10265" actId="207"/>
          <ac:spMkLst>
            <pc:docMk/>
            <pc:sldMk cId="1477966475" sldId="360"/>
            <ac:spMk id="10" creationId="{4800B2F2-0413-55F9-D55F-00C035B43656}"/>
          </ac:spMkLst>
        </pc:spChg>
        <pc:spChg chg="mod">
          <ac:chgData name="Flore Louette" userId="5a569301-e40e-4636-b6a4-fb793b355293" providerId="ADAL" clId="{BDAF828D-1A4B-4533-8CB3-D592339B4CB4}" dt="2025-03-10T08:26:29.726" v="4743" actId="1076"/>
          <ac:spMkLst>
            <pc:docMk/>
            <pc:sldMk cId="1477966475" sldId="360"/>
            <ac:spMk id="12" creationId="{2879DB6F-C2DD-7F49-25D7-E648F83F2529}"/>
          </ac:spMkLst>
        </pc:spChg>
        <pc:spChg chg="add mod">
          <ac:chgData name="Flore Louette" userId="5a569301-e40e-4636-b6a4-fb793b355293" providerId="ADAL" clId="{BDAF828D-1A4B-4533-8CB3-D592339B4CB4}" dt="2025-03-10T08:32:44.586" v="4791" actId="20577"/>
          <ac:spMkLst>
            <pc:docMk/>
            <pc:sldMk cId="1477966475" sldId="360"/>
            <ac:spMk id="14" creationId="{BB2C9497-2140-BF71-2AF5-04384C8A95E0}"/>
          </ac:spMkLst>
        </pc:spChg>
        <pc:spChg chg="mod">
          <ac:chgData name="Flore Louette" userId="5a569301-e40e-4636-b6a4-fb793b355293" providerId="ADAL" clId="{BDAF828D-1A4B-4533-8CB3-D592339B4CB4}" dt="2025-03-07T15:12:06.246" v="4208" actId="1076"/>
          <ac:spMkLst>
            <pc:docMk/>
            <pc:sldMk cId="1477966475" sldId="360"/>
            <ac:spMk id="15" creationId="{DA8D2C31-4DF9-4DF7-DD4D-C8AA84AE9273}"/>
          </ac:spMkLst>
        </pc:spChg>
        <pc:spChg chg="mod">
          <ac:chgData name="Flore Louette" userId="5a569301-e40e-4636-b6a4-fb793b355293" providerId="ADAL" clId="{BDAF828D-1A4B-4533-8CB3-D592339B4CB4}" dt="2025-03-07T15:11:59.535" v="4206" actId="1076"/>
          <ac:spMkLst>
            <pc:docMk/>
            <pc:sldMk cId="1477966475" sldId="360"/>
            <ac:spMk id="16" creationId="{3D97D3BB-BDC3-4132-BC62-033B3EA7E179}"/>
          </ac:spMkLst>
        </pc:spChg>
        <pc:spChg chg="mod">
          <ac:chgData name="Flore Louette" userId="5a569301-e40e-4636-b6a4-fb793b355293" providerId="ADAL" clId="{BDAF828D-1A4B-4533-8CB3-D592339B4CB4}" dt="2025-03-14T09:51:59.984" v="10264" actId="207"/>
          <ac:spMkLst>
            <pc:docMk/>
            <pc:sldMk cId="1477966475" sldId="360"/>
            <ac:spMk id="17" creationId="{4800B2F2-0413-55F9-D55F-00C035B43656}"/>
          </ac:spMkLst>
        </pc:spChg>
        <pc:picChg chg="mod">
          <ac:chgData name="Flore Louette" userId="5a569301-e40e-4636-b6a4-fb793b355293" providerId="ADAL" clId="{BDAF828D-1A4B-4533-8CB3-D592339B4CB4}" dt="2025-03-07T15:12:09.823" v="4209" actId="1076"/>
          <ac:picMkLst>
            <pc:docMk/>
            <pc:sldMk cId="1477966475" sldId="360"/>
            <ac:picMk id="8" creationId="{11264429-6960-E5E7-3294-62F0B70953CF}"/>
          </ac:picMkLst>
        </pc:picChg>
        <pc:picChg chg="add mod">
          <ac:chgData name="Flore Louette" userId="5a569301-e40e-4636-b6a4-fb793b355293" providerId="ADAL" clId="{BDAF828D-1A4B-4533-8CB3-D592339B4CB4}" dt="2025-03-10T08:32:11.106" v="4768" actId="1076"/>
          <ac:picMkLst>
            <pc:docMk/>
            <pc:sldMk cId="1477966475" sldId="360"/>
            <ac:picMk id="13" creationId="{5DD6ED4F-3E56-9E02-54B2-394BF44F6BF7}"/>
          </ac:picMkLst>
        </pc:picChg>
        <pc:picChg chg="mod">
          <ac:chgData name="Flore Louette" userId="5a569301-e40e-4636-b6a4-fb793b355293" providerId="ADAL" clId="{BDAF828D-1A4B-4533-8CB3-D592339B4CB4}" dt="2025-03-10T08:26:42.783" v="4747" actId="1076"/>
          <ac:picMkLst>
            <pc:docMk/>
            <pc:sldMk cId="1477966475" sldId="360"/>
            <ac:picMk id="20" creationId="{ECB0D723-236A-913B-7829-EE8D73B81DFB}"/>
          </ac:picMkLst>
        </pc:picChg>
      </pc:sldChg>
      <pc:sldChg chg="addSp delSp modSp add mod">
        <pc:chgData name="Flore Louette" userId="5a569301-e40e-4636-b6a4-fb793b355293" providerId="ADAL" clId="{BDAF828D-1A4B-4533-8CB3-D592339B4CB4}" dt="2025-03-10T08:56:31.741" v="4997" actId="14100"/>
        <pc:sldMkLst>
          <pc:docMk/>
          <pc:sldMk cId="2988270708" sldId="366"/>
        </pc:sldMkLst>
        <pc:spChg chg="add mod">
          <ac:chgData name="Flore Louette" userId="5a569301-e40e-4636-b6a4-fb793b355293" providerId="ADAL" clId="{BDAF828D-1A4B-4533-8CB3-D592339B4CB4}" dt="2025-03-07T15:39:11.345" v="4626" actId="1076"/>
          <ac:spMkLst>
            <pc:docMk/>
            <pc:sldMk cId="2988270708" sldId="366"/>
            <ac:spMk id="2" creationId="{1E65835F-DA86-F926-5EE5-D7E6017023AF}"/>
          </ac:spMkLst>
        </pc:spChg>
        <pc:spChg chg="mod">
          <ac:chgData name="Flore Louette" userId="5a569301-e40e-4636-b6a4-fb793b355293" providerId="ADAL" clId="{BDAF828D-1A4B-4533-8CB3-D592339B4CB4}" dt="2025-03-10T08:39:57.017" v="4973" actId="1076"/>
          <ac:spMkLst>
            <pc:docMk/>
            <pc:sldMk cId="2988270708" sldId="366"/>
            <ac:spMk id="3" creationId="{DE17D234-8BBA-3D52-465B-017DCD61DDB2}"/>
          </ac:spMkLst>
        </pc:spChg>
        <pc:spChg chg="mod">
          <ac:chgData name="Flore Louette" userId="5a569301-e40e-4636-b6a4-fb793b355293" providerId="ADAL" clId="{BDAF828D-1A4B-4533-8CB3-D592339B4CB4}" dt="2025-03-07T15:39:14.121" v="4627" actId="1076"/>
          <ac:spMkLst>
            <pc:docMk/>
            <pc:sldMk cId="2988270708" sldId="366"/>
            <ac:spMk id="4" creationId="{2ADD5FA0-9EDF-D39F-81FC-012193F4E5AE}"/>
          </ac:spMkLst>
        </pc:spChg>
        <pc:spChg chg="mod">
          <ac:chgData name="Flore Louette" userId="5a569301-e40e-4636-b6a4-fb793b355293" providerId="ADAL" clId="{BDAF828D-1A4B-4533-8CB3-D592339B4CB4}" dt="2025-03-10T08:55:46.902" v="4990" actId="207"/>
          <ac:spMkLst>
            <pc:docMk/>
            <pc:sldMk cId="2988270708" sldId="366"/>
            <ac:spMk id="5" creationId="{24FACF53-5D1F-52C9-C14D-333E98FB5BB5}"/>
          </ac:spMkLst>
        </pc:spChg>
        <pc:spChg chg="mod">
          <ac:chgData name="Flore Louette" userId="5a569301-e40e-4636-b6a4-fb793b355293" providerId="ADAL" clId="{BDAF828D-1A4B-4533-8CB3-D592339B4CB4}" dt="2025-03-07T15:39:38" v="4629" actId="1076"/>
          <ac:spMkLst>
            <pc:docMk/>
            <pc:sldMk cId="2988270708" sldId="366"/>
            <ac:spMk id="6" creationId="{4C48AE81-B1DC-54ED-D495-0A337B3677BB}"/>
          </ac:spMkLst>
        </pc:spChg>
        <pc:spChg chg="add mod">
          <ac:chgData name="Flore Louette" userId="5a569301-e40e-4636-b6a4-fb793b355293" providerId="ADAL" clId="{BDAF828D-1A4B-4533-8CB3-D592339B4CB4}" dt="2025-03-10T08:37:55.804" v="4958" actId="1076"/>
          <ac:spMkLst>
            <pc:docMk/>
            <pc:sldMk cId="2988270708" sldId="366"/>
            <ac:spMk id="7" creationId="{55B4410A-E124-E0D1-7513-79C1CDFACCCC}"/>
          </ac:spMkLst>
        </pc:spChg>
        <pc:spChg chg="mod">
          <ac:chgData name="Flore Louette" userId="5a569301-e40e-4636-b6a4-fb793b355293" providerId="ADAL" clId="{BDAF828D-1A4B-4533-8CB3-D592339B4CB4}" dt="2025-03-10T08:56:25.660" v="4996" actId="1076"/>
          <ac:spMkLst>
            <pc:docMk/>
            <pc:sldMk cId="2988270708" sldId="366"/>
            <ac:spMk id="8" creationId="{3D97D3BB-BDC3-4132-BC62-033B3EA7E179}"/>
          </ac:spMkLst>
        </pc:spChg>
        <pc:spChg chg="mod">
          <ac:chgData name="Flore Louette" userId="5a569301-e40e-4636-b6a4-fb793b355293" providerId="ADAL" clId="{BDAF828D-1A4B-4533-8CB3-D592339B4CB4}" dt="2025-03-10T08:56:20.812" v="4995" actId="1076"/>
          <ac:spMkLst>
            <pc:docMk/>
            <pc:sldMk cId="2988270708" sldId="366"/>
            <ac:spMk id="9" creationId="{4800B2F2-0413-55F9-D55F-00C035B43656}"/>
          </ac:spMkLst>
        </pc:spChg>
        <pc:spChg chg="add mod">
          <ac:chgData name="Flore Louette" userId="5a569301-e40e-4636-b6a4-fb793b355293" providerId="ADAL" clId="{BDAF828D-1A4B-4533-8CB3-D592339B4CB4}" dt="2025-03-10T08:37:59.597" v="4959" actId="1076"/>
          <ac:spMkLst>
            <pc:docMk/>
            <pc:sldMk cId="2988270708" sldId="366"/>
            <ac:spMk id="10" creationId="{57913CE6-ACDA-AFC1-0957-4F626C6C82DE}"/>
          </ac:spMkLst>
        </pc:spChg>
        <pc:spChg chg="add mod">
          <ac:chgData name="Flore Louette" userId="5a569301-e40e-4636-b6a4-fb793b355293" providerId="ADAL" clId="{BDAF828D-1A4B-4533-8CB3-D592339B4CB4}" dt="2025-03-10T08:37:45.125" v="4957" actId="1076"/>
          <ac:spMkLst>
            <pc:docMk/>
            <pc:sldMk cId="2988270708" sldId="366"/>
            <ac:spMk id="13" creationId="{36FE5787-B2A3-4B4A-7FA7-E894D4BDC15E}"/>
          </ac:spMkLst>
        </pc:spChg>
        <pc:spChg chg="add mod">
          <ac:chgData name="Flore Louette" userId="5a569301-e40e-4636-b6a4-fb793b355293" providerId="ADAL" clId="{BDAF828D-1A4B-4533-8CB3-D592339B4CB4}" dt="2025-03-10T08:55:39.248" v="4989" actId="207"/>
          <ac:spMkLst>
            <pc:docMk/>
            <pc:sldMk cId="2988270708" sldId="366"/>
            <ac:spMk id="32" creationId="{E998B21E-5CA5-AADB-9319-BBC2357EAAD7}"/>
          </ac:spMkLst>
        </pc:spChg>
        <pc:picChg chg="add mod">
          <ac:chgData name="Flore Louette" userId="5a569301-e40e-4636-b6a4-fb793b355293" providerId="ADAL" clId="{BDAF828D-1A4B-4533-8CB3-D592339B4CB4}" dt="2025-03-10T08:37:45.125" v="4957" actId="1076"/>
          <ac:picMkLst>
            <pc:docMk/>
            <pc:sldMk cId="2988270708" sldId="366"/>
            <ac:picMk id="11" creationId="{87881CCB-0135-E010-7CA9-0ECFABEE0CC1}"/>
          </ac:picMkLst>
        </pc:picChg>
        <pc:picChg chg="add mod">
          <ac:chgData name="Flore Louette" userId="5a569301-e40e-4636-b6a4-fb793b355293" providerId="ADAL" clId="{BDAF828D-1A4B-4533-8CB3-D592339B4CB4}" dt="2025-03-10T08:50:28.723" v="4983" actId="207"/>
          <ac:picMkLst>
            <pc:docMk/>
            <pc:sldMk cId="2988270708" sldId="366"/>
            <ac:picMk id="18" creationId="{E01E6300-8CE2-F7E2-8072-77CA6C582F66}"/>
          </ac:picMkLst>
        </pc:picChg>
        <pc:cxnChg chg="mod">
          <ac:chgData name="Flore Louette" userId="5a569301-e40e-4636-b6a4-fb793b355293" providerId="ADAL" clId="{BDAF828D-1A4B-4533-8CB3-D592339B4CB4}" dt="2025-03-10T08:56:31.741" v="4997" actId="14100"/>
          <ac:cxnSpMkLst>
            <pc:docMk/>
            <pc:sldMk cId="2988270708" sldId="366"/>
            <ac:cxnSpMk id="12" creationId="{E6001D46-12A1-D951-E560-3EFC199F8834}"/>
          </ac:cxnSpMkLst>
        </pc:cxnChg>
      </pc:sldChg>
      <pc:sldChg chg="addSp delSp modSp mod">
        <pc:chgData name="Flore Louette" userId="5a569301-e40e-4636-b6a4-fb793b355293" providerId="ADAL" clId="{BDAF828D-1A4B-4533-8CB3-D592339B4CB4}" dt="2025-03-10T16:21:20.756" v="5353" actId="207"/>
        <pc:sldMkLst>
          <pc:docMk/>
          <pc:sldMk cId="1370606295" sldId="368"/>
        </pc:sldMkLst>
        <pc:spChg chg="mod">
          <ac:chgData name="Flore Louette" userId="5a569301-e40e-4636-b6a4-fb793b355293" providerId="ADAL" clId="{BDAF828D-1A4B-4533-8CB3-D592339B4CB4}" dt="2025-03-10T16:21:20.756" v="5353" actId="207"/>
          <ac:spMkLst>
            <pc:docMk/>
            <pc:sldMk cId="1370606295" sldId="368"/>
            <ac:spMk id="2" creationId="{9A6C60DB-80FA-862E-9194-5E316A53A6DB}"/>
          </ac:spMkLst>
        </pc:spChg>
        <pc:spChg chg="mod">
          <ac:chgData name="Flore Louette" userId="5a569301-e40e-4636-b6a4-fb793b355293" providerId="ADAL" clId="{BDAF828D-1A4B-4533-8CB3-D592339B4CB4}" dt="2025-03-07T15:30:16.168" v="4471" actId="1076"/>
          <ac:spMkLst>
            <pc:docMk/>
            <pc:sldMk cId="1370606295" sldId="368"/>
            <ac:spMk id="3" creationId="{2879DB6F-C2DD-7F49-25D7-E648F83F2529}"/>
          </ac:spMkLst>
        </pc:spChg>
        <pc:spChg chg="mod">
          <ac:chgData name="Flore Louette" userId="5a569301-e40e-4636-b6a4-fb793b355293" providerId="ADAL" clId="{BDAF828D-1A4B-4533-8CB3-D592339B4CB4}" dt="2025-03-07T15:33:16.869" v="4606" actId="1076"/>
          <ac:spMkLst>
            <pc:docMk/>
            <pc:sldMk cId="1370606295" sldId="368"/>
            <ac:spMk id="4" creationId="{8DBA7F67-1A0F-6AD4-3841-2B8D91C6E3A4}"/>
          </ac:spMkLst>
        </pc:spChg>
        <pc:spChg chg="mod">
          <ac:chgData name="Flore Louette" userId="5a569301-e40e-4636-b6a4-fb793b355293" providerId="ADAL" clId="{BDAF828D-1A4B-4533-8CB3-D592339B4CB4}" dt="2025-03-07T16:15:35.663" v="4657" actId="1076"/>
          <ac:spMkLst>
            <pc:docMk/>
            <pc:sldMk cId="1370606295" sldId="368"/>
            <ac:spMk id="5" creationId="{AB492811-FED2-47CD-6C0B-B2C3F3BBB846}"/>
          </ac:spMkLst>
        </pc:spChg>
        <pc:spChg chg="mod">
          <ac:chgData name="Flore Louette" userId="5a569301-e40e-4636-b6a4-fb793b355293" providerId="ADAL" clId="{BDAF828D-1A4B-4533-8CB3-D592339B4CB4}" dt="2025-03-07T16:16:00.908" v="4658" actId="14100"/>
          <ac:spMkLst>
            <pc:docMk/>
            <pc:sldMk cId="1370606295" sldId="368"/>
            <ac:spMk id="6" creationId="{3ED6CFF5-2A9D-4891-CA3A-EEBB8980284A}"/>
          </ac:spMkLst>
        </pc:spChg>
        <pc:spChg chg="mod">
          <ac:chgData name="Flore Louette" userId="5a569301-e40e-4636-b6a4-fb793b355293" providerId="ADAL" clId="{BDAF828D-1A4B-4533-8CB3-D592339B4CB4}" dt="2025-03-07T15:29:16.219" v="4463" actId="1076"/>
          <ac:spMkLst>
            <pc:docMk/>
            <pc:sldMk cId="1370606295" sldId="368"/>
            <ac:spMk id="7" creationId="{DA8D2C31-4DF9-4DF7-DD4D-C8AA84AE9273}"/>
          </ac:spMkLst>
        </pc:spChg>
        <pc:spChg chg="mod">
          <ac:chgData name="Flore Louette" userId="5a569301-e40e-4636-b6a4-fb793b355293" providerId="ADAL" clId="{BDAF828D-1A4B-4533-8CB3-D592339B4CB4}" dt="2025-03-07T15:30:22.007" v="4472" actId="1076"/>
          <ac:spMkLst>
            <pc:docMk/>
            <pc:sldMk cId="1370606295" sldId="368"/>
            <ac:spMk id="8" creationId="{3D97D3BB-BDC3-4132-BC62-033B3EA7E179}"/>
          </ac:spMkLst>
        </pc:spChg>
        <pc:spChg chg="mod">
          <ac:chgData name="Flore Louette" userId="5a569301-e40e-4636-b6a4-fb793b355293" providerId="ADAL" clId="{BDAF828D-1A4B-4533-8CB3-D592339B4CB4}" dt="2025-03-10T09:15:46.909" v="5127" actId="1076"/>
          <ac:spMkLst>
            <pc:docMk/>
            <pc:sldMk cId="1370606295" sldId="368"/>
            <ac:spMk id="9" creationId="{4800B2F2-0413-55F9-D55F-00C035B43656}"/>
          </ac:spMkLst>
        </pc:spChg>
        <pc:spChg chg="add mod">
          <ac:chgData name="Flore Louette" userId="5a569301-e40e-4636-b6a4-fb793b355293" providerId="ADAL" clId="{BDAF828D-1A4B-4533-8CB3-D592339B4CB4}" dt="2025-03-10T09:17:21.750" v="5153" actId="1076"/>
          <ac:spMkLst>
            <pc:docMk/>
            <pc:sldMk cId="1370606295" sldId="368"/>
            <ac:spMk id="10" creationId="{30292D49-90CB-3783-2B11-073C838DF201}"/>
          </ac:spMkLst>
        </pc:spChg>
        <pc:spChg chg="add mod">
          <ac:chgData name="Flore Louette" userId="5a569301-e40e-4636-b6a4-fb793b355293" providerId="ADAL" clId="{BDAF828D-1A4B-4533-8CB3-D592339B4CB4}" dt="2025-03-10T16:21:12.844" v="5352" actId="207"/>
          <ac:spMkLst>
            <pc:docMk/>
            <pc:sldMk cId="1370606295" sldId="368"/>
            <ac:spMk id="12" creationId="{EA11887C-770A-193F-CB62-2C405691B98C}"/>
          </ac:spMkLst>
        </pc:spChg>
        <pc:spChg chg="add mod">
          <ac:chgData name="Flore Louette" userId="5a569301-e40e-4636-b6a4-fb793b355293" providerId="ADAL" clId="{BDAF828D-1A4B-4533-8CB3-D592339B4CB4}" dt="2025-03-07T15:32:42.144" v="4600" actId="1076"/>
          <ac:spMkLst>
            <pc:docMk/>
            <pc:sldMk cId="1370606295" sldId="368"/>
            <ac:spMk id="16" creationId="{32C25F89-C8CD-F5BC-B811-3CF691EDCD78}"/>
          </ac:spMkLst>
        </pc:spChg>
        <pc:spChg chg="add mod">
          <ac:chgData name="Flore Louette" userId="5a569301-e40e-4636-b6a4-fb793b355293" providerId="ADAL" clId="{BDAF828D-1A4B-4533-8CB3-D592339B4CB4}" dt="2025-03-07T15:32:32.471" v="4598" actId="1076"/>
          <ac:spMkLst>
            <pc:docMk/>
            <pc:sldMk cId="1370606295" sldId="368"/>
            <ac:spMk id="18" creationId="{06EA3B43-0B8E-61F0-38DD-E3BB0ABB0BDB}"/>
          </ac:spMkLst>
        </pc:spChg>
        <pc:spChg chg="add mod">
          <ac:chgData name="Flore Louette" userId="5a569301-e40e-4636-b6a4-fb793b355293" providerId="ADAL" clId="{BDAF828D-1A4B-4533-8CB3-D592339B4CB4}" dt="2025-03-10T09:17:14.702" v="5152" actId="1076"/>
          <ac:spMkLst>
            <pc:docMk/>
            <pc:sldMk cId="1370606295" sldId="368"/>
            <ac:spMk id="19" creationId="{FD65D5C8-49A6-86B6-2D40-8B5E5EA4AD61}"/>
          </ac:spMkLst>
        </pc:spChg>
        <pc:picChg chg="add mod">
          <ac:chgData name="Flore Louette" userId="5a569301-e40e-4636-b6a4-fb793b355293" providerId="ADAL" clId="{BDAF828D-1A4B-4533-8CB3-D592339B4CB4}" dt="2025-03-10T09:18:13.855" v="5165" actId="1076"/>
          <ac:picMkLst>
            <pc:docMk/>
            <pc:sldMk cId="1370606295" sldId="368"/>
            <ac:picMk id="13" creationId="{A527AEEF-C722-BEEA-7126-1E0DA970617A}"/>
          </ac:picMkLst>
        </pc:picChg>
        <pc:picChg chg="add mod">
          <ac:chgData name="Flore Louette" userId="5a569301-e40e-4636-b6a4-fb793b355293" providerId="ADAL" clId="{BDAF828D-1A4B-4533-8CB3-D592339B4CB4}" dt="2025-03-07T15:29:26.671" v="4464" actId="1076"/>
          <ac:picMkLst>
            <pc:docMk/>
            <pc:sldMk cId="1370606295" sldId="368"/>
            <ac:picMk id="15" creationId="{7F418A26-A245-F31D-B13B-B74870F1A87C}"/>
          </ac:picMkLst>
        </pc:picChg>
        <pc:picChg chg="add mod">
          <ac:chgData name="Flore Louette" userId="5a569301-e40e-4636-b6a4-fb793b355293" providerId="ADAL" clId="{BDAF828D-1A4B-4533-8CB3-D592339B4CB4}" dt="2025-03-10T09:18:40.791" v="5167" actId="1076"/>
          <ac:picMkLst>
            <pc:docMk/>
            <pc:sldMk cId="1370606295" sldId="368"/>
            <ac:picMk id="17" creationId="{A5ACF165-D60B-78E8-ACC5-3DB012658F40}"/>
          </ac:picMkLst>
        </pc:picChg>
      </pc:sldChg>
      <pc:sldChg chg="addSp delSp modSp mod">
        <pc:chgData name="Flore Louette" userId="5a569301-e40e-4636-b6a4-fb793b355293" providerId="ADAL" clId="{BDAF828D-1A4B-4533-8CB3-D592339B4CB4}" dt="2025-03-10T16:20:54.164" v="5351" actId="1076"/>
        <pc:sldMkLst>
          <pc:docMk/>
          <pc:sldMk cId="130761466" sldId="369"/>
        </pc:sldMkLst>
        <pc:spChg chg="mod">
          <ac:chgData name="Flore Louette" userId="5a569301-e40e-4636-b6a4-fb793b355293" providerId="ADAL" clId="{BDAF828D-1A4B-4533-8CB3-D592339B4CB4}" dt="2025-03-10T16:20:48.587" v="5350" actId="1076"/>
          <ac:spMkLst>
            <pc:docMk/>
            <pc:sldMk cId="130761466" sldId="369"/>
            <ac:spMk id="2" creationId="{9A6C60DB-80FA-862E-9194-5E316A53A6DB}"/>
          </ac:spMkLst>
        </pc:spChg>
        <pc:spChg chg="mod">
          <ac:chgData name="Flore Louette" userId="5a569301-e40e-4636-b6a4-fb793b355293" providerId="ADAL" clId="{BDAF828D-1A4B-4533-8CB3-D592339B4CB4}" dt="2025-03-10T09:07:05.386" v="5084" actId="1076"/>
          <ac:spMkLst>
            <pc:docMk/>
            <pc:sldMk cId="130761466" sldId="369"/>
            <ac:spMk id="4" creationId="{8DBA7F67-1A0F-6AD4-3841-2B8D91C6E3A4}"/>
          </ac:spMkLst>
        </pc:spChg>
        <pc:spChg chg="mod">
          <ac:chgData name="Flore Louette" userId="5a569301-e40e-4636-b6a4-fb793b355293" providerId="ADAL" clId="{BDAF828D-1A4B-4533-8CB3-D592339B4CB4}" dt="2025-03-10T09:11:52.532" v="5100" actId="1076"/>
          <ac:spMkLst>
            <pc:docMk/>
            <pc:sldMk cId="130761466" sldId="369"/>
            <ac:spMk id="5" creationId="{AB492811-FED2-47CD-6C0B-B2C3F3BBB846}"/>
          </ac:spMkLst>
        </pc:spChg>
        <pc:spChg chg="mod">
          <ac:chgData name="Flore Louette" userId="5a569301-e40e-4636-b6a4-fb793b355293" providerId="ADAL" clId="{BDAF828D-1A4B-4533-8CB3-D592339B4CB4}" dt="2025-03-10T16:20:17.331" v="5347" actId="1076"/>
          <ac:spMkLst>
            <pc:docMk/>
            <pc:sldMk cId="130761466" sldId="369"/>
            <ac:spMk id="7" creationId="{DA8D2C31-4DF9-4DF7-DD4D-C8AA84AE9273}"/>
          </ac:spMkLst>
        </pc:spChg>
        <pc:spChg chg="mod">
          <ac:chgData name="Flore Louette" userId="5a569301-e40e-4636-b6a4-fb793b355293" providerId="ADAL" clId="{BDAF828D-1A4B-4533-8CB3-D592339B4CB4}" dt="2025-03-10T16:20:12.435" v="5346" actId="1076"/>
          <ac:spMkLst>
            <pc:docMk/>
            <pc:sldMk cId="130761466" sldId="369"/>
            <ac:spMk id="8" creationId="{3D97D3BB-BDC3-4132-BC62-033B3EA7E179}"/>
          </ac:spMkLst>
        </pc:spChg>
        <pc:spChg chg="add mod">
          <ac:chgData name="Flore Louette" userId="5a569301-e40e-4636-b6a4-fb793b355293" providerId="ADAL" clId="{BDAF828D-1A4B-4533-8CB3-D592339B4CB4}" dt="2025-03-10T16:20:54.164" v="5351" actId="1076"/>
          <ac:spMkLst>
            <pc:docMk/>
            <pc:sldMk cId="130761466" sldId="369"/>
            <ac:spMk id="10" creationId="{F2E64E42-308F-5F82-0965-E15314CDC4C2}"/>
          </ac:spMkLst>
        </pc:spChg>
        <pc:spChg chg="add mod">
          <ac:chgData name="Flore Louette" userId="5a569301-e40e-4636-b6a4-fb793b355293" providerId="ADAL" clId="{BDAF828D-1A4B-4533-8CB3-D592339B4CB4}" dt="2025-03-10T16:20:05.570" v="5345" actId="1076"/>
          <ac:spMkLst>
            <pc:docMk/>
            <pc:sldMk cId="130761466" sldId="369"/>
            <ac:spMk id="18" creationId="{F8F37E7C-F8CE-21A8-759D-7E355CFFE26A}"/>
          </ac:spMkLst>
        </pc:spChg>
        <pc:spChg chg="mod">
          <ac:chgData name="Flore Louette" userId="5a569301-e40e-4636-b6a4-fb793b355293" providerId="ADAL" clId="{BDAF828D-1A4B-4533-8CB3-D592339B4CB4}" dt="2025-03-10T16:20:01.603" v="5344" actId="1076"/>
          <ac:spMkLst>
            <pc:docMk/>
            <pc:sldMk cId="130761466" sldId="369"/>
            <ac:spMk id="32" creationId="{E998B21E-5CA5-AADB-9319-BBC2357EAAD7}"/>
          </ac:spMkLst>
        </pc:spChg>
        <pc:picChg chg="mod">
          <ac:chgData name="Flore Louette" userId="5a569301-e40e-4636-b6a4-fb793b355293" providerId="ADAL" clId="{BDAF828D-1A4B-4533-8CB3-D592339B4CB4}" dt="2025-03-10T16:20:20.667" v="5348" actId="1076"/>
          <ac:picMkLst>
            <pc:docMk/>
            <pc:sldMk cId="130761466" sldId="369"/>
            <ac:picMk id="11" creationId="{759B2372-936E-B756-8CB6-2F303CDBC095}"/>
          </ac:picMkLst>
        </pc:picChg>
        <pc:picChg chg="add mod">
          <ac:chgData name="Flore Louette" userId="5a569301-e40e-4636-b6a4-fb793b355293" providerId="ADAL" clId="{BDAF828D-1A4B-4533-8CB3-D592339B4CB4}" dt="2025-03-10T09:07:09.801" v="5085" actId="1076"/>
          <ac:picMkLst>
            <pc:docMk/>
            <pc:sldMk cId="130761466" sldId="369"/>
            <ac:picMk id="15" creationId="{28E9F1D2-8225-3D04-1609-D87F6ED7A074}"/>
          </ac:picMkLst>
        </pc:picChg>
        <pc:picChg chg="add mod">
          <ac:chgData name="Flore Louette" userId="5a569301-e40e-4636-b6a4-fb793b355293" providerId="ADAL" clId="{BDAF828D-1A4B-4533-8CB3-D592339B4CB4}" dt="2025-03-10T09:09:00.636" v="5092" actId="1076"/>
          <ac:picMkLst>
            <pc:docMk/>
            <pc:sldMk cId="130761466" sldId="369"/>
            <ac:picMk id="16" creationId="{794BDD44-121A-0CA5-BB70-78568C06E718}"/>
          </ac:picMkLst>
        </pc:picChg>
        <pc:picChg chg="add mod">
          <ac:chgData name="Flore Louette" userId="5a569301-e40e-4636-b6a4-fb793b355293" providerId="ADAL" clId="{BDAF828D-1A4B-4533-8CB3-D592339B4CB4}" dt="2025-03-10T09:11:08.987" v="5096" actId="1076"/>
          <ac:picMkLst>
            <pc:docMk/>
            <pc:sldMk cId="130761466" sldId="369"/>
            <ac:picMk id="17" creationId="{27F0E9D7-79D6-5277-E0E1-D83F8FFFACB4}"/>
          </ac:picMkLst>
        </pc:picChg>
      </pc:sldChg>
      <pc:sldChg chg="add del">
        <pc:chgData name="Flore Louette" userId="5a569301-e40e-4636-b6a4-fb793b355293" providerId="ADAL" clId="{BDAF828D-1A4B-4533-8CB3-D592339B4CB4}" dt="2025-03-10T07:44:56.880" v="4699" actId="2696"/>
        <pc:sldMkLst>
          <pc:docMk/>
          <pc:sldMk cId="1899920085" sldId="369"/>
        </pc:sldMkLst>
      </pc:sldChg>
      <pc:sldChg chg="addSp delSp modSp add del mod">
        <pc:chgData name="Flore Louette" userId="5a569301-e40e-4636-b6a4-fb793b355293" providerId="ADAL" clId="{BDAF828D-1A4B-4533-8CB3-D592339B4CB4}" dt="2025-03-10T08:34:51.299" v="4877" actId="2696"/>
        <pc:sldMkLst>
          <pc:docMk/>
          <pc:sldMk cId="2216971054" sldId="370"/>
        </pc:sldMkLst>
      </pc:sldChg>
      <pc:sldChg chg="delSp modSp mod">
        <pc:chgData name="Flore Louette" userId="5a569301-e40e-4636-b6a4-fb793b355293" providerId="ADAL" clId="{BDAF828D-1A4B-4533-8CB3-D592339B4CB4}" dt="2025-03-14T08:22:22.766" v="9407" actId="478"/>
        <pc:sldMkLst>
          <pc:docMk/>
          <pc:sldMk cId="2866260342" sldId="375"/>
        </pc:sldMkLst>
        <pc:spChg chg="mod">
          <ac:chgData name="Flore Louette" userId="5a569301-e40e-4636-b6a4-fb793b355293" providerId="ADAL" clId="{BDAF828D-1A4B-4533-8CB3-D592339B4CB4}" dt="2025-03-10T16:16:00.730" v="5313" actId="1076"/>
          <ac:spMkLst>
            <pc:docMk/>
            <pc:sldMk cId="2866260342" sldId="375"/>
            <ac:spMk id="2" creationId="{9A6C60DB-80FA-862E-9194-5E316A53A6DB}"/>
          </ac:spMkLst>
        </pc:spChg>
        <pc:spChg chg="mod">
          <ac:chgData name="Flore Louette" userId="5a569301-e40e-4636-b6a4-fb793b355293" providerId="ADAL" clId="{BDAF828D-1A4B-4533-8CB3-D592339B4CB4}" dt="2025-03-10T13:25:10.457" v="5258" actId="1076"/>
          <ac:spMkLst>
            <pc:docMk/>
            <pc:sldMk cId="2866260342" sldId="375"/>
            <ac:spMk id="7" creationId="{DA8D2C31-4DF9-4DF7-DD4D-C8AA84AE9273}"/>
          </ac:spMkLst>
        </pc:spChg>
        <pc:spChg chg="mod">
          <ac:chgData name="Flore Louette" userId="5a569301-e40e-4636-b6a4-fb793b355293" providerId="ADAL" clId="{BDAF828D-1A4B-4533-8CB3-D592339B4CB4}" dt="2025-03-10T13:24:58.807" v="5257" actId="1076"/>
          <ac:spMkLst>
            <pc:docMk/>
            <pc:sldMk cId="2866260342" sldId="375"/>
            <ac:spMk id="8" creationId="{3D97D3BB-BDC3-4132-BC62-033B3EA7E179}"/>
          </ac:spMkLst>
        </pc:spChg>
        <pc:spChg chg="mod">
          <ac:chgData name="Flore Louette" userId="5a569301-e40e-4636-b6a4-fb793b355293" providerId="ADAL" clId="{BDAF828D-1A4B-4533-8CB3-D592339B4CB4}" dt="2025-03-10T13:25:43.391" v="5287" actId="20577"/>
          <ac:spMkLst>
            <pc:docMk/>
            <pc:sldMk cId="2866260342" sldId="375"/>
            <ac:spMk id="9" creationId="{4800B2F2-0413-55F9-D55F-00C035B43656}"/>
          </ac:spMkLst>
        </pc:spChg>
        <pc:picChg chg="mod">
          <ac:chgData name="Flore Louette" userId="5a569301-e40e-4636-b6a4-fb793b355293" providerId="ADAL" clId="{BDAF828D-1A4B-4533-8CB3-D592339B4CB4}" dt="2025-03-10T13:25:13.551" v="5259" actId="1076"/>
          <ac:picMkLst>
            <pc:docMk/>
            <pc:sldMk cId="2866260342" sldId="375"/>
            <ac:picMk id="26" creationId="{4EDCF10C-5E6E-1DFD-1EEA-7D84CE567153}"/>
          </ac:picMkLst>
        </pc:picChg>
      </pc:sldChg>
      <pc:sldChg chg="addSp delSp modSp mod">
        <pc:chgData name="Flore Louette" userId="5a569301-e40e-4636-b6a4-fb793b355293" providerId="ADAL" clId="{BDAF828D-1A4B-4533-8CB3-D592339B4CB4}" dt="2025-03-14T09:31:29.550" v="10250" actId="207"/>
        <pc:sldMkLst>
          <pc:docMk/>
          <pc:sldMk cId="1856538427" sldId="376"/>
        </pc:sldMkLst>
        <pc:spChg chg="mod">
          <ac:chgData name="Flore Louette" userId="5a569301-e40e-4636-b6a4-fb793b355293" providerId="ADAL" clId="{BDAF828D-1A4B-4533-8CB3-D592339B4CB4}" dt="2025-03-13T10:56:29.026" v="5931" actId="1076"/>
          <ac:spMkLst>
            <pc:docMk/>
            <pc:sldMk cId="1856538427" sldId="376"/>
            <ac:spMk id="2" creationId="{9A6C60DB-80FA-862E-9194-5E316A53A6DB}"/>
          </ac:spMkLst>
        </pc:spChg>
        <pc:spChg chg="add mod">
          <ac:chgData name="Flore Louette" userId="5a569301-e40e-4636-b6a4-fb793b355293" providerId="ADAL" clId="{BDAF828D-1A4B-4533-8CB3-D592339B4CB4}" dt="2025-03-13T10:56:37.697" v="5934" actId="1076"/>
          <ac:spMkLst>
            <pc:docMk/>
            <pc:sldMk cId="1856538427" sldId="376"/>
            <ac:spMk id="3" creationId="{F64A8A93-05A9-289D-0901-4BEB50F17C26}"/>
          </ac:spMkLst>
        </pc:spChg>
        <pc:spChg chg="add del mod">
          <ac:chgData name="Flore Louette" userId="5a569301-e40e-4636-b6a4-fb793b355293" providerId="ADAL" clId="{BDAF828D-1A4B-4533-8CB3-D592339B4CB4}" dt="2025-03-13T10:56:26.578" v="5930" actId="1076"/>
          <ac:spMkLst>
            <pc:docMk/>
            <pc:sldMk cId="1856538427" sldId="376"/>
            <ac:spMk id="5" creationId="{75ECAE78-FF91-DE86-70F8-84836D9E5BF8}"/>
          </ac:spMkLst>
        </pc:spChg>
        <pc:spChg chg="add mod">
          <ac:chgData name="Flore Louette" userId="5a569301-e40e-4636-b6a4-fb793b355293" providerId="ADAL" clId="{BDAF828D-1A4B-4533-8CB3-D592339B4CB4}" dt="2025-03-13T10:56:26.578" v="5930" actId="1076"/>
          <ac:spMkLst>
            <pc:docMk/>
            <pc:sldMk cId="1856538427" sldId="376"/>
            <ac:spMk id="6" creationId="{7F98ED86-1398-9C50-72E9-5B71044EA1DC}"/>
          </ac:spMkLst>
        </pc:spChg>
        <pc:spChg chg="mod">
          <ac:chgData name="Flore Louette" userId="5a569301-e40e-4636-b6a4-fb793b355293" providerId="ADAL" clId="{BDAF828D-1A4B-4533-8CB3-D592339B4CB4}" dt="2025-03-13T10:56:33.162" v="5932" actId="1076"/>
          <ac:spMkLst>
            <pc:docMk/>
            <pc:sldMk cId="1856538427" sldId="376"/>
            <ac:spMk id="7" creationId="{DA8D2C31-4DF9-4DF7-DD4D-C8AA84AE9273}"/>
          </ac:spMkLst>
        </pc:spChg>
        <pc:spChg chg="mod">
          <ac:chgData name="Flore Louette" userId="5a569301-e40e-4636-b6a4-fb793b355293" providerId="ADAL" clId="{BDAF828D-1A4B-4533-8CB3-D592339B4CB4}" dt="2025-03-13T10:56:26.578" v="5930" actId="1076"/>
          <ac:spMkLst>
            <pc:docMk/>
            <pc:sldMk cId="1856538427" sldId="376"/>
            <ac:spMk id="8" creationId="{3D97D3BB-BDC3-4132-BC62-033B3EA7E179}"/>
          </ac:spMkLst>
        </pc:spChg>
        <pc:spChg chg="add mod">
          <ac:chgData name="Flore Louette" userId="5a569301-e40e-4636-b6a4-fb793b355293" providerId="ADAL" clId="{BDAF828D-1A4B-4533-8CB3-D592339B4CB4}" dt="2025-03-13T13:44:27.490" v="7360" actId="20577"/>
          <ac:spMkLst>
            <pc:docMk/>
            <pc:sldMk cId="1856538427" sldId="376"/>
            <ac:spMk id="9" creationId="{191E77E2-B13D-1D51-AB9E-BDB985DB7A44}"/>
          </ac:spMkLst>
        </pc:spChg>
        <pc:spChg chg="add mod">
          <ac:chgData name="Flore Louette" userId="5a569301-e40e-4636-b6a4-fb793b355293" providerId="ADAL" clId="{BDAF828D-1A4B-4533-8CB3-D592339B4CB4}" dt="2025-03-14T09:31:29.550" v="10250" actId="207"/>
          <ac:spMkLst>
            <pc:docMk/>
            <pc:sldMk cId="1856538427" sldId="376"/>
            <ac:spMk id="10" creationId="{FD4A78D7-EEE4-22C7-4768-D22C06525463}"/>
          </ac:spMkLst>
        </pc:spChg>
        <pc:picChg chg="mod">
          <ac:chgData name="Flore Louette" userId="5a569301-e40e-4636-b6a4-fb793b355293" providerId="ADAL" clId="{BDAF828D-1A4B-4533-8CB3-D592339B4CB4}" dt="2025-03-13T10:56:35.691" v="5933" actId="1076"/>
          <ac:picMkLst>
            <pc:docMk/>
            <pc:sldMk cId="1856538427" sldId="376"/>
            <ac:picMk id="4" creationId="{3D35E318-EB1E-36C7-C11D-C8BCCE653A9D}"/>
          </ac:picMkLst>
        </pc:picChg>
        <pc:picChg chg="add mod">
          <ac:chgData name="Flore Louette" userId="5a569301-e40e-4636-b6a4-fb793b355293" providerId="ADAL" clId="{BDAF828D-1A4B-4533-8CB3-D592339B4CB4}" dt="2025-03-13T10:56:41.587" v="5935" actId="1076"/>
          <ac:picMkLst>
            <pc:docMk/>
            <pc:sldMk cId="1856538427" sldId="376"/>
            <ac:picMk id="12" creationId="{D89F01B7-E06C-9658-5A5C-644363BB50AA}"/>
          </ac:picMkLst>
        </pc:picChg>
      </pc:sldChg>
      <pc:sldChg chg="addSp delSp modSp add mod ord modNotesTx">
        <pc:chgData name="Flore Louette" userId="5a569301-e40e-4636-b6a4-fb793b355293" providerId="ADAL" clId="{BDAF828D-1A4B-4533-8CB3-D592339B4CB4}" dt="2025-03-14T13:49:02.930" v="11661" actId="20577"/>
        <pc:sldMkLst>
          <pc:docMk/>
          <pc:sldMk cId="2601606931" sldId="377"/>
        </pc:sldMkLst>
      </pc:sldChg>
      <pc:sldChg chg="addSp delSp modSp add mod">
        <pc:chgData name="Flore Louette" userId="5a569301-e40e-4636-b6a4-fb793b355293" providerId="ADAL" clId="{BDAF828D-1A4B-4533-8CB3-D592339B4CB4}" dt="2025-03-13T13:48:38.696" v="7734" actId="207"/>
        <pc:sldMkLst>
          <pc:docMk/>
          <pc:sldMk cId="1173082924" sldId="378"/>
        </pc:sldMkLst>
        <pc:spChg chg="add mod">
          <ac:chgData name="Flore Louette" userId="5a569301-e40e-4636-b6a4-fb793b355293" providerId="ADAL" clId="{BDAF828D-1A4B-4533-8CB3-D592339B4CB4}" dt="2025-03-13T13:48:38.696" v="7734" actId="207"/>
          <ac:spMkLst>
            <pc:docMk/>
            <pc:sldMk cId="1173082924" sldId="378"/>
            <ac:spMk id="5" creationId="{424F5A9E-6225-A6EA-84AF-AF4FE6EE40E6}"/>
          </ac:spMkLst>
        </pc:spChg>
      </pc:sldChg>
      <pc:sldChg chg="addSp delSp modSp add mod modNotesTx">
        <pc:chgData name="Flore Louette" userId="5a569301-e40e-4636-b6a4-fb793b355293" providerId="ADAL" clId="{BDAF828D-1A4B-4533-8CB3-D592339B4CB4}" dt="2025-03-14T13:49:52.737" v="11666" actId="1076"/>
        <pc:sldMkLst>
          <pc:docMk/>
          <pc:sldMk cId="1171114798" sldId="379"/>
        </pc:sldMkLst>
        <pc:spChg chg="mod">
          <ac:chgData name="Flore Louette" userId="5a569301-e40e-4636-b6a4-fb793b355293" providerId="ADAL" clId="{BDAF828D-1A4B-4533-8CB3-D592339B4CB4}" dt="2025-03-13T14:45:12.709" v="8434" actId="1076"/>
          <ac:spMkLst>
            <pc:docMk/>
            <pc:sldMk cId="1171114798" sldId="379"/>
            <ac:spMk id="6" creationId="{D1068F22-F139-8F6A-DB2D-0548B6BEF91A}"/>
          </ac:spMkLst>
        </pc:spChg>
        <pc:picChg chg="add mod">
          <ac:chgData name="Flore Louette" userId="5a569301-e40e-4636-b6a4-fb793b355293" providerId="ADAL" clId="{BDAF828D-1A4B-4533-8CB3-D592339B4CB4}" dt="2025-03-14T13:49:52.737" v="11666" actId="1076"/>
          <ac:picMkLst>
            <pc:docMk/>
            <pc:sldMk cId="1171114798" sldId="379"/>
            <ac:picMk id="5" creationId="{B40B7F29-AC67-DF87-CCC6-B26F02ABFE78}"/>
          </ac:picMkLst>
        </pc:picChg>
      </pc:sldChg>
      <pc:sldChg chg="modSp add mod ord modNotesTx">
        <pc:chgData name="Flore Louette" userId="5a569301-e40e-4636-b6a4-fb793b355293" providerId="ADAL" clId="{BDAF828D-1A4B-4533-8CB3-D592339B4CB4}" dt="2025-03-14T14:09:37.948" v="13551" actId="20577"/>
        <pc:sldMkLst>
          <pc:docMk/>
          <pc:sldMk cId="3647148461" sldId="380"/>
        </pc:sldMkLst>
        <pc:spChg chg="mod">
          <ac:chgData name="Flore Louette" userId="5a569301-e40e-4636-b6a4-fb793b355293" providerId="ADAL" clId="{BDAF828D-1A4B-4533-8CB3-D592339B4CB4}" dt="2025-03-14T08:32:05.502" v="9648" actId="20577"/>
          <ac:spMkLst>
            <pc:docMk/>
            <pc:sldMk cId="3647148461" sldId="380"/>
            <ac:spMk id="2" creationId="{7C55DF01-015D-A564-B53F-91B0C8CDF5ED}"/>
          </ac:spMkLst>
        </pc:spChg>
        <pc:spChg chg="mod">
          <ac:chgData name="Flore Louette" userId="5a569301-e40e-4636-b6a4-fb793b355293" providerId="ADAL" clId="{BDAF828D-1A4B-4533-8CB3-D592339B4CB4}" dt="2025-03-13T15:09:19.617" v="8706" actId="2710"/>
          <ac:spMkLst>
            <pc:docMk/>
            <pc:sldMk cId="3647148461" sldId="380"/>
            <ac:spMk id="3" creationId="{5CD2C87E-F563-07F1-EAA2-64DF1C8427B3}"/>
          </ac:spMkLst>
        </pc:spChg>
      </pc:sldChg>
      <pc:sldChg chg="addSp delSp modSp add mod modAnim">
        <pc:chgData name="Flore Louette" userId="5a569301-e40e-4636-b6a4-fb793b355293" providerId="ADAL" clId="{BDAF828D-1A4B-4533-8CB3-D592339B4CB4}" dt="2025-03-13T14:57:36.822" v="8510"/>
        <pc:sldMkLst>
          <pc:docMk/>
          <pc:sldMk cId="1463188225" sldId="381"/>
        </pc:sldMkLst>
        <pc:spChg chg="add mod">
          <ac:chgData name="Flore Louette" userId="5a569301-e40e-4636-b6a4-fb793b355293" providerId="ADAL" clId="{BDAF828D-1A4B-4533-8CB3-D592339B4CB4}" dt="2025-03-13T14:35:38.811" v="8227" actId="20577"/>
          <ac:spMkLst>
            <pc:docMk/>
            <pc:sldMk cId="1463188225" sldId="381"/>
            <ac:spMk id="11" creationId="{06543281-9C16-D0AA-EC3E-501D904DF812}"/>
          </ac:spMkLst>
        </pc:spChg>
        <pc:spChg chg="mod">
          <ac:chgData name="Flore Louette" userId="5a569301-e40e-4636-b6a4-fb793b355293" providerId="ADAL" clId="{BDAF828D-1A4B-4533-8CB3-D592339B4CB4}" dt="2025-03-13T13:52:03.606" v="7801" actId="1076"/>
          <ac:spMkLst>
            <pc:docMk/>
            <pc:sldMk cId="1463188225" sldId="381"/>
            <ac:spMk id="12" creationId="{1232EF63-3585-8457-19E7-E4E026EAB346}"/>
          </ac:spMkLst>
        </pc:spChg>
        <pc:spChg chg="add mod">
          <ac:chgData name="Flore Louette" userId="5a569301-e40e-4636-b6a4-fb793b355293" providerId="ADAL" clId="{BDAF828D-1A4B-4533-8CB3-D592339B4CB4}" dt="2025-03-13T14:36:03.748" v="8232" actId="14100"/>
          <ac:spMkLst>
            <pc:docMk/>
            <pc:sldMk cId="1463188225" sldId="381"/>
            <ac:spMk id="13" creationId="{772A6199-BBE8-E1B5-479D-78E5A5436EBB}"/>
          </ac:spMkLst>
        </pc:spChg>
        <pc:spChg chg="mod">
          <ac:chgData name="Flore Louette" userId="5a569301-e40e-4636-b6a4-fb793b355293" providerId="ADAL" clId="{BDAF828D-1A4B-4533-8CB3-D592339B4CB4}" dt="2025-03-13T13:52:07.727" v="7802" actId="1076"/>
          <ac:spMkLst>
            <pc:docMk/>
            <pc:sldMk cId="1463188225" sldId="381"/>
            <ac:spMk id="14" creationId="{E578D639-FEF9-D24D-7C9B-4D55C46C8AA7}"/>
          </ac:spMkLst>
        </pc:spChg>
        <pc:spChg chg="add mod">
          <ac:chgData name="Flore Louette" userId="5a569301-e40e-4636-b6a4-fb793b355293" providerId="ADAL" clId="{BDAF828D-1A4B-4533-8CB3-D592339B4CB4}" dt="2025-03-13T14:39:17.115" v="8307" actId="1076"/>
          <ac:spMkLst>
            <pc:docMk/>
            <pc:sldMk cId="1463188225" sldId="381"/>
            <ac:spMk id="15" creationId="{098BCD2E-C48A-8F56-DF30-5C4C4C134B38}"/>
          </ac:spMkLst>
        </pc:spChg>
        <pc:spChg chg="mod">
          <ac:chgData name="Flore Louette" userId="5a569301-e40e-4636-b6a4-fb793b355293" providerId="ADAL" clId="{BDAF828D-1A4B-4533-8CB3-D592339B4CB4}" dt="2025-03-13T13:52:12.558" v="7803" actId="1076"/>
          <ac:spMkLst>
            <pc:docMk/>
            <pc:sldMk cId="1463188225" sldId="381"/>
            <ac:spMk id="17" creationId="{4E7D6F11-5D5B-7BF9-F118-6F573157F9E3}"/>
          </ac:spMkLst>
        </pc:spChg>
        <pc:spChg chg="add mod">
          <ac:chgData name="Flore Louette" userId="5a569301-e40e-4636-b6a4-fb793b355293" providerId="ADAL" clId="{BDAF828D-1A4B-4533-8CB3-D592339B4CB4}" dt="2025-03-13T14:39:26.315" v="8309" actId="1076"/>
          <ac:spMkLst>
            <pc:docMk/>
            <pc:sldMk cId="1463188225" sldId="381"/>
            <ac:spMk id="27" creationId="{6EA419C2-209F-4F4F-201B-99375DE15B00}"/>
          </ac:spMkLst>
        </pc:spChg>
        <pc:spChg chg="add mod">
          <ac:chgData name="Flore Louette" userId="5a569301-e40e-4636-b6a4-fb793b355293" providerId="ADAL" clId="{BDAF828D-1A4B-4533-8CB3-D592339B4CB4}" dt="2025-03-13T14:39:11.747" v="8306" actId="1076"/>
          <ac:spMkLst>
            <pc:docMk/>
            <pc:sldMk cId="1463188225" sldId="381"/>
            <ac:spMk id="28" creationId="{7656D5C7-D4AB-E63F-CEC4-998C1968CC6B}"/>
          </ac:spMkLst>
        </pc:spChg>
        <pc:spChg chg="add mod">
          <ac:chgData name="Flore Louette" userId="5a569301-e40e-4636-b6a4-fb793b355293" providerId="ADAL" clId="{BDAF828D-1A4B-4533-8CB3-D592339B4CB4}" dt="2025-03-13T14:56:23.921" v="8462" actId="1076"/>
          <ac:spMkLst>
            <pc:docMk/>
            <pc:sldMk cId="1463188225" sldId="381"/>
            <ac:spMk id="29" creationId="{062FFDD9-579E-C2DA-0507-C972820DA8D6}"/>
          </ac:spMkLst>
        </pc:spChg>
        <pc:spChg chg="add mod">
          <ac:chgData name="Flore Louette" userId="5a569301-e40e-4636-b6a4-fb793b355293" providerId="ADAL" clId="{BDAF828D-1A4B-4533-8CB3-D592339B4CB4}" dt="2025-03-13T14:57:27.096" v="8508" actId="1076"/>
          <ac:spMkLst>
            <pc:docMk/>
            <pc:sldMk cId="1463188225" sldId="381"/>
            <ac:spMk id="30" creationId="{D3904990-9D83-FE64-1C40-1A223243039E}"/>
          </ac:spMkLst>
        </pc:spChg>
        <pc:picChg chg="add del mod modCrop">
          <ac:chgData name="Flore Louette" userId="5a569301-e40e-4636-b6a4-fb793b355293" providerId="ADAL" clId="{BDAF828D-1A4B-4533-8CB3-D592339B4CB4}" dt="2025-03-13T14:02:03.724" v="8206" actId="1076"/>
          <ac:picMkLst>
            <pc:docMk/>
            <pc:sldMk cId="1463188225" sldId="381"/>
            <ac:picMk id="3" creationId="{632F75F2-DA62-5836-ED37-AC4E14228AA6}"/>
          </ac:picMkLst>
        </pc:picChg>
        <pc:picChg chg="add mod">
          <ac:chgData name="Flore Louette" userId="5a569301-e40e-4636-b6a4-fb793b355293" providerId="ADAL" clId="{BDAF828D-1A4B-4533-8CB3-D592339B4CB4}" dt="2025-03-13T14:37:15.947" v="8254" actId="14100"/>
          <ac:picMkLst>
            <pc:docMk/>
            <pc:sldMk cId="1463188225" sldId="381"/>
            <ac:picMk id="4" creationId="{790A913F-4DA0-BDE5-09B4-6D3746094337}"/>
          </ac:picMkLst>
        </pc:picChg>
        <pc:picChg chg="mod modCrop">
          <ac:chgData name="Flore Louette" userId="5a569301-e40e-4636-b6a4-fb793b355293" providerId="ADAL" clId="{BDAF828D-1A4B-4533-8CB3-D592339B4CB4}" dt="2025-03-13T14:02:08.452" v="8207" actId="732"/>
          <ac:picMkLst>
            <pc:docMk/>
            <pc:sldMk cId="1463188225" sldId="381"/>
            <ac:picMk id="5" creationId="{858D3534-D553-62E5-C17A-3E2CD20956AA}"/>
          </ac:picMkLst>
        </pc:picChg>
        <pc:picChg chg="mod modCrop">
          <ac:chgData name="Flore Louette" userId="5a569301-e40e-4636-b6a4-fb793b355293" providerId="ADAL" clId="{BDAF828D-1A4B-4533-8CB3-D592339B4CB4}" dt="2025-03-13T14:02:36.435" v="8211" actId="1076"/>
          <ac:picMkLst>
            <pc:docMk/>
            <pc:sldMk cId="1463188225" sldId="381"/>
            <ac:picMk id="8" creationId="{5CDA7BDB-449D-C961-840C-1178FC4E0D87}"/>
          </ac:picMkLst>
        </pc:picChg>
        <pc:picChg chg="add mod">
          <ac:chgData name="Flore Louette" userId="5a569301-e40e-4636-b6a4-fb793b355293" providerId="ADAL" clId="{BDAF828D-1A4B-4533-8CB3-D592339B4CB4}" dt="2025-03-13T14:37:13.498" v="8253" actId="14100"/>
          <ac:picMkLst>
            <pc:docMk/>
            <pc:sldMk cId="1463188225" sldId="381"/>
            <ac:picMk id="9" creationId="{BDAD7EC0-7956-ABCF-E8B3-6E333BFC8556}"/>
          </ac:picMkLst>
        </pc:picChg>
        <pc:picChg chg="add mod">
          <ac:chgData name="Flore Louette" userId="5a569301-e40e-4636-b6a4-fb793b355293" providerId="ADAL" clId="{BDAF828D-1A4B-4533-8CB3-D592339B4CB4}" dt="2025-03-13T14:38:24.819" v="8271" actId="1076"/>
          <ac:picMkLst>
            <pc:docMk/>
            <pc:sldMk cId="1463188225" sldId="381"/>
            <ac:picMk id="18" creationId="{0723DF5C-BCB6-180D-94F4-CB6983A6C002}"/>
          </ac:picMkLst>
        </pc:picChg>
        <pc:picChg chg="add mod">
          <ac:chgData name="Flore Louette" userId="5a569301-e40e-4636-b6a4-fb793b355293" providerId="ADAL" clId="{BDAF828D-1A4B-4533-8CB3-D592339B4CB4}" dt="2025-03-13T14:38:50.395" v="8303" actId="1076"/>
          <ac:picMkLst>
            <pc:docMk/>
            <pc:sldMk cId="1463188225" sldId="381"/>
            <ac:picMk id="20" creationId="{AD8D082C-5A4D-C686-6D1E-25D86300760C}"/>
          </ac:picMkLst>
        </pc:picChg>
        <pc:picChg chg="add mod">
          <ac:chgData name="Flore Louette" userId="5a569301-e40e-4636-b6a4-fb793b355293" providerId="ADAL" clId="{BDAF828D-1A4B-4533-8CB3-D592339B4CB4}" dt="2025-03-13T14:56:30.480" v="8464" actId="14100"/>
          <ac:picMkLst>
            <pc:docMk/>
            <pc:sldMk cId="1463188225" sldId="381"/>
            <ac:picMk id="22" creationId="{9FDCD6AA-DD7E-998D-1A9F-6EED4617F405}"/>
          </ac:picMkLst>
        </pc:picChg>
        <pc:picChg chg="add mod">
          <ac:chgData name="Flore Louette" userId="5a569301-e40e-4636-b6a4-fb793b355293" providerId="ADAL" clId="{BDAF828D-1A4B-4533-8CB3-D592339B4CB4}" dt="2025-03-13T14:56:54.272" v="8469" actId="1076"/>
          <ac:picMkLst>
            <pc:docMk/>
            <pc:sldMk cId="1463188225" sldId="381"/>
            <ac:picMk id="24" creationId="{6291BCDA-C57A-3D9C-B9C7-674CB55082CE}"/>
          </ac:picMkLst>
        </pc:picChg>
        <pc:picChg chg="add mod">
          <ac:chgData name="Flore Louette" userId="5a569301-e40e-4636-b6a4-fb793b355293" providerId="ADAL" clId="{BDAF828D-1A4B-4533-8CB3-D592339B4CB4}" dt="2025-03-13T14:39:19.427" v="8308" actId="1076"/>
          <ac:picMkLst>
            <pc:docMk/>
            <pc:sldMk cId="1463188225" sldId="381"/>
            <ac:picMk id="25" creationId="{67BD7050-A2CC-659D-E07F-5F6845E3654C}"/>
          </ac:picMkLst>
        </pc:picChg>
      </pc:sldChg>
      <pc:sldChg chg="add del">
        <pc:chgData name="Flore Louette" userId="5a569301-e40e-4636-b6a4-fb793b355293" providerId="ADAL" clId="{BDAF828D-1A4B-4533-8CB3-D592339B4CB4}" dt="2025-03-13T13:00:21.379" v="6446" actId="2696"/>
        <pc:sldMkLst>
          <pc:docMk/>
          <pc:sldMk cId="3722035409" sldId="381"/>
        </pc:sldMkLst>
      </pc:sldChg>
      <pc:sldChg chg="addSp modSp add mod ord modAnim modNotesTx">
        <pc:chgData name="Flore Louette" userId="5a569301-e40e-4636-b6a4-fb793b355293" providerId="ADAL" clId="{BDAF828D-1A4B-4533-8CB3-D592339B4CB4}" dt="2025-03-14T13:47:47.033" v="11648" actId="1076"/>
        <pc:sldMkLst>
          <pc:docMk/>
          <pc:sldMk cId="334677635" sldId="382"/>
        </pc:sldMkLst>
        <pc:spChg chg="mod">
          <ac:chgData name="Flore Louette" userId="5a569301-e40e-4636-b6a4-fb793b355293" providerId="ADAL" clId="{BDAF828D-1A4B-4533-8CB3-D592339B4CB4}" dt="2025-03-14T10:39:35.054" v="10574" actId="20577"/>
          <ac:spMkLst>
            <pc:docMk/>
            <pc:sldMk cId="334677635" sldId="382"/>
            <ac:spMk id="2" creationId="{2B27CF1B-1812-67E3-3F14-6A499C6F23CD}"/>
          </ac:spMkLst>
        </pc:spChg>
        <pc:spChg chg="mod">
          <ac:chgData name="Flore Louette" userId="5a569301-e40e-4636-b6a4-fb793b355293" providerId="ADAL" clId="{BDAF828D-1A4B-4533-8CB3-D592339B4CB4}" dt="2025-03-13T14:41:48.125" v="8339" actId="1076"/>
          <ac:spMkLst>
            <pc:docMk/>
            <pc:sldMk cId="334677635" sldId="382"/>
            <ac:spMk id="3" creationId="{C321D650-2BBF-CDAD-2AA1-9FD45EDF44F4}"/>
          </ac:spMkLst>
        </pc:spChg>
        <pc:spChg chg="add mod">
          <ac:chgData name="Flore Louette" userId="5a569301-e40e-4636-b6a4-fb793b355293" providerId="ADAL" clId="{BDAF828D-1A4B-4533-8CB3-D592339B4CB4}" dt="2025-03-13T13:41:23.049" v="7089" actId="20577"/>
          <ac:spMkLst>
            <pc:docMk/>
            <pc:sldMk cId="334677635" sldId="382"/>
            <ac:spMk id="6" creationId="{903F02D5-8BF1-552A-959C-56DC14758583}"/>
          </ac:spMkLst>
        </pc:spChg>
        <pc:spChg chg="add mod">
          <ac:chgData name="Flore Louette" userId="5a569301-e40e-4636-b6a4-fb793b355293" providerId="ADAL" clId="{BDAF828D-1A4B-4533-8CB3-D592339B4CB4}" dt="2025-03-13T13:42:00.869" v="7098" actId="208"/>
          <ac:spMkLst>
            <pc:docMk/>
            <pc:sldMk cId="334677635" sldId="382"/>
            <ac:spMk id="7" creationId="{B7245587-E974-3021-540F-2D1F91D56108}"/>
          </ac:spMkLst>
        </pc:spChg>
        <pc:spChg chg="mod">
          <ac:chgData name="Flore Louette" userId="5a569301-e40e-4636-b6a4-fb793b355293" providerId="ADAL" clId="{BDAF828D-1A4B-4533-8CB3-D592339B4CB4}" dt="2025-03-14T13:47:34.354" v="11646" actId="1076"/>
          <ac:spMkLst>
            <pc:docMk/>
            <pc:sldMk cId="334677635" sldId="382"/>
            <ac:spMk id="12" creationId="{34E1F518-47B1-48E6-999F-23A6CAFFC0AD}"/>
          </ac:spMkLst>
        </pc:spChg>
        <pc:graphicFrameChg chg="mod modGraphic">
          <ac:chgData name="Flore Louette" userId="5a569301-e40e-4636-b6a4-fb793b355293" providerId="ADAL" clId="{BDAF828D-1A4B-4533-8CB3-D592339B4CB4}" dt="2025-03-14T13:47:44.114" v="11647" actId="1076"/>
          <ac:graphicFrameMkLst>
            <pc:docMk/>
            <pc:sldMk cId="334677635" sldId="382"/>
            <ac:graphicFrameMk id="5" creationId="{BF358453-0596-E3F2-0922-B9FB57FC1871}"/>
          </ac:graphicFrameMkLst>
        </pc:graphicFrameChg>
        <pc:graphicFrameChg chg="mod modGraphic">
          <ac:chgData name="Flore Louette" userId="5a569301-e40e-4636-b6a4-fb793b355293" providerId="ADAL" clId="{BDAF828D-1A4B-4533-8CB3-D592339B4CB4}" dt="2025-03-14T13:47:47.033" v="11648" actId="1076"/>
          <ac:graphicFrameMkLst>
            <pc:docMk/>
            <pc:sldMk cId="334677635" sldId="382"/>
            <ac:graphicFrameMk id="9" creationId="{339DE65C-4651-740A-7177-EDD947E6D89C}"/>
          </ac:graphicFrameMkLst>
        </pc:graphicFrameChg>
      </pc:sldChg>
      <pc:sldChg chg="new del">
        <pc:chgData name="Flore Louette" userId="5a569301-e40e-4636-b6a4-fb793b355293" providerId="ADAL" clId="{BDAF828D-1A4B-4533-8CB3-D592339B4CB4}" dt="2025-03-13T13:02:56.558" v="6453" actId="2696"/>
        <pc:sldMkLst>
          <pc:docMk/>
          <pc:sldMk cId="2781621894" sldId="382"/>
        </pc:sldMkLst>
      </pc:sldChg>
      <pc:sldChg chg="new del">
        <pc:chgData name="Flore Louette" userId="5a569301-e40e-4636-b6a4-fb793b355293" providerId="ADAL" clId="{BDAF828D-1A4B-4533-8CB3-D592339B4CB4}" dt="2025-03-13T13:05:39.034" v="6468" actId="2696"/>
        <pc:sldMkLst>
          <pc:docMk/>
          <pc:sldMk cId="3989151073" sldId="382"/>
        </pc:sldMkLst>
      </pc:sldChg>
      <pc:sldChg chg="new del">
        <pc:chgData name="Flore Louette" userId="5a569301-e40e-4636-b6a4-fb793b355293" providerId="ADAL" clId="{BDAF828D-1A4B-4533-8CB3-D592339B4CB4}" dt="2025-03-13T14:44:32.307" v="8412" actId="47"/>
        <pc:sldMkLst>
          <pc:docMk/>
          <pc:sldMk cId="683441021" sldId="383"/>
        </pc:sldMkLst>
      </pc:sldChg>
      <pc:sldChg chg="add del">
        <pc:chgData name="Flore Louette" userId="5a569301-e40e-4636-b6a4-fb793b355293" providerId="ADAL" clId="{BDAF828D-1A4B-4533-8CB3-D592339B4CB4}" dt="2025-03-13T13:03:06.376" v="6456"/>
        <pc:sldMkLst>
          <pc:docMk/>
          <pc:sldMk cId="1353422288" sldId="383"/>
        </pc:sldMkLst>
      </pc:sldChg>
      <pc:sldChg chg="addSp delSp modSp add del mod ord modAnim">
        <pc:chgData name="Flore Louette" userId="5a569301-e40e-4636-b6a4-fb793b355293" providerId="ADAL" clId="{BDAF828D-1A4B-4533-8CB3-D592339B4CB4}" dt="2025-03-14T13:45:08.199" v="11246" actId="2696"/>
        <pc:sldMkLst>
          <pc:docMk/>
          <pc:sldMk cId="2351158207" sldId="383"/>
        </pc:sldMkLst>
      </pc:sldChg>
      <pc:sldChg chg="add del ord">
        <pc:chgData name="Flore Louette" userId="5a569301-e40e-4636-b6a4-fb793b355293" providerId="ADAL" clId="{BDAF828D-1A4B-4533-8CB3-D592339B4CB4}" dt="2025-03-13T15:10:01.096" v="8716" actId="47"/>
        <pc:sldMkLst>
          <pc:docMk/>
          <pc:sldMk cId="4290672579" sldId="383"/>
        </pc:sldMkLst>
      </pc:sldChg>
      <pc:sldChg chg="addSp delSp modSp add mod modNotesTx">
        <pc:chgData name="Flore Louette" userId="5a569301-e40e-4636-b6a4-fb793b355293" providerId="ADAL" clId="{BDAF828D-1A4B-4533-8CB3-D592339B4CB4}" dt="2025-03-14T14:14:31.067" v="13779" actId="20577"/>
        <pc:sldMkLst>
          <pc:docMk/>
          <pc:sldMk cId="309010732" sldId="384"/>
        </pc:sldMkLst>
        <pc:spChg chg="mod">
          <ac:chgData name="Flore Louette" userId="5a569301-e40e-4636-b6a4-fb793b355293" providerId="ADAL" clId="{BDAF828D-1A4B-4533-8CB3-D592339B4CB4}" dt="2025-03-13T15:28:14.287" v="8820" actId="20577"/>
          <ac:spMkLst>
            <pc:docMk/>
            <pc:sldMk cId="309010732" sldId="384"/>
            <ac:spMk id="2" creationId="{466C37DA-F9E8-078E-44C8-56FEDE7B9DB7}"/>
          </ac:spMkLst>
        </pc:spChg>
        <pc:spChg chg="add del mod">
          <ac:chgData name="Flore Louette" userId="5a569301-e40e-4636-b6a4-fb793b355293" providerId="ADAL" clId="{BDAF828D-1A4B-4533-8CB3-D592339B4CB4}" dt="2025-03-14T09:27:00.648" v="10113" actId="478"/>
          <ac:spMkLst>
            <pc:docMk/>
            <pc:sldMk cId="309010732" sldId="384"/>
            <ac:spMk id="7" creationId="{0A6D07B0-CEAC-1624-D168-DADDB56D4C00}"/>
          </ac:spMkLst>
        </pc:spChg>
        <pc:spChg chg="add mod">
          <ac:chgData name="Flore Louette" userId="5a569301-e40e-4636-b6a4-fb793b355293" providerId="ADAL" clId="{BDAF828D-1A4B-4533-8CB3-D592339B4CB4}" dt="2025-03-14T13:44:08.508" v="11239" actId="1076"/>
          <ac:spMkLst>
            <pc:docMk/>
            <pc:sldMk cId="309010732" sldId="384"/>
            <ac:spMk id="8" creationId="{AAEBD814-1C9C-7E73-6CA1-8BCE1BC379DC}"/>
          </ac:spMkLst>
        </pc:spChg>
        <pc:spChg chg="add del mod">
          <ac:chgData name="Flore Louette" userId="5a569301-e40e-4636-b6a4-fb793b355293" providerId="ADAL" clId="{BDAF828D-1A4B-4533-8CB3-D592339B4CB4}" dt="2025-03-14T09:27:00.967" v="10114" actId="478"/>
          <ac:spMkLst>
            <pc:docMk/>
            <pc:sldMk cId="309010732" sldId="384"/>
            <ac:spMk id="18" creationId="{F816DDFB-48CE-989C-F509-7DA12F21AEFF}"/>
          </ac:spMkLst>
        </pc:spChg>
        <pc:spChg chg="add mod">
          <ac:chgData name="Flore Louette" userId="5a569301-e40e-4636-b6a4-fb793b355293" providerId="ADAL" clId="{BDAF828D-1A4B-4533-8CB3-D592339B4CB4}" dt="2025-03-14T13:44:12.596" v="11240" actId="1076"/>
          <ac:spMkLst>
            <pc:docMk/>
            <pc:sldMk cId="309010732" sldId="384"/>
            <ac:spMk id="19" creationId="{C6E4EFF3-44D2-DF9B-8E36-19FE71F764AD}"/>
          </ac:spMkLst>
        </pc:spChg>
        <pc:graphicFrameChg chg="modGraphic">
          <ac:chgData name="Flore Louette" userId="5a569301-e40e-4636-b6a4-fb793b355293" providerId="ADAL" clId="{BDAF828D-1A4B-4533-8CB3-D592339B4CB4}" dt="2025-03-13T15:31:29.767" v="8825" actId="6549"/>
          <ac:graphicFrameMkLst>
            <pc:docMk/>
            <pc:sldMk cId="309010732" sldId="384"/>
            <ac:graphicFrameMk id="10" creationId="{E1A7F1BA-993D-5973-9497-8E6357C2BC04}"/>
          </ac:graphicFrameMkLst>
        </pc:graphicFrameChg>
        <pc:graphicFrameChg chg="modGraphic">
          <ac:chgData name="Flore Louette" userId="5a569301-e40e-4636-b6a4-fb793b355293" providerId="ADAL" clId="{BDAF828D-1A4B-4533-8CB3-D592339B4CB4}" dt="2025-03-13T15:31:27.360" v="8824" actId="6549"/>
          <ac:graphicFrameMkLst>
            <pc:docMk/>
            <pc:sldMk cId="309010732" sldId="384"/>
            <ac:graphicFrameMk id="11" creationId="{A6BFBAB7-7D07-230E-DBAE-16E163927C58}"/>
          </ac:graphicFrameMkLst>
        </pc:graphicFrameChg>
        <pc:picChg chg="add mod">
          <ac:chgData name="Flore Louette" userId="5a569301-e40e-4636-b6a4-fb793b355293" providerId="ADAL" clId="{BDAF828D-1A4B-4533-8CB3-D592339B4CB4}" dt="2025-03-13T15:31:51.095" v="8835" actId="1076"/>
          <ac:picMkLst>
            <pc:docMk/>
            <pc:sldMk cId="309010732" sldId="384"/>
            <ac:picMk id="6" creationId="{EAA8026E-BA85-10FF-6D42-983A7300C75B}"/>
          </ac:picMkLst>
        </pc:picChg>
      </pc:sldChg>
      <pc:sldChg chg="new del">
        <pc:chgData name="Flore Louette" userId="5a569301-e40e-4636-b6a4-fb793b355293" providerId="ADAL" clId="{BDAF828D-1A4B-4533-8CB3-D592339B4CB4}" dt="2025-03-13T14:44:33.098" v="8413" actId="47"/>
        <pc:sldMkLst>
          <pc:docMk/>
          <pc:sldMk cId="3718097600" sldId="384"/>
        </pc:sldMkLst>
      </pc:sldChg>
      <pc:sldChg chg="new del">
        <pc:chgData name="Flore Louette" userId="5a569301-e40e-4636-b6a4-fb793b355293" providerId="ADAL" clId="{BDAF828D-1A4B-4533-8CB3-D592339B4CB4}" dt="2025-03-13T14:44:33.661" v="8414" actId="47"/>
        <pc:sldMkLst>
          <pc:docMk/>
          <pc:sldMk cId="12758022" sldId="385"/>
        </pc:sldMkLst>
      </pc:sldChg>
      <pc:sldChg chg="addSp modSp add mod ord modAnim modNotesTx">
        <pc:chgData name="Flore Louette" userId="5a569301-e40e-4636-b6a4-fb793b355293" providerId="ADAL" clId="{BDAF828D-1A4B-4533-8CB3-D592339B4CB4}" dt="2025-03-14T14:14:20.626" v="13773"/>
        <pc:sldMkLst>
          <pc:docMk/>
          <pc:sldMk cId="4115061042" sldId="385"/>
        </pc:sldMkLst>
        <pc:spChg chg="mod">
          <ac:chgData name="Flore Louette" userId="5a569301-e40e-4636-b6a4-fb793b355293" providerId="ADAL" clId="{BDAF828D-1A4B-4533-8CB3-D592339B4CB4}" dt="2025-03-13T15:49:26.905" v="9265" actId="20577"/>
          <ac:spMkLst>
            <pc:docMk/>
            <pc:sldMk cId="4115061042" sldId="385"/>
            <ac:spMk id="3" creationId="{01FBD5C3-55AC-BC4E-7903-CF6F0E3CC6AB}"/>
          </ac:spMkLst>
        </pc:spChg>
        <pc:spChg chg="add mod">
          <ac:chgData name="Flore Louette" userId="5a569301-e40e-4636-b6a4-fb793b355293" providerId="ADAL" clId="{BDAF828D-1A4B-4533-8CB3-D592339B4CB4}" dt="2025-03-13T15:50:30.515" v="9383" actId="1076"/>
          <ac:spMkLst>
            <pc:docMk/>
            <pc:sldMk cId="4115061042" sldId="385"/>
            <ac:spMk id="5" creationId="{E5DEEF3A-729F-2363-B9C5-078679640FD5}"/>
          </ac:spMkLst>
        </pc:spChg>
      </pc:sldChg>
      <pc:sldChg chg="addSp delSp modSp add mod delAnim modNotesTx">
        <pc:chgData name="Flore Louette" userId="5a569301-e40e-4636-b6a4-fb793b355293" providerId="ADAL" clId="{BDAF828D-1A4B-4533-8CB3-D592339B4CB4}" dt="2025-03-14T14:06:18.125" v="12930" actId="20577"/>
        <pc:sldMkLst>
          <pc:docMk/>
          <pc:sldMk cId="2045731321" sldId="386"/>
        </pc:sldMkLst>
      </pc:sldChg>
      <pc:sldChg chg="new del">
        <pc:chgData name="Flore Louette" userId="5a569301-e40e-4636-b6a4-fb793b355293" providerId="ADAL" clId="{BDAF828D-1A4B-4533-8CB3-D592339B4CB4}" dt="2025-03-13T14:44:34.319" v="8415" actId="47"/>
        <pc:sldMkLst>
          <pc:docMk/>
          <pc:sldMk cId="2699496441" sldId="386"/>
        </pc:sldMkLst>
      </pc:sldChg>
      <pc:sldChg chg="addSp delSp modSp add del mod">
        <pc:chgData name="Flore Louette" userId="5a569301-e40e-4636-b6a4-fb793b355293" providerId="ADAL" clId="{BDAF828D-1A4B-4533-8CB3-D592339B4CB4}" dt="2025-03-14T13:37:27.776" v="11121" actId="2696"/>
        <pc:sldMkLst>
          <pc:docMk/>
          <pc:sldMk cId="1160756742" sldId="387"/>
        </pc:sldMkLst>
      </pc:sldChg>
      <pc:sldChg chg="new del">
        <pc:chgData name="Flore Louette" userId="5a569301-e40e-4636-b6a4-fb793b355293" providerId="ADAL" clId="{BDAF828D-1A4B-4533-8CB3-D592339B4CB4}" dt="2025-03-13T14:44:41.015" v="8430" actId="47"/>
        <pc:sldMkLst>
          <pc:docMk/>
          <pc:sldMk cId="1900469688" sldId="387"/>
        </pc:sldMkLst>
      </pc:sldChg>
      <pc:sldChg chg="addSp delSp modSp add mod ord">
        <pc:chgData name="Flore Louette" userId="5a569301-e40e-4636-b6a4-fb793b355293" providerId="ADAL" clId="{BDAF828D-1A4B-4533-8CB3-D592339B4CB4}" dt="2025-03-14T13:43:08.172" v="11232" actId="1076"/>
        <pc:sldMkLst>
          <pc:docMk/>
          <pc:sldMk cId="969073355" sldId="388"/>
        </pc:sldMkLst>
      </pc:sldChg>
      <pc:sldChg chg="new del">
        <pc:chgData name="Flore Louette" userId="5a569301-e40e-4636-b6a4-fb793b355293" providerId="ADAL" clId="{BDAF828D-1A4B-4533-8CB3-D592339B4CB4}" dt="2025-03-13T14:44:35.610" v="8416" actId="47"/>
        <pc:sldMkLst>
          <pc:docMk/>
          <pc:sldMk cId="3678463702" sldId="388"/>
        </pc:sldMkLst>
      </pc:sldChg>
      <pc:sldChg chg="new del">
        <pc:chgData name="Flore Louette" userId="5a569301-e40e-4636-b6a4-fb793b355293" providerId="ADAL" clId="{BDAF828D-1A4B-4533-8CB3-D592339B4CB4}" dt="2025-03-13T14:44:36.010" v="8417" actId="47"/>
        <pc:sldMkLst>
          <pc:docMk/>
          <pc:sldMk cId="866707756" sldId="389"/>
        </pc:sldMkLst>
      </pc:sldChg>
      <pc:sldChg chg="new del">
        <pc:chgData name="Flore Louette" userId="5a569301-e40e-4636-b6a4-fb793b355293" providerId="ADAL" clId="{BDAF828D-1A4B-4533-8CB3-D592339B4CB4}" dt="2025-03-13T14:44:36.394" v="8418" actId="47"/>
        <pc:sldMkLst>
          <pc:docMk/>
          <pc:sldMk cId="46969922" sldId="390"/>
        </pc:sldMkLst>
      </pc:sldChg>
      <pc:sldChg chg="new del">
        <pc:chgData name="Flore Louette" userId="5a569301-e40e-4636-b6a4-fb793b355293" providerId="ADAL" clId="{BDAF828D-1A4B-4533-8CB3-D592339B4CB4}" dt="2025-03-13T14:44:36.796" v="8419" actId="47"/>
        <pc:sldMkLst>
          <pc:docMk/>
          <pc:sldMk cId="874757640" sldId="391"/>
        </pc:sldMkLst>
      </pc:sldChg>
      <pc:sldChg chg="new del">
        <pc:chgData name="Flore Louette" userId="5a569301-e40e-4636-b6a4-fb793b355293" providerId="ADAL" clId="{BDAF828D-1A4B-4533-8CB3-D592339B4CB4}" dt="2025-03-13T14:44:37.140" v="8420" actId="47"/>
        <pc:sldMkLst>
          <pc:docMk/>
          <pc:sldMk cId="597340569" sldId="392"/>
        </pc:sldMkLst>
      </pc:sldChg>
      <pc:sldChg chg="new del">
        <pc:chgData name="Flore Louette" userId="5a569301-e40e-4636-b6a4-fb793b355293" providerId="ADAL" clId="{BDAF828D-1A4B-4533-8CB3-D592339B4CB4}" dt="2025-03-13T14:44:37.470" v="8421" actId="47"/>
        <pc:sldMkLst>
          <pc:docMk/>
          <pc:sldMk cId="2670683964" sldId="393"/>
        </pc:sldMkLst>
      </pc:sldChg>
      <pc:sldChg chg="new del">
        <pc:chgData name="Flore Louette" userId="5a569301-e40e-4636-b6a4-fb793b355293" providerId="ADAL" clId="{BDAF828D-1A4B-4533-8CB3-D592339B4CB4}" dt="2025-03-13T14:44:37.760" v="8422" actId="47"/>
        <pc:sldMkLst>
          <pc:docMk/>
          <pc:sldMk cId="3022278358" sldId="394"/>
        </pc:sldMkLst>
      </pc:sldChg>
      <pc:sldChg chg="new del">
        <pc:chgData name="Flore Louette" userId="5a569301-e40e-4636-b6a4-fb793b355293" providerId="ADAL" clId="{BDAF828D-1A4B-4533-8CB3-D592339B4CB4}" dt="2025-03-13T14:44:38.016" v="8423" actId="47"/>
        <pc:sldMkLst>
          <pc:docMk/>
          <pc:sldMk cId="1913064591" sldId="395"/>
        </pc:sldMkLst>
      </pc:sldChg>
      <pc:sldChg chg="new del">
        <pc:chgData name="Flore Louette" userId="5a569301-e40e-4636-b6a4-fb793b355293" providerId="ADAL" clId="{BDAF828D-1A4B-4533-8CB3-D592339B4CB4}" dt="2025-03-13T14:44:38.333" v="8424" actId="47"/>
        <pc:sldMkLst>
          <pc:docMk/>
          <pc:sldMk cId="1873049741" sldId="396"/>
        </pc:sldMkLst>
      </pc:sldChg>
      <pc:sldChg chg="new del">
        <pc:chgData name="Flore Louette" userId="5a569301-e40e-4636-b6a4-fb793b355293" providerId="ADAL" clId="{BDAF828D-1A4B-4533-8CB3-D592339B4CB4}" dt="2025-03-13T14:44:38.668" v="8425" actId="47"/>
        <pc:sldMkLst>
          <pc:docMk/>
          <pc:sldMk cId="3227467605" sldId="397"/>
        </pc:sldMkLst>
      </pc:sldChg>
      <pc:sldChg chg="new del">
        <pc:chgData name="Flore Louette" userId="5a569301-e40e-4636-b6a4-fb793b355293" providerId="ADAL" clId="{BDAF828D-1A4B-4533-8CB3-D592339B4CB4}" dt="2025-03-13T14:44:39.079" v="8426" actId="47"/>
        <pc:sldMkLst>
          <pc:docMk/>
          <pc:sldMk cId="1214198590" sldId="398"/>
        </pc:sldMkLst>
      </pc:sldChg>
      <pc:sldChg chg="new del">
        <pc:chgData name="Flore Louette" userId="5a569301-e40e-4636-b6a4-fb793b355293" providerId="ADAL" clId="{BDAF828D-1A4B-4533-8CB3-D592339B4CB4}" dt="2025-03-13T14:44:39.248" v="8427" actId="47"/>
        <pc:sldMkLst>
          <pc:docMk/>
          <pc:sldMk cId="1415770338" sldId="399"/>
        </pc:sldMkLst>
      </pc:sldChg>
      <pc:sldChg chg="new del">
        <pc:chgData name="Flore Louette" userId="5a569301-e40e-4636-b6a4-fb793b355293" providerId="ADAL" clId="{BDAF828D-1A4B-4533-8CB3-D592339B4CB4}" dt="2025-03-13T14:44:39.531" v="8428" actId="47"/>
        <pc:sldMkLst>
          <pc:docMk/>
          <pc:sldMk cId="1850155001" sldId="400"/>
        </pc:sldMkLst>
      </pc:sldChg>
      <pc:sldChg chg="new del">
        <pc:chgData name="Flore Louette" userId="5a569301-e40e-4636-b6a4-fb793b355293" providerId="ADAL" clId="{BDAF828D-1A4B-4533-8CB3-D592339B4CB4}" dt="2025-03-13T14:44:39.789" v="8429" actId="47"/>
        <pc:sldMkLst>
          <pc:docMk/>
          <pc:sldMk cId="1540278556" sldId="401"/>
        </pc:sldMkLst>
      </pc:sldChg>
      <pc:sldChg chg="new del">
        <pc:chgData name="Flore Louette" userId="5a569301-e40e-4636-b6a4-fb793b355293" providerId="ADAL" clId="{BDAF828D-1A4B-4533-8CB3-D592339B4CB4}" dt="2025-03-13T14:44:41.798" v="8431" actId="47"/>
        <pc:sldMkLst>
          <pc:docMk/>
          <pc:sldMk cId="3581826758" sldId="402"/>
        </pc:sldMkLst>
      </pc:sldChg>
      <pc:sldChg chg="new del">
        <pc:chgData name="Flore Louette" userId="5a569301-e40e-4636-b6a4-fb793b355293" providerId="ADAL" clId="{BDAF828D-1A4B-4533-8CB3-D592339B4CB4}" dt="2025-03-13T14:44:24.423" v="8411" actId="680"/>
        <pc:sldMkLst>
          <pc:docMk/>
          <pc:sldMk cId="172700004" sldId="403"/>
        </pc:sldMkLst>
      </pc:sldChg>
      <pc:sldChg chg="new del">
        <pc:chgData name="Flore Louette" userId="5a569301-e40e-4636-b6a4-fb793b355293" providerId="ADAL" clId="{BDAF828D-1A4B-4533-8CB3-D592339B4CB4}" dt="2025-03-13T14:44:24.182" v="8410" actId="680"/>
        <pc:sldMkLst>
          <pc:docMk/>
          <pc:sldMk cId="2241272652" sldId="404"/>
        </pc:sldMkLst>
      </pc:sldChg>
      <pc:sldChg chg="new del">
        <pc:chgData name="Flore Louette" userId="5a569301-e40e-4636-b6a4-fb793b355293" providerId="ADAL" clId="{BDAF828D-1A4B-4533-8CB3-D592339B4CB4}" dt="2025-03-13T14:44:23.960" v="8409" actId="680"/>
        <pc:sldMkLst>
          <pc:docMk/>
          <pc:sldMk cId="2887140457" sldId="405"/>
        </pc:sldMkLst>
      </pc:sldChg>
      <pc:sldChg chg="new del">
        <pc:chgData name="Flore Louette" userId="5a569301-e40e-4636-b6a4-fb793b355293" providerId="ADAL" clId="{BDAF828D-1A4B-4533-8CB3-D592339B4CB4}" dt="2025-03-13T14:44:23.764" v="8408" actId="680"/>
        <pc:sldMkLst>
          <pc:docMk/>
          <pc:sldMk cId="4060252782" sldId="406"/>
        </pc:sldMkLst>
      </pc:sldChg>
      <pc:sldChg chg="new del">
        <pc:chgData name="Flore Louette" userId="5a569301-e40e-4636-b6a4-fb793b355293" providerId="ADAL" clId="{BDAF828D-1A4B-4533-8CB3-D592339B4CB4}" dt="2025-03-13T14:44:23.559" v="8407" actId="680"/>
        <pc:sldMkLst>
          <pc:docMk/>
          <pc:sldMk cId="415298188" sldId="407"/>
        </pc:sldMkLst>
      </pc:sldChg>
      <pc:sldChg chg="new del">
        <pc:chgData name="Flore Louette" userId="5a569301-e40e-4636-b6a4-fb793b355293" providerId="ADAL" clId="{BDAF828D-1A4B-4533-8CB3-D592339B4CB4}" dt="2025-03-13T14:44:23.326" v="8406" actId="680"/>
        <pc:sldMkLst>
          <pc:docMk/>
          <pc:sldMk cId="3797206545" sldId="408"/>
        </pc:sldMkLst>
      </pc:sldChg>
      <pc:sldChg chg="new del">
        <pc:chgData name="Flore Louette" userId="5a569301-e40e-4636-b6a4-fb793b355293" providerId="ADAL" clId="{BDAF828D-1A4B-4533-8CB3-D592339B4CB4}" dt="2025-03-13T14:44:23.096" v="8405" actId="680"/>
        <pc:sldMkLst>
          <pc:docMk/>
          <pc:sldMk cId="2393509471" sldId="409"/>
        </pc:sldMkLst>
      </pc:sldChg>
      <pc:sldChg chg="new del">
        <pc:chgData name="Flore Louette" userId="5a569301-e40e-4636-b6a4-fb793b355293" providerId="ADAL" clId="{BDAF828D-1A4B-4533-8CB3-D592339B4CB4}" dt="2025-03-13T14:44:22.896" v="8404" actId="680"/>
        <pc:sldMkLst>
          <pc:docMk/>
          <pc:sldMk cId="3911963020" sldId="410"/>
        </pc:sldMkLst>
      </pc:sldChg>
      <pc:sldChg chg="new del">
        <pc:chgData name="Flore Louette" userId="5a569301-e40e-4636-b6a4-fb793b355293" providerId="ADAL" clId="{BDAF828D-1A4B-4533-8CB3-D592339B4CB4}" dt="2025-03-13T14:44:22.674" v="8403" actId="680"/>
        <pc:sldMkLst>
          <pc:docMk/>
          <pc:sldMk cId="1251913068" sldId="411"/>
        </pc:sldMkLst>
      </pc:sldChg>
      <pc:sldChg chg="new del">
        <pc:chgData name="Flore Louette" userId="5a569301-e40e-4636-b6a4-fb793b355293" providerId="ADAL" clId="{BDAF828D-1A4B-4533-8CB3-D592339B4CB4}" dt="2025-03-13T14:44:22.313" v="8402" actId="680"/>
        <pc:sldMkLst>
          <pc:docMk/>
          <pc:sldMk cId="3037342873" sldId="412"/>
        </pc:sldMkLst>
      </pc:sldChg>
      <pc:sldChg chg="new del">
        <pc:chgData name="Flore Louette" userId="5a569301-e40e-4636-b6a4-fb793b355293" providerId="ADAL" clId="{BDAF828D-1A4B-4533-8CB3-D592339B4CB4}" dt="2025-03-13T14:44:22.069" v="8401" actId="680"/>
        <pc:sldMkLst>
          <pc:docMk/>
          <pc:sldMk cId="2826686736" sldId="413"/>
        </pc:sldMkLst>
      </pc:sldChg>
      <pc:sldChg chg="new del">
        <pc:chgData name="Flore Louette" userId="5a569301-e40e-4636-b6a4-fb793b355293" providerId="ADAL" clId="{BDAF828D-1A4B-4533-8CB3-D592339B4CB4}" dt="2025-03-13T14:44:21.879" v="8400" actId="680"/>
        <pc:sldMkLst>
          <pc:docMk/>
          <pc:sldMk cId="3987858105" sldId="414"/>
        </pc:sldMkLst>
      </pc:sldChg>
      <pc:sldChg chg="new del">
        <pc:chgData name="Flore Louette" userId="5a569301-e40e-4636-b6a4-fb793b355293" providerId="ADAL" clId="{BDAF828D-1A4B-4533-8CB3-D592339B4CB4}" dt="2025-03-13T14:44:21.667" v="8399" actId="680"/>
        <pc:sldMkLst>
          <pc:docMk/>
          <pc:sldMk cId="3746786220" sldId="415"/>
        </pc:sldMkLst>
      </pc:sldChg>
      <pc:sldChg chg="new del">
        <pc:chgData name="Flore Louette" userId="5a569301-e40e-4636-b6a4-fb793b355293" providerId="ADAL" clId="{BDAF828D-1A4B-4533-8CB3-D592339B4CB4}" dt="2025-03-13T14:44:21.494" v="8398" actId="680"/>
        <pc:sldMkLst>
          <pc:docMk/>
          <pc:sldMk cId="1655396007" sldId="416"/>
        </pc:sldMkLst>
      </pc:sldChg>
      <pc:sldChg chg="new del">
        <pc:chgData name="Flore Louette" userId="5a569301-e40e-4636-b6a4-fb793b355293" providerId="ADAL" clId="{BDAF828D-1A4B-4533-8CB3-D592339B4CB4}" dt="2025-03-13T14:44:21.320" v="8397" actId="680"/>
        <pc:sldMkLst>
          <pc:docMk/>
          <pc:sldMk cId="2586489007" sldId="417"/>
        </pc:sldMkLst>
      </pc:sldChg>
      <pc:sldChg chg="new del">
        <pc:chgData name="Flore Louette" userId="5a569301-e40e-4636-b6a4-fb793b355293" providerId="ADAL" clId="{BDAF828D-1A4B-4533-8CB3-D592339B4CB4}" dt="2025-03-13T14:44:21.125" v="8396" actId="680"/>
        <pc:sldMkLst>
          <pc:docMk/>
          <pc:sldMk cId="90632147" sldId="418"/>
        </pc:sldMkLst>
      </pc:sldChg>
      <pc:sldChg chg="new del">
        <pc:chgData name="Flore Louette" userId="5a569301-e40e-4636-b6a4-fb793b355293" providerId="ADAL" clId="{BDAF828D-1A4B-4533-8CB3-D592339B4CB4}" dt="2025-03-13T14:44:20.952" v="8395" actId="680"/>
        <pc:sldMkLst>
          <pc:docMk/>
          <pc:sldMk cId="827064371" sldId="419"/>
        </pc:sldMkLst>
      </pc:sldChg>
      <pc:sldChg chg="new del">
        <pc:chgData name="Flore Louette" userId="5a569301-e40e-4636-b6a4-fb793b355293" providerId="ADAL" clId="{BDAF828D-1A4B-4533-8CB3-D592339B4CB4}" dt="2025-03-13T14:44:20.763" v="8394" actId="680"/>
        <pc:sldMkLst>
          <pc:docMk/>
          <pc:sldMk cId="3075961244" sldId="420"/>
        </pc:sldMkLst>
      </pc:sldChg>
      <pc:sldChg chg="new del">
        <pc:chgData name="Flore Louette" userId="5a569301-e40e-4636-b6a4-fb793b355293" providerId="ADAL" clId="{BDAF828D-1A4B-4533-8CB3-D592339B4CB4}" dt="2025-03-13T14:44:20.501" v="8393" actId="680"/>
        <pc:sldMkLst>
          <pc:docMk/>
          <pc:sldMk cId="3274144193" sldId="421"/>
        </pc:sldMkLst>
      </pc:sldChg>
      <pc:sldChg chg="new del">
        <pc:chgData name="Flore Louette" userId="5a569301-e40e-4636-b6a4-fb793b355293" providerId="ADAL" clId="{BDAF828D-1A4B-4533-8CB3-D592339B4CB4}" dt="2025-03-13T14:44:19.827" v="8392" actId="680"/>
        <pc:sldMkLst>
          <pc:docMk/>
          <pc:sldMk cId="3641824943" sldId="422"/>
        </pc:sldMkLst>
      </pc:sldChg>
      <pc:sldMasterChg chg="modSldLayout">
        <pc:chgData name="Flore Louette" userId="5a569301-e40e-4636-b6a4-fb793b355293" providerId="ADAL" clId="{BDAF828D-1A4B-4533-8CB3-D592339B4CB4}" dt="2025-03-13T15:11:41.437" v="8719" actId="207"/>
        <pc:sldMasterMkLst>
          <pc:docMk/>
          <pc:sldMasterMk cId="3386746524" sldId="2147483672"/>
        </pc:sldMasterMkLst>
        <pc:sldLayoutChg chg="delSp mod">
          <pc:chgData name="Flore Louette" userId="5a569301-e40e-4636-b6a4-fb793b355293" providerId="ADAL" clId="{BDAF828D-1A4B-4533-8CB3-D592339B4CB4}" dt="2025-03-13T13:30:50.655" v="6694" actId="478"/>
          <pc:sldLayoutMkLst>
            <pc:docMk/>
            <pc:sldMasterMk cId="3386746524" sldId="2147483672"/>
            <pc:sldLayoutMk cId="4098549134" sldId="2147483674"/>
          </pc:sldLayoutMkLst>
        </pc:sldLayoutChg>
        <pc:sldLayoutChg chg="addSp delSp mod">
          <pc:chgData name="Flore Louette" userId="5a569301-e40e-4636-b6a4-fb793b355293" providerId="ADAL" clId="{BDAF828D-1A4B-4533-8CB3-D592339B4CB4}" dt="2025-03-13T13:04:17.294" v="6461" actId="478"/>
          <pc:sldLayoutMkLst>
            <pc:docMk/>
            <pc:sldMasterMk cId="3386746524" sldId="2147483672"/>
            <pc:sldLayoutMk cId="1877539988" sldId="2147483677"/>
          </pc:sldLayoutMkLst>
        </pc:sldLayoutChg>
        <pc:sldLayoutChg chg="delSp mod">
          <pc:chgData name="Flore Louette" userId="5a569301-e40e-4636-b6a4-fb793b355293" providerId="ADAL" clId="{BDAF828D-1A4B-4533-8CB3-D592339B4CB4}" dt="2025-03-13T13:28:49.503" v="6689" actId="478"/>
          <pc:sldLayoutMkLst>
            <pc:docMk/>
            <pc:sldMasterMk cId="3386746524" sldId="2147483672"/>
            <pc:sldLayoutMk cId="3231888756" sldId="2147483678"/>
          </pc:sldLayoutMkLst>
        </pc:sldLayoutChg>
        <pc:sldLayoutChg chg="modSp mod">
          <pc:chgData name="Flore Louette" userId="5a569301-e40e-4636-b6a4-fb793b355293" providerId="ADAL" clId="{BDAF828D-1A4B-4533-8CB3-D592339B4CB4}" dt="2025-03-13T15:11:41.437" v="8719" actId="207"/>
          <pc:sldLayoutMkLst>
            <pc:docMk/>
            <pc:sldMasterMk cId="3386746524" sldId="2147483672"/>
            <pc:sldLayoutMk cId="2145891999" sldId="2147483679"/>
          </pc:sldLayoutMkLst>
          <pc:spChg chg="mod">
            <ac:chgData name="Flore Louette" userId="5a569301-e40e-4636-b6a4-fb793b355293" providerId="ADAL" clId="{BDAF828D-1A4B-4533-8CB3-D592339B4CB4}" dt="2025-03-13T15:11:41.437" v="8719" actId="207"/>
            <ac:spMkLst>
              <pc:docMk/>
              <pc:sldMasterMk cId="3386746524" sldId="2147483672"/>
              <pc:sldLayoutMk cId="2145891999" sldId="2147483679"/>
              <ac:spMk id="5" creationId="{92774325-1EEC-E127-8381-E8538066EA58}"/>
            </ac:spMkLst>
          </pc:spChg>
        </pc:sldLayoutChg>
        <pc:sldLayoutChg chg="delSp mod">
          <pc:chgData name="Flore Louette" userId="5a569301-e40e-4636-b6a4-fb793b355293" providerId="ADAL" clId="{BDAF828D-1A4B-4533-8CB3-D592339B4CB4}" dt="2025-03-13T13:28:55.161" v="6691" actId="478"/>
          <pc:sldLayoutMkLst>
            <pc:docMk/>
            <pc:sldMasterMk cId="3386746524" sldId="2147483672"/>
            <pc:sldLayoutMk cId="2635598083" sldId="2147483680"/>
          </pc:sldLayoutMkLst>
        </pc:sldLayoutChg>
      </pc:sldMasterChg>
    </pc:docChg>
  </pc:docChgLst>
</pc:chgInfo>
</file>

<file path=ppt/comments/modernComment_166_B343B1E6.xml><?xml version="1.0" encoding="utf-8"?>
<p188:cmLst xmlns:a="http://schemas.openxmlformats.org/drawingml/2006/main" xmlns:r="http://schemas.openxmlformats.org/officeDocument/2006/relationships" xmlns:p188="http://schemas.microsoft.com/office/powerpoint/2018/8/main">
  <p188:cm id="{39150ACE-8953-45CF-8EF6-D704A844F085}" authorId="{F99D32C5-6671-93A5-858B-13C70892BDE2}" created="2025-03-17T15:17:48.542">
    <pc:sldMkLst xmlns:pc="http://schemas.microsoft.com/office/powerpoint/2013/main/command">
      <pc:docMk/>
      <pc:sldMk cId="3007558118" sldId="358"/>
    </pc:sldMkLst>
    <p188:txBody>
      <a:bodyPr/>
      <a:lstStyle/>
      <a:p>
        <a:r>
          <a:rPr lang="fr-BE"/>
          <a:t>Pour une prochaine fois : la raccourcir - enlever MOOC et David Wiley, par exemple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556D824-156F-647F-D3EA-2AB118B95A21}"/>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BE"/>
          </a:p>
        </p:txBody>
      </p:sp>
      <p:sp>
        <p:nvSpPr>
          <p:cNvPr id="3" name="Espace réservé de la date 2">
            <a:extLst>
              <a:ext uri="{FF2B5EF4-FFF2-40B4-BE49-F238E27FC236}">
                <a16:creationId xmlns:a16="http://schemas.microsoft.com/office/drawing/2014/main" id="{E1698331-757F-E6B7-B6EC-70F506453773}"/>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5D2AEA2-CD06-446C-8592-34E4A18DBBF4}" type="datetimeFigureOut">
              <a:rPr lang="fr-BE" smtClean="0"/>
              <a:t>28-03-25</a:t>
            </a:fld>
            <a:endParaRPr lang="fr-BE"/>
          </a:p>
        </p:txBody>
      </p:sp>
      <p:sp>
        <p:nvSpPr>
          <p:cNvPr id="4" name="Espace réservé du pied de page 3">
            <a:extLst>
              <a:ext uri="{FF2B5EF4-FFF2-40B4-BE49-F238E27FC236}">
                <a16:creationId xmlns:a16="http://schemas.microsoft.com/office/drawing/2014/main" id="{D978DA9D-E7AE-89F9-B53F-C907C2DA60D8}"/>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a:extLst>
              <a:ext uri="{FF2B5EF4-FFF2-40B4-BE49-F238E27FC236}">
                <a16:creationId xmlns:a16="http://schemas.microsoft.com/office/drawing/2014/main" id="{629FC4AC-DA4A-82D1-EBF6-08E81FEF267C}"/>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89274BE-422B-4C3B-AD43-9757FB117B56}" type="slidenum">
              <a:rPr lang="fr-BE" smtClean="0"/>
              <a:t>‹N°›</a:t>
            </a:fld>
            <a:endParaRPr lang="fr-BE"/>
          </a:p>
        </p:txBody>
      </p:sp>
    </p:spTree>
    <p:extLst>
      <p:ext uri="{BB962C8B-B14F-4D97-AF65-F5344CB8AC3E}">
        <p14:creationId xmlns:p14="http://schemas.microsoft.com/office/powerpoint/2010/main" val="1027833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8056"/>
          </a:xfrm>
          <a:prstGeom prst="rect">
            <a:avLst/>
          </a:prstGeom>
        </p:spPr>
        <p:txBody>
          <a:bodyPr vert="horz" lIns="91431" tIns="45715" rIns="91431" bIns="45715" rtlCol="0"/>
          <a:lstStyle>
            <a:lvl1pPr algn="l">
              <a:defRPr sz="1200"/>
            </a:lvl1pPr>
          </a:lstStyle>
          <a:p>
            <a:endParaRPr lang="fr-BE"/>
          </a:p>
        </p:txBody>
      </p:sp>
      <p:sp>
        <p:nvSpPr>
          <p:cNvPr id="3" name="Espace réservé de la date 2"/>
          <p:cNvSpPr>
            <a:spLocks noGrp="1"/>
          </p:cNvSpPr>
          <p:nvPr>
            <p:ph type="dt" idx="1"/>
          </p:nvPr>
        </p:nvSpPr>
        <p:spPr>
          <a:xfrm>
            <a:off x="3850444" y="0"/>
            <a:ext cx="2945659" cy="498056"/>
          </a:xfrm>
          <a:prstGeom prst="rect">
            <a:avLst/>
          </a:prstGeom>
        </p:spPr>
        <p:txBody>
          <a:bodyPr vert="horz" lIns="91431" tIns="45715" rIns="91431" bIns="45715" rtlCol="0"/>
          <a:lstStyle>
            <a:lvl1pPr algn="r">
              <a:defRPr sz="1200"/>
            </a:lvl1pPr>
          </a:lstStyle>
          <a:p>
            <a:fld id="{5E7503BF-1409-414C-B508-64C549A545D2}" type="datetimeFigureOut">
              <a:rPr lang="fr-BE" smtClean="0"/>
              <a:t>28-03-25</a:t>
            </a:fld>
            <a:endParaRPr lang="fr-BE"/>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31" tIns="45715" rIns="91431" bIns="45715" rtlCol="0" anchor="ctr"/>
          <a:lstStyle/>
          <a:p>
            <a:endParaRPr lang="fr-BE"/>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31" tIns="45715" rIns="91431" bIns="45715"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1" y="9428585"/>
            <a:ext cx="2945659" cy="498055"/>
          </a:xfrm>
          <a:prstGeom prst="rect">
            <a:avLst/>
          </a:prstGeom>
        </p:spPr>
        <p:txBody>
          <a:bodyPr vert="horz" lIns="91431" tIns="45715" rIns="91431" bIns="45715"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50444" y="9428585"/>
            <a:ext cx="2945659" cy="498055"/>
          </a:xfrm>
          <a:prstGeom prst="rect">
            <a:avLst/>
          </a:prstGeom>
        </p:spPr>
        <p:txBody>
          <a:bodyPr vert="horz" lIns="91431" tIns="45715" rIns="91431" bIns="45715" rtlCol="0" anchor="b"/>
          <a:lstStyle>
            <a:lvl1pPr algn="r">
              <a:defRPr sz="1200"/>
            </a:lvl1pPr>
          </a:lstStyle>
          <a:p>
            <a:fld id="{0F371B2E-D1EC-462F-BC7D-8D6F04161466}" type="slidenum">
              <a:rPr lang="fr-BE" smtClean="0"/>
              <a:t>‹N°›</a:t>
            </a:fld>
            <a:endParaRPr lang="fr-BE"/>
          </a:p>
        </p:txBody>
      </p:sp>
    </p:spTree>
    <p:extLst>
      <p:ext uri="{BB962C8B-B14F-4D97-AF65-F5344CB8AC3E}">
        <p14:creationId xmlns:p14="http://schemas.microsoft.com/office/powerpoint/2010/main" val="978475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oer.uclouvain.be/jspui/"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fr-FR" dirty="0"/>
              <a:t>Parler du plan </a:t>
            </a:r>
          </a:p>
          <a:p>
            <a:pPr marL="171450" indent="-171450">
              <a:buFont typeface="Arial" panose="020B0604020202020204" pitchFamily="34" charset="0"/>
              <a:buChar char="•"/>
            </a:pPr>
            <a:r>
              <a:rPr lang="fr-FR" dirty="0"/>
              <a:t>Dire qu’on va prendre le point de vue d’un éditeur de ressources tout au long de la formation sauf quand l’icône « œil - utilisateur » apparait</a:t>
            </a:r>
          </a:p>
          <a:p>
            <a:pPr marL="171450" indent="-171450">
              <a:buFont typeface="Arial" panose="020B0604020202020204" pitchFamily="34" charset="0"/>
              <a:buChar char="•"/>
            </a:pPr>
            <a:r>
              <a:rPr lang="fr-FR" dirty="0"/>
              <a:t>Proposer un temps de questions  </a:t>
            </a:r>
            <a:endParaRPr lang="fr-BE" dirty="0"/>
          </a:p>
        </p:txBody>
      </p:sp>
      <p:sp>
        <p:nvSpPr>
          <p:cNvPr id="4" name="Espace réservé du numéro de diapositive 3"/>
          <p:cNvSpPr>
            <a:spLocks noGrp="1"/>
          </p:cNvSpPr>
          <p:nvPr>
            <p:ph type="sldNum" sz="quarter" idx="5"/>
          </p:nvPr>
        </p:nvSpPr>
        <p:spPr/>
        <p:txBody>
          <a:bodyPr/>
          <a:lstStyle/>
          <a:p>
            <a:fld id="{0F371B2E-D1EC-462F-BC7D-8D6F04161466}" type="slidenum">
              <a:rPr lang="fr-BE" smtClean="0"/>
              <a:t>3</a:t>
            </a:fld>
            <a:endParaRPr lang="fr-BE"/>
          </a:p>
        </p:txBody>
      </p:sp>
    </p:spTree>
    <p:extLst>
      <p:ext uri="{BB962C8B-B14F-4D97-AF65-F5344CB8AC3E}">
        <p14:creationId xmlns:p14="http://schemas.microsoft.com/office/powerpoint/2010/main" val="2669227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troisième point à prendre en compte avant de publier une OER est de s’assurer qu’on n’utilise pas de jargon propre à son institution. </a:t>
            </a:r>
            <a:endParaRPr lang="fr-BE" dirty="0"/>
          </a:p>
        </p:txBody>
      </p:sp>
      <p:sp>
        <p:nvSpPr>
          <p:cNvPr id="4" name="Espace réservé du numéro de diapositive 3"/>
          <p:cNvSpPr>
            <a:spLocks noGrp="1"/>
          </p:cNvSpPr>
          <p:nvPr>
            <p:ph type="sldNum" sz="quarter" idx="5"/>
          </p:nvPr>
        </p:nvSpPr>
        <p:spPr/>
        <p:txBody>
          <a:bodyPr/>
          <a:lstStyle/>
          <a:p>
            <a:fld id="{0F371B2E-D1EC-462F-BC7D-8D6F04161466}" type="slidenum">
              <a:rPr lang="fr-BE" smtClean="0"/>
              <a:t>20</a:t>
            </a:fld>
            <a:endParaRPr lang="fr-BE"/>
          </a:p>
        </p:txBody>
      </p:sp>
    </p:spTree>
    <p:extLst>
      <p:ext uri="{BB962C8B-B14F-4D97-AF65-F5344CB8AC3E}">
        <p14:creationId xmlns:p14="http://schemas.microsoft.com/office/powerpoint/2010/main" val="447485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Nous pouvons utiliser un scénario pédagogique, ou les notes sous format Powerpoint. Tant qu’une ressource peut être utile pour un autre enseignant pour être exploitée en tant que telle, toutes les méthodes sont bonnes. </a:t>
            </a:r>
            <a:endParaRPr lang="fr-BE" dirty="0"/>
          </a:p>
        </p:txBody>
      </p:sp>
      <p:sp>
        <p:nvSpPr>
          <p:cNvPr id="4" name="Espace réservé du numéro de diapositive 3"/>
          <p:cNvSpPr>
            <a:spLocks noGrp="1"/>
          </p:cNvSpPr>
          <p:nvPr>
            <p:ph type="sldNum" sz="quarter" idx="5"/>
          </p:nvPr>
        </p:nvSpPr>
        <p:spPr/>
        <p:txBody>
          <a:bodyPr/>
          <a:lstStyle/>
          <a:p>
            <a:fld id="{0F371B2E-D1EC-462F-BC7D-8D6F04161466}" type="slidenum">
              <a:rPr lang="fr-BE" smtClean="0"/>
              <a:t>21</a:t>
            </a:fld>
            <a:endParaRPr lang="fr-BE"/>
          </a:p>
        </p:txBody>
      </p:sp>
    </p:spTree>
    <p:extLst>
      <p:ext uri="{BB962C8B-B14F-4D97-AF65-F5344CB8AC3E}">
        <p14:creationId xmlns:p14="http://schemas.microsoft.com/office/powerpoint/2010/main" val="2852421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La 5</a:t>
            </a:r>
            <a:r>
              <a:rPr lang="fr-BE" baseline="30000" dirty="0"/>
              <a:t>ème</a:t>
            </a:r>
            <a:r>
              <a:rPr lang="fr-BE" dirty="0"/>
              <a:t> astuce est de s’assurer qu’on a apposé une licence Creative Commons sur sa ressource éducative libre. </a:t>
            </a:r>
          </a:p>
          <a:p>
            <a:r>
              <a:rPr lang="fr-BE" dirty="0"/>
              <a:t>Pour rappel, une ressource éducative libre relève soit du domaine public, soit est sous licence ouverte. </a:t>
            </a:r>
          </a:p>
          <a:p>
            <a:r>
              <a:rPr lang="fr-BE" dirty="0"/>
              <a:t>Les licences Creative Commons sont un complément au droit d’auteur. L’auteur cède volontairement certains de ses droits pour mettre à disposition ses ressources au public. </a:t>
            </a:r>
            <a:br>
              <a:rPr lang="fr-BE" dirty="0"/>
            </a:br>
            <a:r>
              <a:rPr lang="fr-BE" dirty="0"/>
              <a:t>Il existe 6 types de licences avec 4 options différentes (BY – SA – NC – ND).  </a:t>
            </a:r>
          </a:p>
          <a:p>
            <a:endParaRPr lang="fr-BE" dirty="0"/>
          </a:p>
        </p:txBody>
      </p:sp>
      <p:sp>
        <p:nvSpPr>
          <p:cNvPr id="4" name="Espace réservé du numéro de diapositive 3"/>
          <p:cNvSpPr>
            <a:spLocks noGrp="1"/>
          </p:cNvSpPr>
          <p:nvPr>
            <p:ph type="sldNum" sz="quarter" idx="5"/>
          </p:nvPr>
        </p:nvSpPr>
        <p:spPr/>
        <p:txBody>
          <a:bodyPr/>
          <a:lstStyle/>
          <a:p>
            <a:fld id="{0F371B2E-D1EC-462F-BC7D-8D6F04161466}" type="slidenum">
              <a:rPr lang="fr-BE" smtClean="0"/>
              <a:t>22</a:t>
            </a:fld>
            <a:endParaRPr lang="fr-BE"/>
          </a:p>
        </p:txBody>
      </p:sp>
    </p:spTree>
    <p:extLst>
      <p:ext uri="{BB962C8B-B14F-4D97-AF65-F5344CB8AC3E}">
        <p14:creationId xmlns:p14="http://schemas.microsoft.com/office/powerpoint/2010/main" val="3469267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Nous retrouvons ici des exemples de REL mis en ligne sur le portail OER de l’UCLouvain. Que veulent dire ces 3 différentes licences ? </a:t>
            </a:r>
            <a:endParaRPr lang="fr-BE" dirty="0"/>
          </a:p>
        </p:txBody>
      </p:sp>
      <p:sp>
        <p:nvSpPr>
          <p:cNvPr id="4" name="Espace réservé du numéro de diapositive 3"/>
          <p:cNvSpPr>
            <a:spLocks noGrp="1"/>
          </p:cNvSpPr>
          <p:nvPr>
            <p:ph type="sldNum" sz="quarter" idx="5"/>
          </p:nvPr>
        </p:nvSpPr>
        <p:spPr/>
        <p:txBody>
          <a:bodyPr/>
          <a:lstStyle/>
          <a:p>
            <a:fld id="{0F371B2E-D1EC-462F-BC7D-8D6F04161466}" type="slidenum">
              <a:rPr lang="fr-BE" smtClean="0"/>
              <a:t>23</a:t>
            </a:fld>
            <a:endParaRPr lang="fr-BE"/>
          </a:p>
        </p:txBody>
      </p:sp>
    </p:spTree>
    <p:extLst>
      <p:ext uri="{BB962C8B-B14F-4D97-AF65-F5344CB8AC3E}">
        <p14:creationId xmlns:p14="http://schemas.microsoft.com/office/powerpoint/2010/main" val="412302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dernier point auquel faire attention est de s’assurer que toutes les métadonnées nécessaires sont complétées sur la plateforme pour qu’elle soit moissonnée. </a:t>
            </a:r>
            <a:endParaRPr lang="fr-BE" dirty="0"/>
          </a:p>
        </p:txBody>
      </p:sp>
      <p:sp>
        <p:nvSpPr>
          <p:cNvPr id="4" name="Espace réservé du numéro de diapositive 3"/>
          <p:cNvSpPr>
            <a:spLocks noGrp="1"/>
          </p:cNvSpPr>
          <p:nvPr>
            <p:ph type="sldNum" sz="quarter" idx="5"/>
          </p:nvPr>
        </p:nvSpPr>
        <p:spPr/>
        <p:txBody>
          <a:bodyPr/>
          <a:lstStyle/>
          <a:p>
            <a:fld id="{0F371B2E-D1EC-462F-BC7D-8D6F04161466}" type="slidenum">
              <a:rPr lang="fr-BE" smtClean="0"/>
              <a:t>24</a:t>
            </a:fld>
            <a:endParaRPr lang="fr-BE"/>
          </a:p>
        </p:txBody>
      </p:sp>
    </p:spTree>
    <p:extLst>
      <p:ext uri="{BB962C8B-B14F-4D97-AF65-F5344CB8AC3E}">
        <p14:creationId xmlns:p14="http://schemas.microsoft.com/office/powerpoint/2010/main" val="2960585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Mais qu’est qu’une métadonnée ? </a:t>
            </a:r>
            <a:endParaRPr lang="fr-BE" dirty="0"/>
          </a:p>
        </p:txBody>
      </p:sp>
      <p:sp>
        <p:nvSpPr>
          <p:cNvPr id="4" name="Espace réservé du numéro de diapositive 3"/>
          <p:cNvSpPr>
            <a:spLocks noGrp="1"/>
          </p:cNvSpPr>
          <p:nvPr>
            <p:ph type="sldNum" sz="quarter" idx="5"/>
          </p:nvPr>
        </p:nvSpPr>
        <p:spPr/>
        <p:txBody>
          <a:bodyPr/>
          <a:lstStyle/>
          <a:p>
            <a:fld id="{0F371B2E-D1EC-462F-BC7D-8D6F04161466}" type="slidenum">
              <a:rPr lang="fr-BE" smtClean="0"/>
              <a:t>25</a:t>
            </a:fld>
            <a:endParaRPr lang="fr-BE"/>
          </a:p>
        </p:txBody>
      </p:sp>
    </p:spTree>
    <p:extLst>
      <p:ext uri="{BB962C8B-B14F-4D97-AF65-F5344CB8AC3E}">
        <p14:creationId xmlns:p14="http://schemas.microsoft.com/office/powerpoint/2010/main" val="1833663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Nous allons rentrer dans le vif du sujet en parlant des métadonnées à remplir sur la plateforme OER. Pour vous aider, j’ai rédigé un guide que je vous donne en avant-première. </a:t>
            </a:r>
            <a:endParaRPr lang="fr-BE" dirty="0"/>
          </a:p>
        </p:txBody>
      </p:sp>
      <p:sp>
        <p:nvSpPr>
          <p:cNvPr id="4" name="Espace réservé du numéro de diapositive 3"/>
          <p:cNvSpPr>
            <a:spLocks noGrp="1"/>
          </p:cNvSpPr>
          <p:nvPr>
            <p:ph type="sldNum" sz="quarter" idx="5"/>
          </p:nvPr>
        </p:nvSpPr>
        <p:spPr/>
        <p:txBody>
          <a:bodyPr/>
          <a:lstStyle/>
          <a:p>
            <a:fld id="{0F371B2E-D1EC-462F-BC7D-8D6F04161466}" type="slidenum">
              <a:rPr lang="fr-BE" smtClean="0"/>
              <a:t>26</a:t>
            </a:fld>
            <a:endParaRPr lang="fr-BE"/>
          </a:p>
        </p:txBody>
      </p:sp>
    </p:spTree>
    <p:extLst>
      <p:ext uri="{BB962C8B-B14F-4D97-AF65-F5344CB8AC3E}">
        <p14:creationId xmlns:p14="http://schemas.microsoft.com/office/powerpoint/2010/main" val="2004544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D7122-2A69-59C9-9A61-E3F4882E224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D45A7CE-098D-F446-720C-DC641E767C0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6DF50A5-16F9-08B6-06F7-60DE2FD366B5}"/>
              </a:ext>
            </a:extLst>
          </p:cNvPr>
          <p:cNvSpPr>
            <a:spLocks noGrp="1"/>
          </p:cNvSpPr>
          <p:nvPr>
            <p:ph type="body" idx="1"/>
          </p:nvPr>
        </p:nvSpPr>
        <p:spPr/>
        <p:txBody>
          <a:bodyPr/>
          <a:lstStyle/>
          <a:p>
            <a:pPr>
              <a:lnSpc>
                <a:spcPct val="150000"/>
              </a:lnSpc>
              <a:spcAft>
                <a:spcPts val="800"/>
              </a:spcAft>
              <a:buNone/>
            </a:pPr>
            <a:r>
              <a:rPr lang="fr-BE" sz="1800" dirty="0">
                <a:effectLst/>
                <a:latin typeface="Montserrat" panose="00000500000000000000" pitchFamily="2" charset="0"/>
                <a:ea typeface="Calibri" panose="020F0502020204030204" pitchFamily="34" charset="0"/>
                <a:cs typeface="Arial" panose="020B0604020202020204" pitchFamily="34" charset="0"/>
              </a:rPr>
              <a:t>Ce document est conçu comme une checklist pour les personnes qui souhaitent publier sur la plateforme </a:t>
            </a:r>
            <a:r>
              <a:rPr lang="fr-BE" sz="1800" u="sng" dirty="0">
                <a:solidFill>
                  <a:srgbClr val="0563C1"/>
                </a:solidFill>
                <a:effectLst/>
                <a:latin typeface="Montserrat" panose="00000500000000000000" pitchFamily="2" charset="0"/>
                <a:ea typeface="Calibri" panose="020F0502020204030204" pitchFamily="34" charset="0"/>
                <a:cs typeface="Arial" panose="020B0604020202020204" pitchFamily="34" charset="0"/>
                <a:hlinkClick r:id="rId3"/>
              </a:rPr>
              <a:t>oer.uclouvain.be</a:t>
            </a:r>
            <a:r>
              <a:rPr lang="fr-BE" sz="1800" dirty="0">
                <a:effectLst/>
                <a:latin typeface="Montserrat" panose="00000500000000000000" pitchFamily="2" charset="0"/>
                <a:ea typeface="Calibri" panose="020F0502020204030204" pitchFamily="34" charset="0"/>
                <a:cs typeface="Arial" panose="020B0604020202020204" pitchFamily="34" charset="0"/>
              </a:rPr>
              <a:t>. Nous séquençons le document en trois parties, qui suivent les trois étapes où nous avons besoin de vous pour encoder les métadonnées : </a:t>
            </a:r>
          </a:p>
          <a:p>
            <a:pPr marL="342900" lvl="0" indent="-342900">
              <a:lnSpc>
                <a:spcPct val="150000"/>
              </a:lnSpc>
              <a:spcBef>
                <a:spcPts val="1200"/>
              </a:spcBef>
              <a:spcAft>
                <a:spcPts val="800"/>
              </a:spcAft>
              <a:buFont typeface="+mj-lt"/>
              <a:buAutoNum type="arabicPeriod"/>
            </a:pPr>
            <a:r>
              <a:rPr lang="fr-BE" sz="1800" b="1" dirty="0">
                <a:effectLst/>
                <a:latin typeface="Montserrat" panose="00000500000000000000" pitchFamily="2" charset="0"/>
                <a:ea typeface="Calibri" panose="020F0502020204030204" pitchFamily="34" charset="0"/>
                <a:cs typeface="Arial" panose="020B0604020202020204" pitchFamily="34" charset="0"/>
              </a:rPr>
              <a:t>Métadonnées incluses dans la ressource : </a:t>
            </a:r>
            <a:r>
              <a:rPr lang="fr-BE" sz="1800" dirty="0">
                <a:effectLst/>
                <a:latin typeface="Montserrat" panose="00000500000000000000" pitchFamily="2" charset="0"/>
                <a:ea typeface="Calibri" panose="020F0502020204030204" pitchFamily="34" charset="0"/>
                <a:cs typeface="Arial" panose="020B0604020202020204" pitchFamily="34" charset="0"/>
              </a:rPr>
              <a:t>cette partie fait référence aux métadonnées qui sont dans la ressource lorsqu’elle est déposée sur le </a:t>
            </a:r>
            <a:r>
              <a:rPr lang="fr-BE" sz="1800" i="1" dirty="0">
                <a:effectLst/>
                <a:latin typeface="Montserrat" panose="00000500000000000000" pitchFamily="2" charset="0"/>
                <a:ea typeface="Calibri" panose="020F0502020204030204" pitchFamily="34" charset="0"/>
                <a:cs typeface="Arial" panose="020B0604020202020204" pitchFamily="34" charset="0"/>
              </a:rPr>
              <a:t>repository </a:t>
            </a:r>
            <a:r>
              <a:rPr lang="fr-BE" sz="1800" dirty="0">
                <a:effectLst/>
                <a:latin typeface="Montserrat" panose="00000500000000000000" pitchFamily="2" charset="0"/>
                <a:ea typeface="Calibri" panose="020F0502020204030204" pitchFamily="34" charset="0"/>
                <a:cs typeface="Arial" panose="020B0604020202020204" pitchFamily="34" charset="0"/>
              </a:rPr>
              <a:t>d’</a:t>
            </a:r>
            <a:r>
              <a:rPr lang="fr-BE" sz="1800" dirty="0" err="1">
                <a:effectLst/>
                <a:latin typeface="Montserrat" panose="00000500000000000000" pitchFamily="2" charset="0"/>
                <a:ea typeface="Calibri" panose="020F0502020204030204" pitchFamily="34" charset="0"/>
                <a:cs typeface="Arial" panose="020B0604020202020204" pitchFamily="34" charset="0"/>
              </a:rPr>
              <a:t>oer.uclouvain</a:t>
            </a:r>
            <a:r>
              <a:rPr lang="fr-BE" sz="1800" dirty="0">
                <a:effectLst/>
                <a:latin typeface="Montserrat" panose="00000500000000000000" pitchFamily="2" charset="0"/>
                <a:ea typeface="Calibri" panose="020F0502020204030204" pitchFamily="34" charset="0"/>
                <a:cs typeface="Arial" panose="020B0604020202020204" pitchFamily="34" charset="0"/>
              </a:rPr>
              <a:t>. </a:t>
            </a:r>
          </a:p>
          <a:p>
            <a:pPr marL="490855">
              <a:lnSpc>
                <a:spcPct val="150000"/>
              </a:lnSpc>
              <a:buNone/>
            </a:pPr>
            <a:r>
              <a:rPr lang="fr-BE" sz="1800" b="1" dirty="0">
                <a:effectLst/>
                <a:latin typeface="Montserrat" panose="00000500000000000000" pitchFamily="2" charset="0"/>
                <a:ea typeface="Calibri" panose="020F0502020204030204" pitchFamily="34" charset="0"/>
                <a:cs typeface="Arial" panose="020B0604020202020204" pitchFamily="34" charset="0"/>
              </a:rPr>
              <a:t>Δ</a:t>
            </a:r>
            <a:r>
              <a:rPr lang="fr-BE" sz="1800" dirty="0">
                <a:effectLst/>
                <a:latin typeface="Montserrat" panose="00000500000000000000" pitchFamily="2" charset="0"/>
                <a:ea typeface="Calibri" panose="020F0502020204030204" pitchFamily="34" charset="0"/>
                <a:cs typeface="Arial" panose="020B0604020202020204" pitchFamily="34" charset="0"/>
              </a:rPr>
              <a:t> A la différence des deux autres parties, ces métadonnées accompagnent la ressource hors de la plateforme OER. Sachant qu’une ressource est amenée à être téléchargée, partagée et modifiée par des </a:t>
            </a:r>
            <a:r>
              <a:rPr lang="fr-BE" sz="1800" dirty="0" err="1">
                <a:effectLst/>
                <a:latin typeface="Montserrat" panose="00000500000000000000" pitchFamily="2" charset="0"/>
                <a:ea typeface="Calibri" panose="020F0502020204030204" pitchFamily="34" charset="0"/>
                <a:cs typeface="Arial" panose="020B0604020202020204" pitchFamily="34" charset="0"/>
              </a:rPr>
              <a:t>utilisateur·rices</a:t>
            </a:r>
            <a:r>
              <a:rPr lang="fr-BE" sz="1800" dirty="0">
                <a:effectLst/>
                <a:latin typeface="Montserrat" panose="00000500000000000000" pitchFamily="2" charset="0"/>
                <a:ea typeface="Calibri" panose="020F0502020204030204" pitchFamily="34" charset="0"/>
                <a:cs typeface="Arial" panose="020B0604020202020204" pitchFamily="34" charset="0"/>
              </a:rPr>
              <a:t>, elle doit pouvoir être « indépendante » des métadonnées d’OER lors de son « voyage ». </a:t>
            </a:r>
          </a:p>
          <a:p>
            <a:pPr marL="342900" lvl="0" indent="-342900">
              <a:lnSpc>
                <a:spcPct val="150000"/>
              </a:lnSpc>
              <a:buFont typeface="+mj-lt"/>
              <a:buAutoNum type="arabicPeriod"/>
            </a:pPr>
            <a:r>
              <a:rPr lang="fr-BE" sz="1800" b="1" dirty="0">
                <a:effectLst/>
                <a:latin typeface="Montserrat" panose="00000500000000000000" pitchFamily="2" charset="0"/>
                <a:ea typeface="Calibri" panose="020F0502020204030204" pitchFamily="34" charset="0"/>
                <a:cs typeface="Arial" panose="020B0604020202020204" pitchFamily="34" charset="0"/>
              </a:rPr>
              <a:t>Métadonnées sur la plateforme </a:t>
            </a:r>
            <a:r>
              <a:rPr lang="fr-BE" sz="1800" b="1" dirty="0" err="1">
                <a:effectLst/>
                <a:latin typeface="Montserrat" panose="00000500000000000000" pitchFamily="2" charset="0"/>
                <a:ea typeface="Calibri" panose="020F0502020204030204" pitchFamily="34" charset="0"/>
                <a:cs typeface="Arial" panose="020B0604020202020204" pitchFamily="34" charset="0"/>
              </a:rPr>
              <a:t>oer.uclouvain</a:t>
            </a:r>
            <a:r>
              <a:rPr lang="fr-BE" sz="1800" b="1" dirty="0">
                <a:effectLst/>
                <a:latin typeface="Montserrat" panose="00000500000000000000" pitchFamily="2" charset="0"/>
                <a:ea typeface="Calibri" panose="020F0502020204030204" pitchFamily="34" charset="0"/>
                <a:cs typeface="Arial" panose="020B0604020202020204" pitchFamily="34" charset="0"/>
              </a:rPr>
              <a:t> (OER)</a:t>
            </a:r>
            <a:r>
              <a:rPr lang="fr-BE" sz="1800" dirty="0">
                <a:effectLst/>
                <a:latin typeface="Montserrat" panose="00000500000000000000" pitchFamily="2" charset="0"/>
                <a:ea typeface="Calibri" panose="020F0502020204030204" pitchFamily="34" charset="0"/>
                <a:cs typeface="Arial" panose="020B0604020202020204" pitchFamily="34" charset="0"/>
              </a:rPr>
              <a:t> : cette partie fait référence aux métadonnées à encoder sur la plateforme. Elles sont prédéfinies (à choisir dans un menu déroulant) ou à encoder soi-même.</a:t>
            </a:r>
          </a:p>
          <a:p>
            <a:pPr marL="490855">
              <a:lnSpc>
                <a:spcPct val="150000"/>
              </a:lnSpc>
              <a:spcBef>
                <a:spcPts val="1200"/>
              </a:spcBef>
              <a:spcAft>
                <a:spcPts val="800"/>
              </a:spcAft>
              <a:buNone/>
            </a:pPr>
            <a:r>
              <a:rPr lang="fr-BE" sz="1800" b="1" dirty="0">
                <a:effectLst/>
                <a:latin typeface="Montserrat" panose="00000500000000000000" pitchFamily="2" charset="0"/>
                <a:ea typeface="Calibri" panose="020F0502020204030204" pitchFamily="34" charset="0"/>
                <a:cs typeface="Arial" panose="020B0604020202020204" pitchFamily="34" charset="0"/>
              </a:rPr>
              <a:t>Δ </a:t>
            </a:r>
            <a:r>
              <a:rPr lang="fr-BE" sz="1800" dirty="0">
                <a:effectLst/>
                <a:latin typeface="Montserrat" panose="00000500000000000000" pitchFamily="2" charset="0"/>
                <a:ea typeface="Calibri" panose="020F0502020204030204" pitchFamily="34" charset="0"/>
                <a:cs typeface="Arial" panose="020B0604020202020204" pitchFamily="34" charset="0"/>
              </a:rPr>
              <a:t>Ces métadonnées sont propres à la plateforme et aident au référencement sur d’autres sites et par des moteurs de recherche. </a:t>
            </a:r>
          </a:p>
          <a:p>
            <a:pPr marL="342900" lvl="0" indent="-342900">
              <a:lnSpc>
                <a:spcPct val="150000"/>
              </a:lnSpc>
              <a:spcBef>
                <a:spcPts val="1200"/>
              </a:spcBef>
              <a:spcAft>
                <a:spcPts val="800"/>
              </a:spcAft>
              <a:buFont typeface="+mj-lt"/>
              <a:buAutoNum type="arabicPeriod"/>
            </a:pPr>
            <a:r>
              <a:rPr lang="fr-BE" sz="1800" b="1" dirty="0">
                <a:effectLst/>
                <a:latin typeface="Montserrat" panose="00000500000000000000" pitchFamily="2" charset="0"/>
                <a:ea typeface="Calibri" panose="020F0502020204030204" pitchFamily="34" charset="0"/>
                <a:cs typeface="Arial" panose="020B0604020202020204" pitchFamily="34" charset="0"/>
              </a:rPr>
              <a:t>Métadonnées des ressources téléchargées</a:t>
            </a:r>
            <a:r>
              <a:rPr lang="fr-BE" sz="1800" dirty="0">
                <a:effectLst/>
                <a:latin typeface="Montserrat" panose="00000500000000000000" pitchFamily="2" charset="0"/>
                <a:ea typeface="Calibri" panose="020F0502020204030204" pitchFamily="34" charset="0"/>
                <a:cs typeface="Arial" panose="020B0604020202020204" pitchFamily="34" charset="0"/>
              </a:rPr>
              <a:t> : cette dernière partie fait référence aux métadonnées à encoder lorsque les ressources sont téléchargées sur la plateforme OER.   </a:t>
            </a:r>
          </a:p>
          <a:p>
            <a:pPr>
              <a:lnSpc>
                <a:spcPct val="150000"/>
              </a:lnSpc>
              <a:spcAft>
                <a:spcPts val="800"/>
              </a:spcAft>
              <a:buNone/>
            </a:pPr>
            <a:r>
              <a:rPr lang="fr-BE" sz="1800" dirty="0">
                <a:effectLst/>
                <a:latin typeface="Montserrat" panose="00000500000000000000" pitchFamily="2" charset="0"/>
                <a:ea typeface="Calibri" panose="020F0502020204030204" pitchFamily="34" charset="0"/>
                <a:cs typeface="Arial" panose="020B0604020202020204" pitchFamily="34" charset="0"/>
              </a:rPr>
              <a:t>Certaines métadonnées sont </a:t>
            </a:r>
            <a:r>
              <a:rPr lang="fr-BE" sz="1800" dirty="0">
                <a:solidFill>
                  <a:srgbClr val="7030A0"/>
                </a:solidFill>
                <a:effectLst/>
                <a:latin typeface="Montserrat" panose="00000500000000000000" pitchFamily="2" charset="0"/>
                <a:ea typeface="Calibri" panose="020F0502020204030204" pitchFamily="34" charset="0"/>
                <a:cs typeface="Arial" panose="020B0604020202020204" pitchFamily="34" charset="0"/>
              </a:rPr>
              <a:t>obligatoires</a:t>
            </a:r>
            <a:r>
              <a:rPr lang="fr-BE" sz="1800" dirty="0">
                <a:effectLst/>
                <a:latin typeface="Montserrat" panose="00000500000000000000" pitchFamily="2" charset="0"/>
                <a:ea typeface="Calibri" panose="020F0502020204030204" pitchFamily="34" charset="0"/>
                <a:cs typeface="Arial" panose="020B0604020202020204" pitchFamily="34" charset="0"/>
              </a:rPr>
              <a:t>. Cependant, il est </a:t>
            </a:r>
            <a:r>
              <a:rPr lang="fr-BE" sz="1800" b="1" dirty="0">
                <a:solidFill>
                  <a:srgbClr val="00B050"/>
                </a:solidFill>
                <a:effectLst/>
                <a:latin typeface="Montserrat" panose="00000500000000000000" pitchFamily="2" charset="0"/>
                <a:ea typeface="Calibri" panose="020F0502020204030204" pitchFamily="34" charset="0"/>
                <a:cs typeface="Arial" panose="020B0604020202020204" pitchFamily="34" charset="0"/>
              </a:rPr>
              <a:t>recommandé</a:t>
            </a:r>
            <a:r>
              <a:rPr lang="fr-BE" sz="1800" dirty="0">
                <a:effectLst/>
                <a:latin typeface="Montserrat" panose="00000500000000000000" pitchFamily="2" charset="0"/>
                <a:ea typeface="Calibri" panose="020F0502020204030204" pitchFamily="34" charset="0"/>
                <a:cs typeface="Arial" panose="020B0604020202020204" pitchFamily="34" charset="0"/>
              </a:rPr>
              <a:t> de compléter un maximum de ces métadonnées pour favoriser la circulation des ressources. Plus les champs seront complétés, plus la recherche, l’évaluation, l’acquisition et la réutilisation des ressources en seront facilités. Quant aux </a:t>
            </a:r>
            <a:r>
              <a:rPr lang="fr-BE" sz="1800" dirty="0" err="1">
                <a:effectLst/>
                <a:latin typeface="Montserrat" panose="00000500000000000000" pitchFamily="2" charset="0"/>
                <a:ea typeface="Calibri" panose="020F0502020204030204" pitchFamily="34" charset="0"/>
                <a:cs typeface="Arial" panose="020B0604020202020204" pitchFamily="34" charset="0"/>
              </a:rPr>
              <a:t>élèments</a:t>
            </a:r>
            <a:r>
              <a:rPr lang="fr-BE" sz="1800" dirty="0">
                <a:effectLst/>
                <a:latin typeface="Montserrat" panose="00000500000000000000" pitchFamily="2" charset="0"/>
                <a:ea typeface="Calibri" panose="020F0502020204030204" pitchFamily="34" charset="0"/>
                <a:cs typeface="Arial" panose="020B0604020202020204" pitchFamily="34" charset="0"/>
              </a:rPr>
              <a:t> </a:t>
            </a:r>
            <a:r>
              <a:rPr lang="fr-BE" sz="1800" b="1" dirty="0">
                <a:solidFill>
                  <a:srgbClr val="7F7F7F"/>
                </a:solidFill>
                <a:effectLst/>
                <a:latin typeface="Montserrat" panose="00000500000000000000" pitchFamily="2" charset="0"/>
                <a:ea typeface="Calibri" panose="020F0502020204030204" pitchFamily="34" charset="0"/>
                <a:cs typeface="Arial" panose="020B0604020202020204" pitchFamily="34" charset="0"/>
              </a:rPr>
              <a:t>facultatifs</a:t>
            </a:r>
            <a:r>
              <a:rPr lang="fr-BE" sz="1800" dirty="0">
                <a:effectLst/>
                <a:latin typeface="Montserrat" panose="00000500000000000000" pitchFamily="2" charset="0"/>
                <a:ea typeface="Calibri" panose="020F0502020204030204" pitchFamily="34" charset="0"/>
                <a:cs typeface="Arial" panose="020B0604020202020204" pitchFamily="34" charset="0"/>
              </a:rPr>
              <a:t>, ils sont laissés au choix du créateur de ressources de les remplir pour compléter sa description mais ils ne sont pas indispensables.    </a:t>
            </a:r>
          </a:p>
          <a:p>
            <a:pPr>
              <a:lnSpc>
                <a:spcPct val="150000"/>
              </a:lnSpc>
              <a:spcAft>
                <a:spcPts val="800"/>
              </a:spcAft>
            </a:pPr>
            <a:r>
              <a:rPr lang="fr-BE" sz="1800" i="1" dirty="0">
                <a:effectLst/>
                <a:latin typeface="Montserrat" panose="00000500000000000000" pitchFamily="2" charset="0"/>
                <a:ea typeface="Calibri" panose="020F0502020204030204" pitchFamily="34" charset="0"/>
                <a:cs typeface="Arial" panose="020B0604020202020204" pitchFamily="34" charset="0"/>
              </a:rPr>
              <a:t>N-B : le guide est destiné au public de l’UCLouvain mais la plateforme étant en anglais (car destinée à un public large), le choix a été fait de ne pas traduire les termes. </a:t>
            </a:r>
            <a:endParaRPr lang="fr-BE" sz="1800" dirty="0">
              <a:effectLst/>
              <a:latin typeface="Montserrat" panose="00000500000000000000" pitchFamily="2" charset="0"/>
              <a:ea typeface="Calibri" panose="020F0502020204030204" pitchFamily="34" charset="0"/>
              <a:cs typeface="Arial" panose="020B0604020202020204" pitchFamily="34" charset="0"/>
            </a:endParaRPr>
          </a:p>
          <a:p>
            <a:endParaRPr lang="fr-BE" dirty="0"/>
          </a:p>
        </p:txBody>
      </p:sp>
      <p:sp>
        <p:nvSpPr>
          <p:cNvPr id="4" name="Espace réservé du numéro de diapositive 3">
            <a:extLst>
              <a:ext uri="{FF2B5EF4-FFF2-40B4-BE49-F238E27FC236}">
                <a16:creationId xmlns:a16="http://schemas.microsoft.com/office/drawing/2014/main" id="{16225A00-6BDF-42C5-7E15-DCB5AF544869}"/>
              </a:ext>
            </a:extLst>
          </p:cNvPr>
          <p:cNvSpPr>
            <a:spLocks noGrp="1"/>
          </p:cNvSpPr>
          <p:nvPr>
            <p:ph type="sldNum" sz="quarter" idx="5"/>
          </p:nvPr>
        </p:nvSpPr>
        <p:spPr/>
        <p:txBody>
          <a:bodyPr/>
          <a:lstStyle/>
          <a:p>
            <a:fld id="{0F371B2E-D1EC-462F-BC7D-8D6F04161466}" type="slidenum">
              <a:rPr lang="fr-BE" smtClean="0"/>
              <a:t>27</a:t>
            </a:fld>
            <a:endParaRPr lang="fr-BE"/>
          </a:p>
        </p:txBody>
      </p:sp>
    </p:spTree>
    <p:extLst>
      <p:ext uri="{BB962C8B-B14F-4D97-AF65-F5344CB8AC3E}">
        <p14:creationId xmlns:p14="http://schemas.microsoft.com/office/powerpoint/2010/main" val="929408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775C1-FE0F-72A4-88AF-EBD6A4545D0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8C24674-1AB3-78C4-481C-7E0E83292FC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81200D5-5CCF-D3B6-21FD-2F975B3A635C}"/>
              </a:ext>
            </a:extLst>
          </p:cNvPr>
          <p:cNvSpPr>
            <a:spLocks noGrp="1"/>
          </p:cNvSpPr>
          <p:nvPr>
            <p:ph type="body" idx="1"/>
          </p:nvPr>
        </p:nvSpPr>
        <p:spPr/>
        <p:txBody>
          <a:bodyPr/>
          <a:lstStyle/>
          <a:p>
            <a:r>
              <a:rPr lang="fr-FR" dirty="0"/>
              <a:t>Ceci est un exemple de bonne pratique et je fais une démo en même temps qu’expliquer les points d’attention repris dans le guide de publication. </a:t>
            </a:r>
            <a:endParaRPr lang="fr-BE" dirty="0"/>
          </a:p>
        </p:txBody>
      </p:sp>
      <p:sp>
        <p:nvSpPr>
          <p:cNvPr id="4" name="Espace réservé du numéro de diapositive 3">
            <a:extLst>
              <a:ext uri="{FF2B5EF4-FFF2-40B4-BE49-F238E27FC236}">
                <a16:creationId xmlns:a16="http://schemas.microsoft.com/office/drawing/2014/main" id="{9607BA59-7F57-F25D-2863-8635F9599E4E}"/>
              </a:ext>
            </a:extLst>
          </p:cNvPr>
          <p:cNvSpPr>
            <a:spLocks noGrp="1"/>
          </p:cNvSpPr>
          <p:nvPr>
            <p:ph type="sldNum" sz="quarter" idx="5"/>
          </p:nvPr>
        </p:nvSpPr>
        <p:spPr/>
        <p:txBody>
          <a:bodyPr/>
          <a:lstStyle/>
          <a:p>
            <a:fld id="{0F371B2E-D1EC-462F-BC7D-8D6F04161466}" type="slidenum">
              <a:rPr lang="fr-BE" smtClean="0"/>
              <a:t>28</a:t>
            </a:fld>
            <a:endParaRPr lang="fr-BE"/>
          </a:p>
        </p:txBody>
      </p:sp>
    </p:spTree>
    <p:extLst>
      <p:ext uri="{BB962C8B-B14F-4D97-AF65-F5344CB8AC3E}">
        <p14:creationId xmlns:p14="http://schemas.microsoft.com/office/powerpoint/2010/main" val="3458867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Nous vous proposons des ressources, notamment le « kit » pour vous aider à publier sur OER, des ressources pour aller plus loin sur le sujet des Creative Commons, sur la réutilisation d’images et le lien vers les </a:t>
            </a:r>
            <a:r>
              <a:rPr lang="fr-FR" dirty="0" err="1"/>
              <a:t>sketchnotes</a:t>
            </a:r>
            <a:r>
              <a:rPr lang="fr-FR" dirty="0"/>
              <a:t> de Justine Fromentin. </a:t>
            </a:r>
            <a:endParaRPr lang="fr-BE" dirty="0"/>
          </a:p>
        </p:txBody>
      </p:sp>
      <p:sp>
        <p:nvSpPr>
          <p:cNvPr id="4" name="Espace réservé du numéro de diapositive 3"/>
          <p:cNvSpPr>
            <a:spLocks noGrp="1"/>
          </p:cNvSpPr>
          <p:nvPr>
            <p:ph type="sldNum" sz="quarter" idx="5"/>
          </p:nvPr>
        </p:nvSpPr>
        <p:spPr/>
        <p:txBody>
          <a:bodyPr/>
          <a:lstStyle/>
          <a:p>
            <a:fld id="{0F371B2E-D1EC-462F-BC7D-8D6F04161466}" type="slidenum">
              <a:rPr lang="fr-BE" smtClean="0"/>
              <a:t>29</a:t>
            </a:fld>
            <a:endParaRPr lang="fr-BE"/>
          </a:p>
        </p:txBody>
      </p:sp>
    </p:spTree>
    <p:extLst>
      <p:ext uri="{BB962C8B-B14F-4D97-AF65-F5344CB8AC3E}">
        <p14:creationId xmlns:p14="http://schemas.microsoft.com/office/powerpoint/2010/main" val="3050434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Si vous êtes ici, ce que vous avez une ressource que vous souhaitez partager et divulguer, mais pourquoi ? Que souhaitez-vous en retirer ? </a:t>
            </a:r>
            <a:br>
              <a:rPr lang="fr-FR" dirty="0"/>
            </a:br>
            <a:r>
              <a:rPr lang="fr-FR" dirty="0"/>
              <a:t>Ou peut-être êtes-vous simplement curieux ? Qu’est-ce que vous pensez quels seraient les bénéfices de partager une OER ?  </a:t>
            </a:r>
            <a:endParaRPr lang="fr-BE" dirty="0"/>
          </a:p>
        </p:txBody>
      </p:sp>
      <p:sp>
        <p:nvSpPr>
          <p:cNvPr id="4" name="Espace réservé du numéro de diapositive 3"/>
          <p:cNvSpPr>
            <a:spLocks noGrp="1"/>
          </p:cNvSpPr>
          <p:nvPr>
            <p:ph type="sldNum" sz="quarter" idx="5"/>
          </p:nvPr>
        </p:nvSpPr>
        <p:spPr/>
        <p:txBody>
          <a:bodyPr/>
          <a:lstStyle/>
          <a:p>
            <a:fld id="{0F371B2E-D1EC-462F-BC7D-8D6F04161466}" type="slidenum">
              <a:rPr lang="fr-BE" smtClean="0"/>
              <a:t>4</a:t>
            </a:fld>
            <a:endParaRPr lang="fr-BE"/>
          </a:p>
        </p:txBody>
      </p:sp>
    </p:spTree>
    <p:extLst>
      <p:ext uri="{BB962C8B-B14F-4D97-AF65-F5344CB8AC3E}">
        <p14:creationId xmlns:p14="http://schemas.microsoft.com/office/powerpoint/2010/main" val="448093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8B20B35-BCFD-2D4F-B770-36572368DF8A}" type="slidenum">
              <a:rPr lang="fr-FR" smtClean="0"/>
              <a:t>31</a:t>
            </a:fld>
            <a:endParaRPr lang="fr-FR" dirty="0"/>
          </a:p>
        </p:txBody>
      </p:sp>
    </p:spTree>
    <p:extLst>
      <p:ext uri="{BB962C8B-B14F-4D97-AF65-F5344CB8AC3E}">
        <p14:creationId xmlns:p14="http://schemas.microsoft.com/office/powerpoint/2010/main" val="3388979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Nous avons recensé 4  bénéficiaires : les enseignants, les étudiants, l’université et la société.</a:t>
            </a:r>
          </a:p>
          <a:p>
            <a:endParaRPr lang="fr-FR" dirty="0"/>
          </a:p>
          <a:p>
            <a:pPr marL="171450" indent="-171450">
              <a:buFont typeface="Arial" panose="020B0604020202020204" pitchFamily="34" charset="0"/>
              <a:buChar char="•"/>
            </a:pPr>
            <a:r>
              <a:rPr lang="fr-FR" dirty="0"/>
              <a:t>Grâce à l’Open Education, l’enseignant peut partager ses ressources et valoriser son travail. La diffusion l’aidera à collaborer plus facilement. Nous avons un enseignant qui a publié des podcasts sur notre plateforme institutionnelle OER-UCLouvain et grâce à cela, il a développé de nouvelles collaborations qui ont abouti à la </a:t>
            </a:r>
            <a:r>
              <a:rPr lang="fr-FR" dirty="0" err="1"/>
              <a:t>co-création</a:t>
            </a:r>
            <a:r>
              <a:rPr lang="fr-FR" dirty="0"/>
              <a:t> de nouveaux podcasts. Ceci est un bel exemple de comment l’enseignant inspire et innove dans son rôle d’enseignement.</a:t>
            </a:r>
          </a:p>
          <a:p>
            <a:pPr marL="171450" indent="-171450">
              <a:buFont typeface="Arial" panose="020B0604020202020204" pitchFamily="34" charset="0"/>
              <a:buChar char="•"/>
            </a:pPr>
            <a:r>
              <a:rPr lang="fr-FR" dirty="0"/>
              <a:t>Grâce à l’Open Education, l’étudiant a accès à une diversité de ressources et disciplines universitaires. De plus, il apprend avec une plus grande flexibilité. Nous n’en avons pas parlé, mais l’Open Education comprend aussi l’Open </a:t>
            </a:r>
            <a:r>
              <a:rPr lang="fr-FR" dirty="0" err="1"/>
              <a:t>Pedagogy</a:t>
            </a:r>
            <a:r>
              <a:rPr lang="fr-FR" dirty="0"/>
              <a:t>, un mode d’enseignement où les étudiants sont acteurs de leurs apprentissages.</a:t>
            </a:r>
          </a:p>
          <a:p>
            <a:pPr marL="171450" indent="-171450">
              <a:buFont typeface="Arial" panose="020B0604020202020204" pitchFamily="34" charset="0"/>
              <a:buChar char="•"/>
            </a:pPr>
            <a:r>
              <a:rPr lang="fr-FR" dirty="0"/>
              <a:t>Grâce à l’Open Education, l’Université répond aux enjeux sociétaux et numériques, notamment en termes de fracture numérique, d’inclusion, d’égalité ou encore de droit à l’éducation. De plus, le partage de ressources éducatives augmente la visibilité de ses enseignants, la collaboration entre ses enseignants et attire de nouveaux étudiants.</a:t>
            </a:r>
          </a:p>
          <a:p>
            <a:pPr marL="171450" indent="-171450">
              <a:buFont typeface="Arial" panose="020B0604020202020204" pitchFamily="34" charset="0"/>
              <a:buChar char="•"/>
            </a:pPr>
            <a:r>
              <a:rPr lang="fr-FR" dirty="0"/>
              <a:t>Grâce à l’Open Education, la société accède de manière plus équitable à la connaissance et a la possibilité d’apprendre tout au long de la vie, par exemple avec les parcours d’apprentissage.</a:t>
            </a:r>
          </a:p>
          <a:p>
            <a:endParaRPr lang="fr-BE" dirty="0"/>
          </a:p>
        </p:txBody>
      </p:sp>
      <p:sp>
        <p:nvSpPr>
          <p:cNvPr id="4" name="Espace réservé du numéro de diapositive 3"/>
          <p:cNvSpPr>
            <a:spLocks noGrp="1"/>
          </p:cNvSpPr>
          <p:nvPr>
            <p:ph type="sldNum" sz="quarter" idx="5"/>
          </p:nvPr>
        </p:nvSpPr>
        <p:spPr/>
        <p:txBody>
          <a:bodyPr/>
          <a:lstStyle/>
          <a:p>
            <a:fld id="{0F371B2E-D1EC-462F-BC7D-8D6F04161466}" type="slidenum">
              <a:rPr lang="fr-BE" smtClean="0"/>
              <a:t>6</a:t>
            </a:fld>
            <a:endParaRPr lang="fr-BE"/>
          </a:p>
        </p:txBody>
      </p:sp>
    </p:spTree>
    <p:extLst>
      <p:ext uri="{BB962C8B-B14F-4D97-AF65-F5344CB8AC3E}">
        <p14:creationId xmlns:p14="http://schemas.microsoft.com/office/powerpoint/2010/main" val="587602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Dans cette première partie, on va expliquer les origines du terme « ressource éducative libre » ou « open </a:t>
            </a:r>
            <a:r>
              <a:rPr lang="fr-FR" dirty="0" err="1"/>
              <a:t>educational</a:t>
            </a:r>
            <a:r>
              <a:rPr lang="fr-FR" dirty="0"/>
              <a:t> </a:t>
            </a:r>
            <a:r>
              <a:rPr lang="fr-FR" dirty="0" err="1"/>
              <a:t>resource</a:t>
            </a:r>
            <a:r>
              <a:rPr lang="fr-FR" dirty="0"/>
              <a:t> » et relater son histoire. </a:t>
            </a:r>
            <a:endParaRPr lang="fr-BE" dirty="0"/>
          </a:p>
        </p:txBody>
      </p:sp>
      <p:sp>
        <p:nvSpPr>
          <p:cNvPr id="4" name="Espace réservé du numéro de diapositive 3"/>
          <p:cNvSpPr>
            <a:spLocks noGrp="1"/>
          </p:cNvSpPr>
          <p:nvPr>
            <p:ph type="sldNum" sz="quarter" idx="5"/>
          </p:nvPr>
        </p:nvSpPr>
        <p:spPr/>
        <p:txBody>
          <a:bodyPr/>
          <a:lstStyle/>
          <a:p>
            <a:fld id="{0F371B2E-D1EC-462F-BC7D-8D6F04161466}" type="slidenum">
              <a:rPr lang="fr-BE" smtClean="0"/>
              <a:t>7</a:t>
            </a:fld>
            <a:endParaRPr lang="fr-BE"/>
          </a:p>
        </p:txBody>
      </p:sp>
    </p:spTree>
    <p:extLst>
      <p:ext uri="{BB962C8B-B14F-4D97-AF65-F5344CB8AC3E}">
        <p14:creationId xmlns:p14="http://schemas.microsoft.com/office/powerpoint/2010/main" val="3208561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[Lecture de la définition] Mais d’où vient ce terme ? Quel est l’histoire des ressources éducatives libres ? D’où cela vient ? Dans quel mouvement s’inscrit-elle ? Comment se positionne l’UCLouvain ? </a:t>
            </a:r>
            <a:endParaRPr lang="fr-BE" dirty="0"/>
          </a:p>
        </p:txBody>
      </p:sp>
      <p:sp>
        <p:nvSpPr>
          <p:cNvPr id="4" name="Espace réservé du numéro de diapositive 3"/>
          <p:cNvSpPr>
            <a:spLocks noGrp="1"/>
          </p:cNvSpPr>
          <p:nvPr>
            <p:ph type="sldNum" sz="quarter" idx="5"/>
          </p:nvPr>
        </p:nvSpPr>
        <p:spPr/>
        <p:txBody>
          <a:bodyPr/>
          <a:lstStyle/>
          <a:p>
            <a:fld id="{0F371B2E-D1EC-462F-BC7D-8D6F04161466}" type="slidenum">
              <a:rPr lang="fr-BE" smtClean="0"/>
              <a:t>8</a:t>
            </a:fld>
            <a:endParaRPr lang="fr-BE"/>
          </a:p>
        </p:txBody>
      </p:sp>
    </p:spTree>
    <p:extLst>
      <p:ext uri="{BB962C8B-B14F-4D97-AF65-F5344CB8AC3E}">
        <p14:creationId xmlns:p14="http://schemas.microsoft.com/office/powerpoint/2010/main" val="830338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lvl="0" indent="-342900" algn="just">
              <a:lnSpc>
                <a:spcPct val="150000"/>
              </a:lnSpc>
              <a:spcAft>
                <a:spcPts val="800"/>
              </a:spcAft>
              <a:buFont typeface="Symbol" panose="05050102010706020507" pitchFamily="18" charset="2"/>
              <a:buChar char=""/>
              <a:tabLst>
                <a:tab pos="457200" algn="l"/>
              </a:tabLst>
            </a:pPr>
            <a:r>
              <a:rPr lang="fr-BE" sz="1200" kern="100" dirty="0">
                <a:effectLst/>
                <a:latin typeface="Times New Roman" panose="02020603050405020304" pitchFamily="18" charset="0"/>
                <a:ea typeface="Aptos" panose="020B0004020202020204" pitchFamily="34" charset="0"/>
                <a:cs typeface="Times New Roman" panose="02020603050405020304" pitchFamily="18" charset="0"/>
              </a:rPr>
              <a:t>Au 20</a:t>
            </a:r>
            <a:r>
              <a:rPr lang="fr-BE" sz="1200" kern="100" baseline="30000" dirty="0">
                <a:effectLst/>
                <a:latin typeface="Times New Roman" panose="02020603050405020304" pitchFamily="18" charset="0"/>
                <a:ea typeface="Aptos" panose="020B0004020202020204" pitchFamily="34" charset="0"/>
                <a:cs typeface="Times New Roman" panose="02020603050405020304" pitchFamily="18" charset="0"/>
              </a:rPr>
              <a:t>ème</a:t>
            </a:r>
            <a:r>
              <a:rPr lang="fr-BE" sz="1200" kern="100" dirty="0">
                <a:effectLst/>
                <a:latin typeface="Times New Roman" panose="02020603050405020304" pitchFamily="18" charset="0"/>
                <a:ea typeface="Aptos" panose="020B0004020202020204" pitchFamily="34" charset="0"/>
                <a:cs typeface="Times New Roman" panose="02020603050405020304" pitchFamily="18" charset="0"/>
              </a:rPr>
              <a:t> siècle naît la croyance que les gens ont le droit d’accéder aux connaissances et que l’accès au savoir doit être « ouvert » à tous. Une ambition émerge et l’idée de </a:t>
            </a:r>
            <a:r>
              <a:rPr lang="fr-BE" sz="1200" b="1" kern="100" dirty="0">
                <a:effectLst/>
                <a:latin typeface="Times New Roman" panose="02020603050405020304" pitchFamily="18" charset="0"/>
                <a:ea typeface="Aptos" panose="020B0004020202020204" pitchFamily="34" charset="0"/>
                <a:cs typeface="Times New Roman" panose="02020603050405020304" pitchFamily="18" charset="0"/>
              </a:rPr>
              <a:t>donner à n’importe qui et n’importe où dans le monde, le pouvoir d’apprendre </a:t>
            </a:r>
            <a:r>
              <a:rPr lang="fr-BE" sz="1200" kern="100" dirty="0">
                <a:effectLst/>
                <a:latin typeface="Times New Roman" panose="02020603050405020304" pitchFamily="18" charset="0"/>
                <a:ea typeface="Aptos" panose="020B0004020202020204" pitchFamily="34" charset="0"/>
                <a:cs typeface="Times New Roman" panose="02020603050405020304" pitchFamily="18" charset="0"/>
              </a:rPr>
              <a:t>va révolutionner le monde de l’éducation</a:t>
            </a:r>
            <a:r>
              <a:rPr lang="fr-BE" sz="1200" b="1" kern="100" dirty="0">
                <a:effectLst/>
                <a:latin typeface="Times New Roman" panose="02020603050405020304" pitchFamily="18" charset="0"/>
                <a:ea typeface="Aptos" panose="020B0004020202020204" pitchFamily="34" charset="0"/>
                <a:cs typeface="Times New Roman" panose="02020603050405020304" pitchFamily="18" charset="0"/>
              </a:rPr>
              <a:t>.</a:t>
            </a:r>
            <a:r>
              <a:rPr lang="fr-BE" sz="1200" kern="100" dirty="0">
                <a:effectLst/>
                <a:latin typeface="Times New Roman" panose="02020603050405020304" pitchFamily="18" charset="0"/>
                <a:ea typeface="Aptos" panose="020B0004020202020204" pitchFamily="34" charset="0"/>
                <a:cs typeface="Times New Roman" panose="02020603050405020304" pitchFamily="18" charset="0"/>
              </a:rPr>
              <a:t> </a:t>
            </a:r>
          </a:p>
          <a:p>
            <a:pPr marL="342900" lvl="0" indent="-342900" algn="just">
              <a:lnSpc>
                <a:spcPct val="150000"/>
              </a:lnSpc>
              <a:spcAft>
                <a:spcPts val="800"/>
              </a:spcAft>
              <a:buFont typeface="Symbol" panose="05050102010706020507" pitchFamily="18" charset="2"/>
              <a:buChar char=""/>
              <a:tabLst>
                <a:tab pos="457200" algn="l"/>
              </a:tabLst>
            </a:pPr>
            <a:r>
              <a:rPr lang="fr-BE" sz="1200" kern="100" dirty="0">
                <a:effectLst/>
                <a:latin typeface="Times New Roman" panose="02020603050405020304" pitchFamily="18" charset="0"/>
                <a:ea typeface="Aptos" panose="020B0004020202020204" pitchFamily="34" charset="0"/>
                <a:cs typeface="Times New Roman" panose="02020603050405020304" pitchFamily="18" charset="0"/>
              </a:rPr>
              <a:t>Un siècle plus tard, en 1969, on voit apparaître une première université qui ouvre ses cours au reste du monde. Elle prône une éducation universitaire </a:t>
            </a:r>
            <a:r>
              <a:rPr lang="fr-BE" sz="1200" b="1" kern="100" dirty="0">
                <a:effectLst/>
                <a:latin typeface="Times New Roman" panose="02020603050405020304" pitchFamily="18" charset="0"/>
                <a:ea typeface="Aptos" panose="020B0004020202020204" pitchFamily="34" charset="0"/>
                <a:cs typeface="Times New Roman" panose="02020603050405020304" pitchFamily="18" charset="0"/>
              </a:rPr>
              <a:t>sans barrière financière et géographique</a:t>
            </a:r>
            <a:r>
              <a:rPr lang="fr-BE" sz="1200" kern="100" dirty="0">
                <a:effectLst/>
                <a:latin typeface="Times New Roman" panose="02020603050405020304" pitchFamily="18" charset="0"/>
                <a:ea typeface="Aptos" panose="020B0004020202020204" pitchFamily="34" charset="0"/>
                <a:cs typeface="Times New Roman" panose="02020603050405020304" pitchFamily="18" charset="0"/>
              </a:rPr>
              <a:t>. Il s’agit de l’Open </a:t>
            </a:r>
            <a:r>
              <a:rPr lang="fr-BE" sz="1200" kern="100" dirty="0" err="1">
                <a:effectLst/>
                <a:latin typeface="Times New Roman" panose="02020603050405020304" pitchFamily="18" charset="0"/>
                <a:ea typeface="Aptos" panose="020B0004020202020204" pitchFamily="34" charset="0"/>
                <a:cs typeface="Times New Roman" panose="02020603050405020304" pitchFamily="18" charset="0"/>
              </a:rPr>
              <a:t>University</a:t>
            </a:r>
            <a:r>
              <a:rPr lang="fr-BE" sz="1200" kern="100" dirty="0">
                <a:effectLst/>
                <a:latin typeface="Times New Roman" panose="02020603050405020304" pitchFamily="18" charset="0"/>
                <a:ea typeface="Aptos" panose="020B0004020202020204" pitchFamily="34" charset="0"/>
                <a:cs typeface="Times New Roman" panose="02020603050405020304" pitchFamily="18" charset="0"/>
              </a:rPr>
              <a:t> au Royaume-Uni qui devient pionnière dans l’enseignement à distance. </a:t>
            </a:r>
          </a:p>
          <a:p>
            <a:pPr marL="742950" lvl="1" indent="-285750" algn="just">
              <a:lnSpc>
                <a:spcPct val="150000"/>
              </a:lnSpc>
              <a:spcAft>
                <a:spcPts val="800"/>
              </a:spcAft>
              <a:buFont typeface="Symbol" panose="05050102010706020507" pitchFamily="18" charset="2"/>
              <a:buChar char=""/>
              <a:tabLst>
                <a:tab pos="914400" algn="l"/>
              </a:tabLst>
            </a:pPr>
            <a:r>
              <a:rPr lang="fr-BE" sz="1200" kern="100" dirty="0">
                <a:effectLst/>
                <a:latin typeface="Times New Roman" panose="02020603050405020304" pitchFamily="18" charset="0"/>
                <a:ea typeface="Aptos" panose="020B0004020202020204" pitchFamily="34" charset="0"/>
                <a:cs typeface="Times New Roman" panose="02020603050405020304" pitchFamily="18" charset="0"/>
              </a:rPr>
              <a:t>Et puis, près de 30 ans plus tard, naît une première plateforme de dépôt de ressources éducatives issues de l’enseignement supérieur, où les gens peuvent télécharger, réutiliser et même modifier ces ressources. Il s’agit de MERLOT. </a:t>
            </a:r>
          </a:p>
          <a:p>
            <a:pPr marL="342900" lvl="0" indent="-342900" algn="just">
              <a:lnSpc>
                <a:spcPct val="150000"/>
              </a:lnSpc>
              <a:spcAft>
                <a:spcPts val="800"/>
              </a:spcAft>
              <a:buFont typeface="Symbol" panose="05050102010706020507" pitchFamily="18" charset="2"/>
              <a:buChar char=""/>
              <a:tabLst>
                <a:tab pos="457200" algn="l"/>
              </a:tabLst>
            </a:pPr>
            <a:r>
              <a:rPr lang="fr-BE" sz="1200" kern="100" dirty="0">
                <a:effectLst/>
                <a:latin typeface="Times New Roman" panose="02020603050405020304" pitchFamily="18" charset="0"/>
                <a:ea typeface="Aptos" panose="020B0004020202020204" pitchFamily="34" charset="0"/>
                <a:cs typeface="Times New Roman" panose="02020603050405020304" pitchFamily="18" charset="0"/>
              </a:rPr>
              <a:t>En 1998, un terme spécifique est inventé pour définir ces œuvres éducatives qui peuvent être copier, partager et modifier. C’est un professeur assistant à l'Université d'État de l'Utah, David </a:t>
            </a:r>
            <a:r>
              <a:rPr lang="fr-BE" sz="1200" kern="100" dirty="0" err="1">
                <a:effectLst/>
                <a:latin typeface="Times New Roman" panose="02020603050405020304" pitchFamily="18" charset="0"/>
                <a:ea typeface="Aptos" panose="020B0004020202020204" pitchFamily="34" charset="0"/>
                <a:cs typeface="Times New Roman" panose="02020603050405020304" pitchFamily="18" charset="0"/>
              </a:rPr>
              <a:t>Wiley</a:t>
            </a:r>
            <a:r>
              <a:rPr lang="fr-BE" sz="1200" kern="100" dirty="0">
                <a:effectLst/>
                <a:latin typeface="Times New Roman" panose="02020603050405020304" pitchFamily="18" charset="0"/>
                <a:ea typeface="Aptos" panose="020B0004020202020204" pitchFamily="34" charset="0"/>
                <a:cs typeface="Times New Roman" panose="02020603050405020304" pitchFamily="18" charset="0"/>
              </a:rPr>
              <a:t> qui invente le terme de </a:t>
            </a:r>
            <a:r>
              <a:rPr lang="fr-BE" sz="1200" b="1" kern="100" dirty="0">
                <a:effectLst/>
                <a:latin typeface="Times New Roman" panose="02020603050405020304" pitchFamily="18" charset="0"/>
                <a:ea typeface="Aptos" panose="020B0004020202020204" pitchFamily="34" charset="0"/>
                <a:cs typeface="Times New Roman" panose="02020603050405020304" pitchFamily="18" charset="0"/>
              </a:rPr>
              <a:t>contenu libre</a:t>
            </a:r>
            <a:r>
              <a:rPr lang="fr-BE" sz="1200" kern="100" dirty="0">
                <a:effectLst/>
                <a:latin typeface="Times New Roman" panose="02020603050405020304" pitchFamily="18" charset="0"/>
                <a:ea typeface="Aptos" panose="020B0004020202020204" pitchFamily="34" charset="0"/>
                <a:cs typeface="Times New Roman" panose="02020603050405020304" pitchFamily="18" charset="0"/>
              </a:rPr>
              <a:t>.  </a:t>
            </a:r>
          </a:p>
          <a:p>
            <a:pPr marL="342900" lvl="0" indent="-342900" algn="just">
              <a:lnSpc>
                <a:spcPct val="150000"/>
              </a:lnSpc>
              <a:spcAft>
                <a:spcPts val="800"/>
              </a:spcAft>
              <a:buFont typeface="Symbol" panose="05050102010706020507" pitchFamily="18" charset="2"/>
              <a:buChar char=""/>
              <a:tabLst>
                <a:tab pos="457200" algn="l"/>
              </a:tabLst>
            </a:pPr>
            <a:r>
              <a:rPr lang="fr-BE" sz="1200" kern="100" dirty="0">
                <a:effectLst/>
                <a:latin typeface="Times New Roman" panose="02020603050405020304" pitchFamily="18" charset="0"/>
                <a:ea typeface="Aptos" panose="020B0004020202020204" pitchFamily="34" charset="0"/>
                <a:cs typeface="Times New Roman" panose="02020603050405020304" pitchFamily="18" charset="0"/>
              </a:rPr>
              <a:t>Fin des années 90 et début 2000, deux évènements majeurs vont favoriser la dissémination des contenus libres à travers le monde :  </a:t>
            </a:r>
          </a:p>
          <a:p>
            <a:pPr marL="800100" lvl="1" indent="-342900" algn="just">
              <a:lnSpc>
                <a:spcPct val="150000"/>
              </a:lnSpc>
              <a:spcAft>
                <a:spcPts val="800"/>
              </a:spcAft>
              <a:buFont typeface="Courier New" panose="02070309020205020404" pitchFamily="49" charset="0"/>
              <a:buChar char="o"/>
              <a:tabLst>
                <a:tab pos="457200" algn="l"/>
                <a:tab pos="678180" algn="l"/>
              </a:tabLst>
            </a:pPr>
            <a:r>
              <a:rPr lang="fr-BE" sz="1200" kern="100" dirty="0">
                <a:effectLst/>
                <a:latin typeface="Times New Roman" panose="02020603050405020304" pitchFamily="18" charset="0"/>
                <a:ea typeface="Aptos" panose="020B0004020202020204" pitchFamily="34" charset="0"/>
                <a:cs typeface="Times New Roman" panose="02020603050405020304" pitchFamily="18" charset="0"/>
              </a:rPr>
              <a:t>D’abord </a:t>
            </a:r>
            <a:r>
              <a:rPr lang="fr-BE" sz="1200" b="1" kern="100" dirty="0">
                <a:effectLst/>
                <a:latin typeface="Times New Roman" panose="02020603050405020304" pitchFamily="18" charset="0"/>
                <a:ea typeface="Aptos" panose="020B0004020202020204" pitchFamily="34" charset="0"/>
                <a:cs typeface="Times New Roman" panose="02020603050405020304" pitchFamily="18" charset="0"/>
              </a:rPr>
              <a:t>l’essor d’internet</a:t>
            </a:r>
            <a:r>
              <a:rPr lang="fr-BE" sz="1200" kern="100" dirty="0">
                <a:effectLst/>
                <a:latin typeface="Times New Roman" panose="02020603050405020304" pitchFamily="18" charset="0"/>
                <a:ea typeface="Aptos" panose="020B0004020202020204" pitchFamily="34" charset="0"/>
                <a:cs typeface="Times New Roman" panose="02020603050405020304" pitchFamily="18" charset="0"/>
              </a:rPr>
              <a:t> ; </a:t>
            </a:r>
          </a:p>
          <a:p>
            <a:pPr marL="800100" lvl="1" indent="-342900" algn="just">
              <a:lnSpc>
                <a:spcPct val="150000"/>
              </a:lnSpc>
              <a:spcAft>
                <a:spcPts val="800"/>
              </a:spcAft>
              <a:buFont typeface="Courier New" panose="02070309020205020404" pitchFamily="49" charset="0"/>
              <a:buChar char="o"/>
              <a:tabLst>
                <a:tab pos="457200" algn="l"/>
                <a:tab pos="678180" algn="l"/>
              </a:tabLst>
            </a:pPr>
            <a:r>
              <a:rPr lang="fr-BE" sz="1200" kern="100" dirty="0">
                <a:effectLst/>
                <a:latin typeface="Times New Roman" panose="02020603050405020304" pitchFamily="18" charset="0"/>
                <a:ea typeface="Aptos" panose="020B0004020202020204" pitchFamily="34" charset="0"/>
                <a:cs typeface="Times New Roman" panose="02020603050405020304" pitchFamily="18" charset="0"/>
              </a:rPr>
              <a:t>Ensuite la création de </a:t>
            </a:r>
            <a:r>
              <a:rPr lang="fr-BE" sz="1200" b="1" kern="100" dirty="0">
                <a:effectLst/>
                <a:latin typeface="Times New Roman" panose="02020603050405020304" pitchFamily="18" charset="0"/>
                <a:ea typeface="Aptos" panose="020B0004020202020204" pitchFamily="34" charset="0"/>
                <a:cs typeface="Times New Roman" panose="02020603050405020304" pitchFamily="18" charset="0"/>
              </a:rPr>
              <a:t>Creative Commons</a:t>
            </a:r>
            <a:r>
              <a:rPr lang="fr-BE" sz="1200" kern="100" dirty="0">
                <a:effectLst/>
                <a:latin typeface="Times New Roman" panose="02020603050405020304" pitchFamily="18" charset="0"/>
                <a:ea typeface="Aptos" panose="020B0004020202020204" pitchFamily="34" charset="0"/>
                <a:cs typeface="Times New Roman" panose="02020603050405020304" pitchFamily="18" charset="0"/>
              </a:rPr>
              <a:t>, une organisation juridique fondée par 3 Américains qui se sont basés sur le travail de </a:t>
            </a:r>
            <a:r>
              <a:rPr lang="fr-BE" sz="1200" kern="100" dirty="0" err="1">
                <a:effectLst/>
                <a:latin typeface="Times New Roman" panose="02020603050405020304" pitchFamily="18" charset="0"/>
                <a:ea typeface="Aptos" panose="020B0004020202020204" pitchFamily="34" charset="0"/>
                <a:cs typeface="Times New Roman" panose="02020603050405020304" pitchFamily="18" charset="0"/>
              </a:rPr>
              <a:t>Wiley</a:t>
            </a:r>
            <a:r>
              <a:rPr lang="fr-BE" sz="1200" kern="100" dirty="0">
                <a:effectLst/>
                <a:latin typeface="Times New Roman" panose="02020603050405020304" pitchFamily="18" charset="0"/>
                <a:ea typeface="Aptos" panose="020B0004020202020204" pitchFamily="34" charset="0"/>
                <a:cs typeface="Times New Roman" panose="02020603050405020304" pitchFamily="18" charset="0"/>
              </a:rPr>
              <a:t>. Leur but est de légaliser la distribution et la modification de contenus libres. Et pour cela, ils publient les </a:t>
            </a:r>
            <a:r>
              <a:rPr lang="fr-BE" sz="1200" b="1" kern="100" dirty="0">
                <a:effectLst/>
                <a:latin typeface="Times New Roman" panose="02020603050405020304" pitchFamily="18" charset="0"/>
                <a:ea typeface="Aptos" panose="020B0004020202020204" pitchFamily="34" charset="0"/>
                <a:cs typeface="Times New Roman" panose="02020603050405020304" pitchFamily="18" charset="0"/>
              </a:rPr>
              <a:t>licences libres Creative Commons</a:t>
            </a:r>
            <a:r>
              <a:rPr lang="fr-BE" sz="1200" kern="100" dirty="0">
                <a:effectLst/>
                <a:latin typeface="Times New Roman" panose="02020603050405020304" pitchFamily="18" charset="0"/>
                <a:ea typeface="Aptos" panose="020B0004020202020204" pitchFamily="34" charset="0"/>
                <a:cs typeface="Times New Roman" panose="02020603050405020304" pitchFamily="18" charset="0"/>
              </a:rPr>
              <a:t>. </a:t>
            </a:r>
          </a:p>
          <a:p>
            <a:pPr marL="342900" lvl="0" indent="-342900" algn="just">
              <a:lnSpc>
                <a:spcPct val="150000"/>
              </a:lnSpc>
              <a:spcAft>
                <a:spcPts val="800"/>
              </a:spcAft>
              <a:buFont typeface="Symbol" panose="05050102010706020507" pitchFamily="18" charset="2"/>
              <a:buChar char=""/>
              <a:tabLst>
                <a:tab pos="457200" algn="l"/>
              </a:tabLst>
            </a:pPr>
            <a:r>
              <a:rPr lang="fr-BE" sz="1200" kern="100" dirty="0">
                <a:effectLst/>
                <a:latin typeface="Times New Roman" panose="02020603050405020304" pitchFamily="18" charset="0"/>
                <a:ea typeface="Aptos" panose="020B0004020202020204" pitchFamily="34" charset="0"/>
                <a:cs typeface="Times New Roman" panose="02020603050405020304" pitchFamily="18" charset="0"/>
              </a:rPr>
              <a:t>De manière plus officielle, le terme de </a:t>
            </a:r>
            <a:r>
              <a:rPr lang="fr-BE" sz="1200" b="1" kern="100" dirty="0">
                <a:effectLst/>
                <a:latin typeface="Times New Roman" panose="02020603050405020304" pitchFamily="18" charset="0"/>
                <a:ea typeface="Aptos" panose="020B0004020202020204" pitchFamily="34" charset="0"/>
                <a:cs typeface="Times New Roman" panose="02020603050405020304" pitchFamily="18" charset="0"/>
              </a:rPr>
              <a:t>Ressource Educative Libre (REL)</a:t>
            </a:r>
            <a:r>
              <a:rPr lang="fr-BE" sz="1200" kern="100" dirty="0">
                <a:effectLst/>
                <a:latin typeface="Times New Roman" panose="02020603050405020304" pitchFamily="18" charset="0"/>
                <a:ea typeface="Aptos" panose="020B0004020202020204" pitchFamily="34" charset="0"/>
                <a:cs typeface="Times New Roman" panose="02020603050405020304" pitchFamily="18" charset="0"/>
              </a:rPr>
              <a:t> ou en anglais Open </a:t>
            </a:r>
            <a:r>
              <a:rPr lang="fr-BE" sz="1200" kern="100" dirty="0" err="1">
                <a:effectLst/>
                <a:latin typeface="Times New Roman" panose="02020603050405020304" pitchFamily="18" charset="0"/>
                <a:ea typeface="Aptos" panose="020B0004020202020204" pitchFamily="34" charset="0"/>
                <a:cs typeface="Times New Roman" panose="02020603050405020304" pitchFamily="18" charset="0"/>
              </a:rPr>
              <a:t>Educational</a:t>
            </a:r>
            <a:r>
              <a:rPr lang="fr-BE" sz="1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BE" sz="1200" kern="100" dirty="0" err="1">
                <a:effectLst/>
                <a:latin typeface="Times New Roman" panose="02020603050405020304" pitchFamily="18" charset="0"/>
                <a:ea typeface="Aptos" panose="020B0004020202020204" pitchFamily="34" charset="0"/>
                <a:cs typeface="Times New Roman" panose="02020603050405020304" pitchFamily="18" charset="0"/>
              </a:rPr>
              <a:t>Resources</a:t>
            </a:r>
            <a:r>
              <a:rPr lang="fr-BE" sz="1200" kern="100" dirty="0">
                <a:effectLst/>
                <a:latin typeface="Times New Roman" panose="02020603050405020304" pitchFamily="18" charset="0"/>
                <a:ea typeface="Aptos" panose="020B0004020202020204" pitchFamily="34" charset="0"/>
                <a:cs typeface="Times New Roman" panose="02020603050405020304" pitchFamily="18" charset="0"/>
              </a:rPr>
              <a:t> (OER) est créé et adopté lors d’une réunion de l’UNESCO en 2002. </a:t>
            </a:r>
          </a:p>
          <a:p>
            <a:pPr marL="342900" lvl="0" indent="-342900" algn="just">
              <a:lnSpc>
                <a:spcPct val="150000"/>
              </a:lnSpc>
              <a:spcAft>
                <a:spcPts val="800"/>
              </a:spcAft>
              <a:buFont typeface="Symbol" panose="05050102010706020507" pitchFamily="18" charset="2"/>
              <a:buChar char=""/>
              <a:tabLst>
                <a:tab pos="457200" algn="l"/>
              </a:tabLst>
            </a:pPr>
            <a:r>
              <a:rPr lang="fr-BE" sz="1200" kern="100" dirty="0">
                <a:effectLst/>
                <a:latin typeface="Times New Roman" panose="02020603050405020304" pitchFamily="18" charset="0"/>
                <a:ea typeface="Aptos" panose="020B0004020202020204" pitchFamily="34" charset="0"/>
                <a:cs typeface="Times New Roman" panose="02020603050405020304" pitchFamily="18" charset="0"/>
              </a:rPr>
              <a:t>À partir de là, on va assister à une explosion de création de plateformes de dépôt et de partage de REL dont : </a:t>
            </a:r>
          </a:p>
          <a:p>
            <a:pPr marL="742950" lvl="1" indent="-285750" algn="just">
              <a:lnSpc>
                <a:spcPct val="150000"/>
              </a:lnSpc>
              <a:spcAft>
                <a:spcPts val="800"/>
              </a:spcAft>
              <a:buFont typeface="Courier New" panose="02070309020205020404" pitchFamily="49" charset="0"/>
              <a:buChar char="o"/>
              <a:tabLst>
                <a:tab pos="914400" algn="l"/>
              </a:tabLst>
            </a:pPr>
            <a:r>
              <a:rPr lang="fr-BE" sz="1200" kern="100" dirty="0">
                <a:effectLst/>
                <a:latin typeface="Times New Roman" panose="02020603050405020304" pitchFamily="18" charset="0"/>
                <a:ea typeface="Aptos" panose="020B0004020202020204" pitchFamily="34" charset="0"/>
                <a:cs typeface="Times New Roman" panose="02020603050405020304" pitchFamily="18" charset="0"/>
              </a:rPr>
              <a:t>En 2001, le MIT ouvre ses parcours d’apprentissage en ligne. </a:t>
            </a:r>
          </a:p>
          <a:p>
            <a:pPr marL="800100" lvl="1" indent="-342900" algn="just">
              <a:lnSpc>
                <a:spcPct val="150000"/>
              </a:lnSpc>
              <a:spcAft>
                <a:spcPts val="800"/>
              </a:spcAft>
              <a:buFont typeface="Courier New" panose="02070309020205020404" pitchFamily="49" charset="0"/>
              <a:buChar char="o"/>
              <a:tabLst>
                <a:tab pos="906780" algn="l"/>
              </a:tabLst>
            </a:pPr>
            <a:r>
              <a:rPr lang="fr-BE" sz="1200" kern="100" dirty="0">
                <a:effectLst/>
                <a:latin typeface="Times New Roman" panose="02020603050405020304" pitchFamily="18" charset="0"/>
                <a:ea typeface="Aptos" panose="020B0004020202020204" pitchFamily="34" charset="0"/>
                <a:cs typeface="Times New Roman" panose="02020603050405020304" pitchFamily="18" charset="0"/>
              </a:rPr>
              <a:t>Ou encore, est créé un réseau d’enseignement et d’apprentissage libre rassemblant plus de 50 000 ressources éducatives libres à travers la plateforme OER Commons. </a:t>
            </a:r>
          </a:p>
          <a:p>
            <a:pPr marL="800100" lvl="1" indent="-342900" algn="just">
              <a:lnSpc>
                <a:spcPct val="150000"/>
              </a:lnSpc>
              <a:spcAft>
                <a:spcPts val="800"/>
              </a:spcAft>
              <a:buFont typeface="Courier New" panose="02070309020205020404" pitchFamily="49" charset="0"/>
              <a:buChar char="o"/>
              <a:tabLst>
                <a:tab pos="906780" algn="l"/>
              </a:tabLst>
            </a:pPr>
            <a:r>
              <a:rPr lang="fr-BE" sz="1200" kern="100" dirty="0">
                <a:effectLst/>
                <a:latin typeface="Times New Roman" panose="02020603050405020304" pitchFamily="18" charset="0"/>
                <a:ea typeface="Aptos" panose="020B0004020202020204" pitchFamily="34" charset="0"/>
                <a:cs typeface="Times New Roman" panose="02020603050405020304" pitchFamily="18" charset="0"/>
              </a:rPr>
              <a:t>En 2008, on va au-delà du partage de simples ressources, puisque de nombreuses universités décident de partager leur parcours d’apprentissage ou en anglais </a:t>
            </a:r>
            <a:r>
              <a:rPr lang="fr-BE" sz="1200" b="1" kern="100" dirty="0">
                <a:effectLst/>
                <a:latin typeface="Times New Roman" panose="02020603050405020304" pitchFamily="18" charset="0"/>
                <a:ea typeface="Aptos" panose="020B0004020202020204" pitchFamily="34" charset="0"/>
                <a:cs typeface="Times New Roman" panose="02020603050405020304" pitchFamily="18" charset="0"/>
              </a:rPr>
              <a:t>MOOC</a:t>
            </a:r>
            <a:r>
              <a:rPr lang="fr-BE" sz="1200" kern="100" dirty="0">
                <a:effectLst/>
                <a:latin typeface="Times New Roman" panose="02020603050405020304" pitchFamily="18" charset="0"/>
                <a:ea typeface="Aptos" panose="020B0004020202020204" pitchFamily="34" charset="0"/>
                <a:cs typeface="Times New Roman" panose="02020603050405020304" pitchFamily="18" charset="0"/>
              </a:rPr>
              <a:t> pour </a:t>
            </a:r>
            <a:r>
              <a:rPr lang="fr-BE" sz="1200" i="1" kern="100" dirty="0">
                <a:effectLst/>
                <a:latin typeface="Times New Roman" panose="02020603050405020304" pitchFamily="18" charset="0"/>
                <a:ea typeface="Aptos" panose="020B0004020202020204" pitchFamily="34" charset="0"/>
                <a:cs typeface="Times New Roman" panose="02020603050405020304" pitchFamily="18" charset="0"/>
              </a:rPr>
              <a:t>Massive Open Online Course</a:t>
            </a:r>
            <a:r>
              <a:rPr lang="fr-BE" sz="1200" kern="100" dirty="0">
                <a:effectLst/>
                <a:latin typeface="Times New Roman" panose="02020603050405020304" pitchFamily="18" charset="0"/>
                <a:ea typeface="Aptos" panose="020B0004020202020204" pitchFamily="34" charset="0"/>
                <a:cs typeface="Times New Roman" panose="02020603050405020304" pitchFamily="18" charset="0"/>
              </a:rPr>
              <a:t>. Bien qu’il y ait une montée en puissance des </a:t>
            </a:r>
            <a:r>
              <a:rPr lang="fr-BE" sz="1200" kern="100" dirty="0" err="1">
                <a:effectLst/>
                <a:latin typeface="Times New Roman" panose="02020603050405020304" pitchFamily="18" charset="0"/>
                <a:ea typeface="Aptos" panose="020B0004020202020204" pitchFamily="34" charset="0"/>
                <a:cs typeface="Times New Roman" panose="02020603050405020304" pitchFamily="18" charset="0"/>
              </a:rPr>
              <a:t>MOOC’s</a:t>
            </a:r>
            <a:r>
              <a:rPr lang="fr-BE" sz="1200" kern="100" dirty="0">
                <a:effectLst/>
                <a:latin typeface="Times New Roman" panose="02020603050405020304" pitchFamily="18" charset="0"/>
                <a:ea typeface="Aptos" panose="020B0004020202020204" pitchFamily="34" charset="0"/>
                <a:cs typeface="Times New Roman" panose="02020603050405020304" pitchFamily="18" charset="0"/>
              </a:rPr>
              <a:t>, seul une partie d’entre eux reste gratuite. </a:t>
            </a:r>
          </a:p>
          <a:p>
            <a:pPr marL="342900" lvl="0" indent="-342900" algn="just">
              <a:lnSpc>
                <a:spcPct val="150000"/>
              </a:lnSpc>
              <a:spcAft>
                <a:spcPts val="800"/>
              </a:spcAft>
              <a:buFont typeface="Symbol" panose="05050102010706020507" pitchFamily="18" charset="2"/>
              <a:buChar char=""/>
              <a:tabLst>
                <a:tab pos="457200" algn="l"/>
              </a:tabLst>
            </a:pPr>
            <a:r>
              <a:rPr lang="fr-BE" sz="1200" kern="100" dirty="0">
                <a:effectLst/>
                <a:latin typeface="Times New Roman" panose="02020603050405020304" pitchFamily="18" charset="0"/>
                <a:ea typeface="Aptos" panose="020B0004020202020204" pitchFamily="34" charset="0"/>
                <a:cs typeface="Times New Roman" panose="02020603050405020304" pitchFamily="18" charset="0"/>
              </a:rPr>
              <a:t>L’UCLouvain rentre dans le jeu de l’Open Education dès 2015 avec la publication du plan stratégique H600 où l’université s’engage dans le mouvement de l’Open Education. </a:t>
            </a:r>
          </a:p>
          <a:p>
            <a:pPr marL="742950" lvl="1" indent="-285750" algn="just">
              <a:lnSpc>
                <a:spcPct val="150000"/>
              </a:lnSpc>
              <a:spcAft>
                <a:spcPts val="800"/>
              </a:spcAft>
              <a:buFont typeface="Symbol" panose="05050102010706020507" pitchFamily="18" charset="2"/>
              <a:buChar char=""/>
              <a:tabLst>
                <a:tab pos="914400" algn="l"/>
              </a:tabLst>
            </a:pPr>
            <a:r>
              <a:rPr lang="fr-BE" sz="1200" kern="100" dirty="0">
                <a:effectLst/>
                <a:latin typeface="Times New Roman" panose="02020603050405020304" pitchFamily="18" charset="0"/>
                <a:ea typeface="Aptos" panose="020B0004020202020204" pitchFamily="34" charset="0"/>
                <a:cs typeface="Times New Roman" panose="02020603050405020304" pitchFamily="18" charset="0"/>
              </a:rPr>
              <a:t>Suite à cela, en 2016, la plateforme OER, le premier dépôt de ressources éducatives libres à l’université, voit le jour. </a:t>
            </a:r>
          </a:p>
          <a:p>
            <a:pPr marL="742950" lvl="1" indent="-285750" algn="just">
              <a:lnSpc>
                <a:spcPct val="150000"/>
              </a:lnSpc>
              <a:spcAft>
                <a:spcPts val="800"/>
              </a:spcAft>
              <a:buFont typeface="Symbol" panose="05050102010706020507" pitchFamily="18" charset="2"/>
              <a:buChar char=""/>
              <a:tabLst>
                <a:tab pos="914400" algn="l"/>
              </a:tabLst>
            </a:pPr>
            <a:r>
              <a:rPr lang="fr-BE" sz="1200" kern="100" dirty="0">
                <a:effectLst/>
                <a:latin typeface="Times New Roman" panose="02020603050405020304" pitchFamily="18" charset="0"/>
                <a:ea typeface="Aptos" panose="020B0004020202020204" pitchFamily="34" charset="0"/>
                <a:cs typeface="Times New Roman" panose="02020603050405020304" pitchFamily="18" charset="0"/>
              </a:rPr>
              <a:t>À noter que depuis 2013, le FNRS a rendu obligatoire l’Open Access et que les chercheurs ont l’obligation de publier sur la plateforme DIAL.</a:t>
            </a:r>
          </a:p>
          <a:p>
            <a:pPr marL="742950" lvl="1" indent="-285750" algn="just">
              <a:lnSpc>
                <a:spcPct val="150000"/>
              </a:lnSpc>
              <a:spcAft>
                <a:spcPts val="800"/>
              </a:spcAft>
              <a:buFont typeface="Symbol" panose="05050102010706020507" pitchFamily="18" charset="2"/>
              <a:buChar char=""/>
              <a:tabLst>
                <a:tab pos="914400" algn="l"/>
              </a:tabLst>
            </a:pPr>
            <a:r>
              <a:rPr lang="fr-BE" sz="1200" kern="100" dirty="0">
                <a:effectLst/>
                <a:latin typeface="Times New Roman" panose="02020603050405020304" pitchFamily="18" charset="0"/>
                <a:ea typeface="Aptos" panose="020B0004020202020204" pitchFamily="34" charset="0"/>
                <a:cs typeface="Times New Roman" panose="02020603050405020304" pitchFamily="18" charset="0"/>
              </a:rPr>
              <a:t>En 2024, l’UCLouvain signe l’Entente avec l’Université de Nantes en France et la </a:t>
            </a:r>
            <a:r>
              <a:rPr lang="fr-BE" sz="1200" kern="100" dirty="0" err="1">
                <a:effectLst/>
                <a:latin typeface="Times New Roman" panose="02020603050405020304" pitchFamily="18" charset="0"/>
                <a:ea typeface="Aptos" panose="020B0004020202020204" pitchFamily="34" charset="0"/>
                <a:cs typeface="Times New Roman" panose="02020603050405020304" pitchFamily="18" charset="0"/>
              </a:rPr>
              <a:t>fabriqueREL</a:t>
            </a:r>
            <a:r>
              <a:rPr lang="fr-BE" sz="1200" kern="100" dirty="0">
                <a:effectLst/>
                <a:latin typeface="Times New Roman" panose="02020603050405020304" pitchFamily="18" charset="0"/>
                <a:ea typeface="Aptos" panose="020B0004020202020204" pitchFamily="34" charset="0"/>
                <a:cs typeface="Times New Roman" panose="02020603050405020304" pitchFamily="18" charset="0"/>
              </a:rPr>
              <a:t>, un projet de l’Université de Sherbrooke, de l’Université de Montréal et de l’Université Laval du Québec pour favoriser la diffusion des ressources éducatives libres. </a:t>
            </a:r>
          </a:p>
          <a:p>
            <a:pPr marL="342900" lvl="0" indent="-342900" algn="just">
              <a:lnSpc>
                <a:spcPct val="150000"/>
              </a:lnSpc>
              <a:spcAft>
                <a:spcPts val="800"/>
              </a:spcAft>
              <a:buFont typeface="Symbol" panose="05050102010706020507" pitchFamily="18" charset="2"/>
              <a:buChar char=""/>
              <a:tabLst>
                <a:tab pos="457200" algn="l"/>
              </a:tabLst>
            </a:pPr>
            <a:r>
              <a:rPr lang="fr-BE" sz="1200" kern="100" dirty="0">
                <a:effectLst/>
                <a:latin typeface="Times New Roman" panose="02020603050405020304" pitchFamily="18" charset="0"/>
                <a:ea typeface="Aptos" panose="020B0004020202020204" pitchFamily="34" charset="0"/>
                <a:cs typeface="Times New Roman" panose="02020603050405020304" pitchFamily="18" charset="0"/>
              </a:rPr>
              <a:t>Le mouvement de l’Open Education est aujourd’hui reconnu et fait partie d’une politique </a:t>
            </a:r>
            <a:r>
              <a:rPr lang="fr-BE" sz="1200" b="1" kern="100" dirty="0">
                <a:effectLst/>
                <a:latin typeface="Times New Roman" panose="02020603050405020304" pitchFamily="18" charset="0"/>
                <a:ea typeface="Aptos" panose="020B0004020202020204" pitchFamily="34" charset="0"/>
                <a:cs typeface="Times New Roman" panose="02020603050405020304" pitchFamily="18" charset="0"/>
              </a:rPr>
              <a:t>de démocratisation de l’éducation et d’inclusion sociale</a:t>
            </a:r>
            <a:r>
              <a:rPr lang="fr-BE" sz="1200" kern="100" dirty="0">
                <a:effectLst/>
                <a:latin typeface="Times New Roman" panose="02020603050405020304" pitchFamily="18" charset="0"/>
                <a:ea typeface="Aptos" panose="020B0004020202020204" pitchFamily="34" charset="0"/>
                <a:cs typeface="Times New Roman" panose="02020603050405020304" pitchFamily="18" charset="0"/>
              </a:rPr>
              <a:t>. D’ailleurs, en 2019, les États membres de l’UNESCO ont adopté la Recommandation sur les REL incitant les gouvernements à soutenir la création et le </a:t>
            </a:r>
            <a:r>
              <a:rPr lang="fr-BE" sz="1200" b="1" kern="100" dirty="0">
                <a:effectLst/>
                <a:latin typeface="Times New Roman" panose="02020603050405020304" pitchFamily="18" charset="0"/>
                <a:ea typeface="Aptos" panose="020B0004020202020204" pitchFamily="34" charset="0"/>
                <a:cs typeface="Times New Roman" panose="02020603050405020304" pitchFamily="18" charset="0"/>
              </a:rPr>
              <a:t>partage</a:t>
            </a:r>
            <a:r>
              <a:rPr lang="fr-BE" sz="1200" kern="100" dirty="0">
                <a:effectLst/>
                <a:latin typeface="Times New Roman" panose="02020603050405020304" pitchFamily="18" charset="0"/>
                <a:ea typeface="Aptos" panose="020B0004020202020204" pitchFamily="34" charset="0"/>
                <a:cs typeface="Times New Roman" panose="02020603050405020304" pitchFamily="18" charset="0"/>
              </a:rPr>
              <a:t> de contenus d’apprentissage et d’enseignement sous des licences ouvertes. </a:t>
            </a:r>
          </a:p>
          <a:p>
            <a:pPr marL="342900" lvl="0" indent="-342900" algn="just">
              <a:lnSpc>
                <a:spcPct val="150000"/>
              </a:lnSpc>
              <a:spcAft>
                <a:spcPts val="800"/>
              </a:spcAft>
              <a:buFont typeface="Symbol" panose="05050102010706020507" pitchFamily="18" charset="2"/>
              <a:buChar char=""/>
              <a:tabLst>
                <a:tab pos="457200" algn="l"/>
              </a:tabLst>
            </a:pPr>
            <a:r>
              <a:rPr lang="fr-BE" sz="1200" kern="100" dirty="0">
                <a:effectLst/>
                <a:latin typeface="Times New Roman" panose="02020603050405020304" pitchFamily="18" charset="0"/>
                <a:ea typeface="Aptos" panose="020B0004020202020204" pitchFamily="34" charset="0"/>
                <a:cs typeface="Times New Roman" panose="02020603050405020304" pitchFamily="18" charset="0"/>
              </a:rPr>
              <a:t>Ce qui nous fait poser la question, où nous en sommes aujourd’hui avec tout ça ? </a:t>
            </a:r>
          </a:p>
          <a:p>
            <a:endParaRPr lang="fr-BE" dirty="0"/>
          </a:p>
        </p:txBody>
      </p:sp>
    </p:spTree>
    <p:extLst>
      <p:ext uri="{BB962C8B-B14F-4D97-AF65-F5344CB8AC3E}">
        <p14:creationId xmlns:p14="http://schemas.microsoft.com/office/powerpoint/2010/main" val="2796656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Dans cette partie, je vais partager des trucs et astuces pour publier une OER sur la plateforme car, comme nous le verrons, il ne suffit pas de basculer son support de cours (PWP ou vidéo) sur la plateforme pour la rendre « diffusable ». Il y a quelques points à prendre en compte. </a:t>
            </a:r>
            <a:endParaRPr lang="fr-BE" dirty="0"/>
          </a:p>
        </p:txBody>
      </p:sp>
      <p:sp>
        <p:nvSpPr>
          <p:cNvPr id="4" name="Espace réservé du numéro de diapositive 3"/>
          <p:cNvSpPr>
            <a:spLocks noGrp="1"/>
          </p:cNvSpPr>
          <p:nvPr>
            <p:ph type="sldNum" sz="quarter" idx="5"/>
          </p:nvPr>
        </p:nvSpPr>
        <p:spPr/>
        <p:txBody>
          <a:bodyPr/>
          <a:lstStyle/>
          <a:p>
            <a:fld id="{0F371B2E-D1EC-462F-BC7D-8D6F04161466}" type="slidenum">
              <a:rPr lang="fr-BE" smtClean="0"/>
              <a:t>17</a:t>
            </a:fld>
            <a:endParaRPr lang="fr-BE"/>
          </a:p>
        </p:txBody>
      </p:sp>
    </p:spTree>
    <p:extLst>
      <p:ext uri="{BB962C8B-B14F-4D97-AF65-F5344CB8AC3E}">
        <p14:creationId xmlns:p14="http://schemas.microsoft.com/office/powerpoint/2010/main" val="2661473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premier point à prendre en compte est de vérifier si tous les éléments de la ressource sont des contenus libres + expliquer la différence avec le </a:t>
            </a:r>
            <a:r>
              <a:rPr lang="fr-FR"/>
              <a:t>droit d’auteur</a:t>
            </a:r>
            <a:endParaRPr lang="fr-BE" dirty="0"/>
          </a:p>
        </p:txBody>
      </p:sp>
      <p:sp>
        <p:nvSpPr>
          <p:cNvPr id="4" name="Espace réservé du numéro de diapositive 3"/>
          <p:cNvSpPr>
            <a:spLocks noGrp="1"/>
          </p:cNvSpPr>
          <p:nvPr>
            <p:ph type="sldNum" sz="quarter" idx="5"/>
          </p:nvPr>
        </p:nvSpPr>
        <p:spPr/>
        <p:txBody>
          <a:bodyPr/>
          <a:lstStyle/>
          <a:p>
            <a:fld id="{0F371B2E-D1EC-462F-BC7D-8D6F04161466}" type="slidenum">
              <a:rPr lang="fr-BE" smtClean="0"/>
              <a:t>18</a:t>
            </a:fld>
            <a:endParaRPr lang="fr-BE"/>
          </a:p>
        </p:txBody>
      </p:sp>
    </p:spTree>
    <p:extLst>
      <p:ext uri="{BB962C8B-B14F-4D97-AF65-F5344CB8AC3E}">
        <p14:creationId xmlns:p14="http://schemas.microsoft.com/office/powerpoint/2010/main" val="3341332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deuxième point est de vérifier si, pour toutes les ressources qui ne sont pas à moi, je respecte les conditions d’utilisation de l’auteur et si j’ai demandé son autorisation dans le cas contraire. Pour le premier exemple, la ressource étant sous licence CC BY-NC-ND, il suffit de respecter la demande de l’auteur de ne pas faire de commercial, ni de modifier la ressource sur une ressource dérivée. Dans le deuxième cas, de la vidéo sur YouTube, il faut demander l’autorisation de Stratégie Vidéo pour la diffuser sur sa ressource en ligne. [j’enlèverai la ressource et mettrai un lien lorsque je la diffuserai sur OER]  </a:t>
            </a:r>
            <a:endParaRPr lang="fr-BE" dirty="0"/>
          </a:p>
        </p:txBody>
      </p:sp>
      <p:sp>
        <p:nvSpPr>
          <p:cNvPr id="4" name="Espace réservé du numéro de diapositive 3"/>
          <p:cNvSpPr>
            <a:spLocks noGrp="1"/>
          </p:cNvSpPr>
          <p:nvPr>
            <p:ph type="sldNum" sz="quarter" idx="5"/>
          </p:nvPr>
        </p:nvSpPr>
        <p:spPr/>
        <p:txBody>
          <a:bodyPr/>
          <a:lstStyle/>
          <a:p>
            <a:fld id="{0F371B2E-D1EC-462F-BC7D-8D6F04161466}" type="slidenum">
              <a:rPr lang="fr-BE" smtClean="0"/>
              <a:t>19</a:t>
            </a:fld>
            <a:endParaRPr lang="fr-BE"/>
          </a:p>
        </p:txBody>
      </p:sp>
    </p:spTree>
    <p:extLst>
      <p:ext uri="{BB962C8B-B14F-4D97-AF65-F5344CB8AC3E}">
        <p14:creationId xmlns:p14="http://schemas.microsoft.com/office/powerpoint/2010/main" val="28522219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10.pn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60324" y="1689890"/>
            <a:ext cx="6837406" cy="2387600"/>
          </a:xfrm>
        </p:spPr>
        <p:txBody>
          <a:bodyPr anchor="b"/>
          <a:lstStyle>
            <a:lvl1pPr algn="l">
              <a:defRPr sz="4000" i="0">
                <a:solidFill>
                  <a:srgbClr val="008080"/>
                </a:solidFill>
                <a:latin typeface="+mn-lt"/>
              </a:defRPr>
            </a:lvl1pPr>
          </a:lstStyle>
          <a:p>
            <a:r>
              <a:rPr lang="en-US" dirty="0" err="1"/>
              <a:t>Cliquez</a:t>
            </a:r>
            <a:r>
              <a:rPr lang="en-US" dirty="0"/>
              <a:t> </a:t>
            </a:r>
            <a:r>
              <a:rPr lang="en-US" dirty="0" err="1"/>
              <a:t>ici</a:t>
            </a:r>
            <a:r>
              <a:rPr lang="en-US" dirty="0"/>
              <a:t> pour </a:t>
            </a:r>
            <a:r>
              <a:rPr lang="en-US" dirty="0" err="1"/>
              <a:t>ajouter</a:t>
            </a:r>
            <a:r>
              <a:rPr lang="en-US" dirty="0"/>
              <a:t> un </a:t>
            </a:r>
            <a:r>
              <a:rPr lang="en-US" dirty="0" err="1"/>
              <a:t>titre</a:t>
            </a:r>
            <a:endParaRPr lang="en-US" dirty="0"/>
          </a:p>
        </p:txBody>
      </p:sp>
      <p:sp>
        <p:nvSpPr>
          <p:cNvPr id="3" name="Subtitle 2"/>
          <p:cNvSpPr>
            <a:spLocks noGrp="1"/>
          </p:cNvSpPr>
          <p:nvPr>
            <p:ph type="subTitle" idx="1"/>
          </p:nvPr>
        </p:nvSpPr>
        <p:spPr>
          <a:xfrm>
            <a:off x="4860324" y="4248585"/>
            <a:ext cx="6837406" cy="1655762"/>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endParaRPr lang="en-US" dirty="0"/>
          </a:p>
        </p:txBody>
      </p:sp>
      <p:sp>
        <p:nvSpPr>
          <p:cNvPr id="4" name="Date Placeholder 3"/>
          <p:cNvSpPr>
            <a:spLocks noGrp="1"/>
          </p:cNvSpPr>
          <p:nvPr>
            <p:ph type="dt" sz="half" idx="10"/>
          </p:nvPr>
        </p:nvSpPr>
        <p:spPr>
          <a:xfrm>
            <a:off x="8954530" y="273136"/>
            <a:ext cx="2743200" cy="365125"/>
          </a:xfrm>
        </p:spPr>
        <p:txBody>
          <a:bodyPr/>
          <a:lstStyle>
            <a:lvl1pPr algn="r">
              <a:defRPr>
                <a:solidFill>
                  <a:srgbClr val="E57432"/>
                </a:solidFill>
              </a:defRPr>
            </a:lvl1pPr>
          </a:lstStyle>
          <a:p>
            <a:fld id="{4301115B-DA2E-4B9B-A0FC-BB5BD5B1887E}" type="datetimeFigureOut">
              <a:rPr lang="fr-BE" smtClean="0"/>
              <a:pPr/>
              <a:t>28-03-25</a:t>
            </a:fld>
            <a:endParaRPr lang="fr-BE" dirty="0"/>
          </a:p>
        </p:txBody>
      </p:sp>
      <p:sp>
        <p:nvSpPr>
          <p:cNvPr id="5" name="Rectangle 4">
            <a:extLst>
              <a:ext uri="{FF2B5EF4-FFF2-40B4-BE49-F238E27FC236}">
                <a16:creationId xmlns:a16="http://schemas.microsoft.com/office/drawing/2014/main" id="{4D5B018B-E1C9-75EB-9ED4-12B452F5E0B7}"/>
              </a:ext>
            </a:extLst>
          </p:cNvPr>
          <p:cNvSpPr/>
          <p:nvPr userDrawn="1"/>
        </p:nvSpPr>
        <p:spPr>
          <a:xfrm>
            <a:off x="0" y="0"/>
            <a:ext cx="4305993" cy="6858000"/>
          </a:xfrm>
          <a:prstGeom prst="rect">
            <a:avLst/>
          </a:prstGeom>
          <a:solidFill>
            <a:srgbClr val="D36135"/>
          </a:solidFill>
          <a:ln>
            <a:noFill/>
          </a:ln>
          <a:effectLst>
            <a:outerShdw blurRad="215900" dist="38100" dir="5400000" sx="101000" sy="101000" algn="ctr" rotWithShape="0">
              <a:srgbClr val="000000">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solidFill>
                <a:srgbClr val="ED7D31"/>
              </a:solidFill>
              <a:highlight>
                <a:srgbClr val="ED7D31"/>
              </a:highlight>
            </a:endParaRPr>
          </a:p>
        </p:txBody>
      </p:sp>
      <p:sp>
        <p:nvSpPr>
          <p:cNvPr id="6" name="Rectangle 5">
            <a:extLst>
              <a:ext uri="{FF2B5EF4-FFF2-40B4-BE49-F238E27FC236}">
                <a16:creationId xmlns:a16="http://schemas.microsoft.com/office/drawing/2014/main" id="{3C997F83-0518-878F-A8A0-3E771FF01E91}"/>
              </a:ext>
            </a:extLst>
          </p:cNvPr>
          <p:cNvSpPr/>
          <p:nvPr userDrawn="1"/>
        </p:nvSpPr>
        <p:spPr>
          <a:xfrm>
            <a:off x="507076" y="1604356"/>
            <a:ext cx="3463791" cy="3299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7" name="Image 6">
            <a:extLst>
              <a:ext uri="{FF2B5EF4-FFF2-40B4-BE49-F238E27FC236}">
                <a16:creationId xmlns:a16="http://schemas.microsoft.com/office/drawing/2014/main" id="{862B6535-30B0-6A69-4F05-25794F6E98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4151" y="2197367"/>
            <a:ext cx="3238646" cy="2170133"/>
          </a:xfrm>
          <a:prstGeom prst="rect">
            <a:avLst/>
          </a:prstGeom>
        </p:spPr>
      </p:pic>
      <p:sp>
        <p:nvSpPr>
          <p:cNvPr id="8" name="Organigramme : Connecteur 7">
            <a:extLst>
              <a:ext uri="{FF2B5EF4-FFF2-40B4-BE49-F238E27FC236}">
                <a16:creationId xmlns:a16="http://schemas.microsoft.com/office/drawing/2014/main" id="{C094790C-6691-2497-50B1-CF5EFD63BD43}"/>
              </a:ext>
            </a:extLst>
          </p:cNvPr>
          <p:cNvSpPr/>
          <p:nvPr userDrawn="1"/>
        </p:nvSpPr>
        <p:spPr>
          <a:xfrm>
            <a:off x="114068" y="1211348"/>
            <a:ext cx="786016" cy="786016"/>
          </a:xfrm>
          <a:prstGeom prst="flowChartConnector">
            <a:avLst/>
          </a:prstGeom>
          <a:solidFill>
            <a:srgbClr val="0080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9" name="Image 8">
            <a:extLst>
              <a:ext uri="{FF2B5EF4-FFF2-40B4-BE49-F238E27FC236}">
                <a16:creationId xmlns:a16="http://schemas.microsoft.com/office/drawing/2014/main" id="{6D558DF8-5183-562D-2F2D-F9CF4CC6B7A7}"/>
              </a:ext>
            </a:extLst>
          </p:cNvPr>
          <p:cNvPicPr>
            <a:picLocks noChangeAspect="1"/>
          </p:cNvPicPr>
          <p:nvPr userDrawn="1"/>
        </p:nvPicPr>
        <p:blipFill>
          <a:blip r:embed="rId3"/>
          <a:stretch>
            <a:fillRect/>
          </a:stretch>
        </p:blipFill>
        <p:spPr>
          <a:xfrm>
            <a:off x="103072" y="5671168"/>
            <a:ext cx="3962333" cy="1093501"/>
          </a:xfrm>
          <a:prstGeom prst="rect">
            <a:avLst/>
          </a:prstGeom>
        </p:spPr>
      </p:pic>
      <p:pic>
        <p:nvPicPr>
          <p:cNvPr id="10" name="Image 9" descr="Une image contenant texte&#10;&#10;Description générée automatiquement">
            <a:extLst>
              <a:ext uri="{FF2B5EF4-FFF2-40B4-BE49-F238E27FC236}">
                <a16:creationId xmlns:a16="http://schemas.microsoft.com/office/drawing/2014/main" id="{5ED1F064-1D1D-C24A-BBFF-F9216E4DF7C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20380" y="6008709"/>
            <a:ext cx="1441770" cy="476056"/>
          </a:xfrm>
          <a:prstGeom prst="rect">
            <a:avLst/>
          </a:prstGeom>
        </p:spPr>
      </p:pic>
      <p:pic>
        <p:nvPicPr>
          <p:cNvPr id="11" name="Image 10">
            <a:extLst>
              <a:ext uri="{FF2B5EF4-FFF2-40B4-BE49-F238E27FC236}">
                <a16:creationId xmlns:a16="http://schemas.microsoft.com/office/drawing/2014/main" id="{34CF139E-2CBA-D7E4-A50F-E4FF389CFCD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33268" y="5889485"/>
            <a:ext cx="745295" cy="714103"/>
          </a:xfrm>
          <a:prstGeom prst="rect">
            <a:avLst/>
          </a:prstGeom>
        </p:spPr>
      </p:pic>
      <p:pic>
        <p:nvPicPr>
          <p:cNvPr id="12" name="Image 11" descr="Une image contenant texte&#10;&#10;Description générée automatiquement">
            <a:extLst>
              <a:ext uri="{FF2B5EF4-FFF2-40B4-BE49-F238E27FC236}">
                <a16:creationId xmlns:a16="http://schemas.microsoft.com/office/drawing/2014/main" id="{68798326-3ECD-B619-B4E8-B8C9A85B836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245659" y="5921434"/>
            <a:ext cx="2679555" cy="592971"/>
          </a:xfrm>
          <a:prstGeom prst="rect">
            <a:avLst/>
          </a:prstGeom>
        </p:spPr>
      </p:pic>
      <p:pic>
        <p:nvPicPr>
          <p:cNvPr id="13" name="Image 12" descr="Une image contenant texte, clipart&#10;&#10;Description générée automatiquement">
            <a:extLst>
              <a:ext uri="{FF2B5EF4-FFF2-40B4-BE49-F238E27FC236}">
                <a16:creationId xmlns:a16="http://schemas.microsoft.com/office/drawing/2014/main" id="{A935A2F6-D4F1-74B7-FB74-2BF5701091A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756360" y="6246538"/>
            <a:ext cx="1324026" cy="463245"/>
          </a:xfrm>
          <a:prstGeom prst="rect">
            <a:avLst/>
          </a:prstGeom>
        </p:spPr>
      </p:pic>
    </p:spTree>
    <p:extLst>
      <p:ext uri="{BB962C8B-B14F-4D97-AF65-F5344CB8AC3E}">
        <p14:creationId xmlns:p14="http://schemas.microsoft.com/office/powerpoint/2010/main" val="3659620586"/>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92774325-1EEC-E127-8381-E8538066EA58}"/>
              </a:ext>
            </a:extLst>
          </p:cNvPr>
          <p:cNvSpPr txBox="1">
            <a:spLocks noGrp="1" noRot="1" noMove="1" noResize="1" noEditPoints="1" noAdjustHandles="1" noChangeArrowheads="1" noChangeShapeType="1"/>
          </p:cNvSpPr>
          <p:nvPr userDrawn="1"/>
        </p:nvSpPr>
        <p:spPr>
          <a:xfrm>
            <a:off x="0" y="1"/>
            <a:ext cx="12192000" cy="6857999"/>
          </a:xfrm>
          <a:prstGeom prst="rect">
            <a:avLst/>
          </a:prstGeom>
          <a:solidFill>
            <a:srgbClr val="D36135"/>
          </a:solidFill>
        </p:spPr>
        <p:txBody>
          <a:bodyPr vert="horz" lIns="72000" tIns="1620000" rIns="72000" bIns="3600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FR" sz="3600" dirty="0">
              <a:solidFill>
                <a:srgbClr val="D36135"/>
              </a:solidFill>
              <a:latin typeface="Montserrat" pitchFamily="2" charset="77"/>
            </a:endParaRPr>
          </a:p>
          <a:p>
            <a:endParaRPr lang="fr-FR" sz="3600" dirty="0">
              <a:solidFill>
                <a:schemeClr val="bg1"/>
              </a:solidFill>
              <a:latin typeface="Montserrat" pitchFamily="2" charset="77"/>
            </a:endParaRPr>
          </a:p>
        </p:txBody>
      </p:sp>
      <p:sp>
        <p:nvSpPr>
          <p:cNvPr id="6" name="Rectangle 5">
            <a:extLst>
              <a:ext uri="{FF2B5EF4-FFF2-40B4-BE49-F238E27FC236}">
                <a16:creationId xmlns:a16="http://schemas.microsoft.com/office/drawing/2014/main" id="{B571616C-F098-38EE-65A2-1506FE425E9E}"/>
              </a:ext>
            </a:extLst>
          </p:cNvPr>
          <p:cNvSpPr/>
          <p:nvPr userDrawn="1"/>
        </p:nvSpPr>
        <p:spPr>
          <a:xfrm>
            <a:off x="531888" y="374073"/>
            <a:ext cx="11128224" cy="6109854"/>
          </a:xfrm>
          <a:prstGeom prst="rect">
            <a:avLst/>
          </a:prstGeom>
          <a:no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Image 6">
            <a:extLst>
              <a:ext uri="{FF2B5EF4-FFF2-40B4-BE49-F238E27FC236}">
                <a16:creationId xmlns:a16="http://schemas.microsoft.com/office/drawing/2014/main" id="{54567D26-89B6-FC5D-CAA8-5B244DAB48D1}"/>
              </a:ext>
            </a:extLst>
          </p:cNvPr>
          <p:cNvPicPr>
            <a:picLocks noChangeAspect="1"/>
          </p:cNvPicPr>
          <p:nvPr userDrawn="1"/>
        </p:nvPicPr>
        <p:blipFill>
          <a:blip r:embed="rId2"/>
          <a:stretch>
            <a:fillRect/>
          </a:stretch>
        </p:blipFill>
        <p:spPr>
          <a:xfrm>
            <a:off x="531888" y="5171957"/>
            <a:ext cx="3962333" cy="1093501"/>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A3E92316-CCAA-5A8E-B237-3C8BEF205F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38672" y="5489173"/>
            <a:ext cx="1362325" cy="449824"/>
          </a:xfrm>
          <a:prstGeom prst="rect">
            <a:avLst/>
          </a:prstGeom>
        </p:spPr>
      </p:pic>
      <p:pic>
        <p:nvPicPr>
          <p:cNvPr id="9" name="Image 8">
            <a:extLst>
              <a:ext uri="{FF2B5EF4-FFF2-40B4-BE49-F238E27FC236}">
                <a16:creationId xmlns:a16="http://schemas.microsoft.com/office/drawing/2014/main" id="{5E4D0D29-87B8-2EE5-3E29-CA7B595DCB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43182" y="5396256"/>
            <a:ext cx="809972" cy="542741"/>
          </a:xfrm>
          <a:prstGeom prst="rect">
            <a:avLst/>
          </a:prstGeom>
        </p:spPr>
      </p:pic>
      <p:pic>
        <p:nvPicPr>
          <p:cNvPr id="10" name="Image 9">
            <a:extLst>
              <a:ext uri="{FF2B5EF4-FFF2-40B4-BE49-F238E27FC236}">
                <a16:creationId xmlns:a16="http://schemas.microsoft.com/office/drawing/2014/main" id="{09F1527A-03FA-FA43-F948-4BADA39FB25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69257" y="5307138"/>
            <a:ext cx="668656" cy="637294"/>
          </a:xfrm>
          <a:prstGeom prst="rect">
            <a:avLst/>
          </a:prstGeom>
        </p:spPr>
      </p:pic>
      <p:pic>
        <p:nvPicPr>
          <p:cNvPr id="11" name="Image 10">
            <a:extLst>
              <a:ext uri="{FF2B5EF4-FFF2-40B4-BE49-F238E27FC236}">
                <a16:creationId xmlns:a16="http://schemas.microsoft.com/office/drawing/2014/main" id="{4282120E-F4B1-18E8-9B39-2625B274F94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580664" y="5334357"/>
            <a:ext cx="2732285" cy="604640"/>
          </a:xfrm>
          <a:prstGeom prst="rect">
            <a:avLst/>
          </a:prstGeom>
        </p:spPr>
      </p:pic>
    </p:spTree>
    <p:extLst>
      <p:ext uri="{BB962C8B-B14F-4D97-AF65-F5344CB8AC3E}">
        <p14:creationId xmlns:p14="http://schemas.microsoft.com/office/powerpoint/2010/main" val="2145891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1" name="Google Shape;31;p5"/>
          <p:cNvSpPr txBox="1">
            <a:spLocks noGrp="1"/>
          </p:cNvSpPr>
          <p:nvPr>
            <p:ph type="subTitle" idx="1"/>
          </p:nvPr>
        </p:nvSpPr>
        <p:spPr>
          <a:xfrm>
            <a:off x="960000" y="4741200"/>
            <a:ext cx="10272000" cy="1237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Char char="●"/>
              <a:defRPr sz="1867" b="0"/>
            </a:lvl1pPr>
            <a:lvl2pPr lvl="1" algn="ctr" rtl="0">
              <a:lnSpc>
                <a:spcPct val="115000"/>
              </a:lnSpc>
              <a:spcBef>
                <a:spcPts val="0"/>
              </a:spcBef>
              <a:spcAft>
                <a:spcPts val="0"/>
              </a:spcAft>
              <a:buSzPts val="2800"/>
              <a:buChar char="○"/>
              <a:defRPr sz="3733"/>
            </a:lvl2pPr>
            <a:lvl3pPr lvl="2" algn="ctr" rtl="0">
              <a:lnSpc>
                <a:spcPct val="115000"/>
              </a:lnSpc>
              <a:spcBef>
                <a:spcPts val="0"/>
              </a:spcBef>
              <a:spcAft>
                <a:spcPts val="0"/>
              </a:spcAft>
              <a:buSzPts val="2800"/>
              <a:buChar char="■"/>
              <a:defRPr sz="3733"/>
            </a:lvl3pPr>
            <a:lvl4pPr lvl="3" algn="ctr" rtl="0">
              <a:lnSpc>
                <a:spcPct val="115000"/>
              </a:lnSpc>
              <a:spcBef>
                <a:spcPts val="0"/>
              </a:spcBef>
              <a:spcAft>
                <a:spcPts val="0"/>
              </a:spcAft>
              <a:buSzPts val="2800"/>
              <a:buChar char="●"/>
              <a:defRPr sz="3733"/>
            </a:lvl4pPr>
            <a:lvl5pPr lvl="4" algn="ctr" rtl="0">
              <a:lnSpc>
                <a:spcPct val="115000"/>
              </a:lnSpc>
              <a:spcBef>
                <a:spcPts val="0"/>
              </a:spcBef>
              <a:spcAft>
                <a:spcPts val="0"/>
              </a:spcAft>
              <a:buSzPts val="2800"/>
              <a:buChar char="○"/>
              <a:defRPr sz="3733"/>
            </a:lvl5pPr>
            <a:lvl6pPr lvl="5" algn="ctr" rtl="0">
              <a:lnSpc>
                <a:spcPct val="115000"/>
              </a:lnSpc>
              <a:spcBef>
                <a:spcPts val="0"/>
              </a:spcBef>
              <a:spcAft>
                <a:spcPts val="0"/>
              </a:spcAft>
              <a:buSzPts val="2800"/>
              <a:buChar char="■"/>
              <a:defRPr sz="3733"/>
            </a:lvl6pPr>
            <a:lvl7pPr lvl="6" algn="ctr" rtl="0">
              <a:lnSpc>
                <a:spcPct val="115000"/>
              </a:lnSpc>
              <a:spcBef>
                <a:spcPts val="0"/>
              </a:spcBef>
              <a:spcAft>
                <a:spcPts val="0"/>
              </a:spcAft>
              <a:buSzPts val="2800"/>
              <a:buChar char="●"/>
              <a:defRPr sz="3733"/>
            </a:lvl7pPr>
            <a:lvl8pPr lvl="7" algn="ctr" rtl="0">
              <a:lnSpc>
                <a:spcPct val="115000"/>
              </a:lnSpc>
              <a:spcBef>
                <a:spcPts val="0"/>
              </a:spcBef>
              <a:spcAft>
                <a:spcPts val="0"/>
              </a:spcAft>
              <a:buSzPts val="2800"/>
              <a:buChar char="○"/>
              <a:defRPr sz="3733"/>
            </a:lvl8pPr>
            <a:lvl9pPr lvl="8" algn="ctr" rtl="0">
              <a:lnSpc>
                <a:spcPct val="115000"/>
              </a:lnSpc>
              <a:spcBef>
                <a:spcPts val="0"/>
              </a:spcBef>
              <a:spcAft>
                <a:spcPts val="0"/>
              </a:spcAft>
              <a:buSzPts val="2800"/>
              <a:buChar char="■"/>
              <a:defRPr sz="3733"/>
            </a:lvl9pPr>
          </a:lstStyle>
          <a:p>
            <a:endParaRPr/>
          </a:p>
        </p:txBody>
      </p:sp>
      <p:sp>
        <p:nvSpPr>
          <p:cNvPr id="32" name="Google Shape;32;p5"/>
          <p:cNvSpPr txBox="1">
            <a:spLocks noGrp="1"/>
          </p:cNvSpPr>
          <p:nvPr>
            <p:ph type="subTitle" idx="2"/>
          </p:nvPr>
        </p:nvSpPr>
        <p:spPr>
          <a:xfrm>
            <a:off x="960000" y="2518267"/>
            <a:ext cx="10272000" cy="1237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Char char="●"/>
              <a:defRPr sz="1867" b="0"/>
            </a:lvl1pPr>
            <a:lvl2pPr lvl="1" algn="ctr" rtl="0">
              <a:lnSpc>
                <a:spcPct val="115000"/>
              </a:lnSpc>
              <a:spcBef>
                <a:spcPts val="0"/>
              </a:spcBef>
              <a:spcAft>
                <a:spcPts val="0"/>
              </a:spcAft>
              <a:buSzPts val="1400"/>
              <a:buChar char="○"/>
              <a:defRPr sz="3733"/>
            </a:lvl2pPr>
            <a:lvl3pPr lvl="2" algn="ctr" rtl="0">
              <a:lnSpc>
                <a:spcPct val="115000"/>
              </a:lnSpc>
              <a:spcBef>
                <a:spcPts val="0"/>
              </a:spcBef>
              <a:spcAft>
                <a:spcPts val="0"/>
              </a:spcAft>
              <a:buSzPts val="1400"/>
              <a:buChar char="■"/>
              <a:defRPr sz="3733"/>
            </a:lvl3pPr>
            <a:lvl4pPr lvl="3" algn="ctr" rtl="0">
              <a:lnSpc>
                <a:spcPct val="115000"/>
              </a:lnSpc>
              <a:spcBef>
                <a:spcPts val="0"/>
              </a:spcBef>
              <a:spcAft>
                <a:spcPts val="0"/>
              </a:spcAft>
              <a:buSzPts val="1400"/>
              <a:buChar char="●"/>
              <a:defRPr sz="3733"/>
            </a:lvl4pPr>
            <a:lvl5pPr lvl="4" algn="ctr" rtl="0">
              <a:lnSpc>
                <a:spcPct val="115000"/>
              </a:lnSpc>
              <a:spcBef>
                <a:spcPts val="0"/>
              </a:spcBef>
              <a:spcAft>
                <a:spcPts val="0"/>
              </a:spcAft>
              <a:buSzPts val="1400"/>
              <a:buChar char="○"/>
              <a:defRPr sz="3733"/>
            </a:lvl5pPr>
            <a:lvl6pPr lvl="5" algn="ctr" rtl="0">
              <a:lnSpc>
                <a:spcPct val="115000"/>
              </a:lnSpc>
              <a:spcBef>
                <a:spcPts val="0"/>
              </a:spcBef>
              <a:spcAft>
                <a:spcPts val="0"/>
              </a:spcAft>
              <a:buSzPts val="1400"/>
              <a:buChar char="■"/>
              <a:defRPr sz="3733"/>
            </a:lvl6pPr>
            <a:lvl7pPr lvl="6" algn="ctr" rtl="0">
              <a:lnSpc>
                <a:spcPct val="115000"/>
              </a:lnSpc>
              <a:spcBef>
                <a:spcPts val="0"/>
              </a:spcBef>
              <a:spcAft>
                <a:spcPts val="0"/>
              </a:spcAft>
              <a:buSzPts val="1400"/>
              <a:buChar char="●"/>
              <a:defRPr sz="3733"/>
            </a:lvl7pPr>
            <a:lvl8pPr lvl="7" algn="ctr" rtl="0">
              <a:lnSpc>
                <a:spcPct val="115000"/>
              </a:lnSpc>
              <a:spcBef>
                <a:spcPts val="0"/>
              </a:spcBef>
              <a:spcAft>
                <a:spcPts val="0"/>
              </a:spcAft>
              <a:buSzPts val="1400"/>
              <a:buChar char="○"/>
              <a:defRPr sz="3733"/>
            </a:lvl8pPr>
            <a:lvl9pPr lvl="8" algn="ctr" rtl="0">
              <a:lnSpc>
                <a:spcPct val="115000"/>
              </a:lnSpc>
              <a:spcBef>
                <a:spcPts val="0"/>
              </a:spcBef>
              <a:spcAft>
                <a:spcPts val="0"/>
              </a:spcAft>
              <a:buSzPts val="1400"/>
              <a:buChar char="■"/>
              <a:defRPr sz="3733"/>
            </a:lvl9pPr>
          </a:lstStyle>
          <a:p>
            <a:endParaRPr/>
          </a:p>
        </p:txBody>
      </p:sp>
      <p:sp>
        <p:nvSpPr>
          <p:cNvPr id="33" name="Google Shape;33;p5"/>
          <p:cNvSpPr txBox="1">
            <a:spLocks noGrp="1"/>
          </p:cNvSpPr>
          <p:nvPr>
            <p:ph type="subTitle" idx="3"/>
          </p:nvPr>
        </p:nvSpPr>
        <p:spPr>
          <a:xfrm>
            <a:off x="960000" y="1850267"/>
            <a:ext cx="10272000" cy="668000"/>
          </a:xfrm>
          <a:prstGeom prst="rect">
            <a:avLst/>
          </a:prstGeom>
        </p:spPr>
        <p:txBody>
          <a:bodyPr spcFirstLastPara="1" wrap="square" lIns="91425" tIns="91425" rIns="91425" bIns="91425" anchor="b" anchorCtr="0">
            <a:noAutofit/>
          </a:bodyPr>
          <a:lstStyle>
            <a:lvl1pPr lvl="0">
              <a:lnSpc>
                <a:spcPct val="115000"/>
              </a:lnSpc>
              <a:spcBef>
                <a:spcPts val="0"/>
              </a:spcBef>
              <a:spcAft>
                <a:spcPts val="0"/>
              </a:spcAft>
              <a:buSzPts val="2400"/>
              <a:buFont typeface="DM Sans"/>
              <a:buNone/>
              <a:defRPr sz="2667" b="1">
                <a:latin typeface="Poppins"/>
                <a:ea typeface="Poppins"/>
                <a:cs typeface="Poppins"/>
                <a:sym typeface="Poppins"/>
              </a:defRPr>
            </a:lvl1pPr>
            <a:lvl2pPr lvl="1">
              <a:lnSpc>
                <a:spcPct val="115000"/>
              </a:lnSpc>
              <a:spcBef>
                <a:spcPts val="0"/>
              </a:spcBef>
              <a:spcAft>
                <a:spcPts val="0"/>
              </a:spcAft>
              <a:buSzPts val="1400"/>
              <a:buFont typeface="DM Sans"/>
              <a:buNone/>
              <a:defRPr b="1">
                <a:latin typeface="DM Sans"/>
                <a:ea typeface="DM Sans"/>
                <a:cs typeface="DM Sans"/>
                <a:sym typeface="DM Sans"/>
              </a:defRPr>
            </a:lvl2pPr>
            <a:lvl3pPr lvl="2">
              <a:lnSpc>
                <a:spcPct val="115000"/>
              </a:lnSpc>
              <a:spcBef>
                <a:spcPts val="0"/>
              </a:spcBef>
              <a:spcAft>
                <a:spcPts val="0"/>
              </a:spcAft>
              <a:buSzPts val="1400"/>
              <a:buFont typeface="DM Sans"/>
              <a:buNone/>
              <a:defRPr b="1">
                <a:latin typeface="DM Sans"/>
                <a:ea typeface="DM Sans"/>
                <a:cs typeface="DM Sans"/>
                <a:sym typeface="DM Sans"/>
              </a:defRPr>
            </a:lvl3pPr>
            <a:lvl4pPr lvl="3">
              <a:lnSpc>
                <a:spcPct val="115000"/>
              </a:lnSpc>
              <a:spcBef>
                <a:spcPts val="0"/>
              </a:spcBef>
              <a:spcAft>
                <a:spcPts val="0"/>
              </a:spcAft>
              <a:buSzPts val="1400"/>
              <a:buFont typeface="DM Sans"/>
              <a:buNone/>
              <a:defRPr b="1">
                <a:latin typeface="DM Sans"/>
                <a:ea typeface="DM Sans"/>
                <a:cs typeface="DM Sans"/>
                <a:sym typeface="DM Sans"/>
              </a:defRPr>
            </a:lvl4pPr>
            <a:lvl5pPr lvl="4">
              <a:lnSpc>
                <a:spcPct val="115000"/>
              </a:lnSpc>
              <a:spcBef>
                <a:spcPts val="0"/>
              </a:spcBef>
              <a:spcAft>
                <a:spcPts val="0"/>
              </a:spcAft>
              <a:buSzPts val="1400"/>
              <a:buFont typeface="DM Sans"/>
              <a:buNone/>
              <a:defRPr b="1">
                <a:latin typeface="DM Sans"/>
                <a:ea typeface="DM Sans"/>
                <a:cs typeface="DM Sans"/>
                <a:sym typeface="DM Sans"/>
              </a:defRPr>
            </a:lvl5pPr>
            <a:lvl6pPr lvl="5">
              <a:lnSpc>
                <a:spcPct val="115000"/>
              </a:lnSpc>
              <a:spcBef>
                <a:spcPts val="0"/>
              </a:spcBef>
              <a:spcAft>
                <a:spcPts val="0"/>
              </a:spcAft>
              <a:buSzPts val="1400"/>
              <a:buFont typeface="DM Sans"/>
              <a:buNone/>
              <a:defRPr b="1">
                <a:latin typeface="DM Sans"/>
                <a:ea typeface="DM Sans"/>
                <a:cs typeface="DM Sans"/>
                <a:sym typeface="DM Sans"/>
              </a:defRPr>
            </a:lvl6pPr>
            <a:lvl7pPr lvl="6">
              <a:lnSpc>
                <a:spcPct val="115000"/>
              </a:lnSpc>
              <a:spcBef>
                <a:spcPts val="0"/>
              </a:spcBef>
              <a:spcAft>
                <a:spcPts val="0"/>
              </a:spcAft>
              <a:buSzPts val="1400"/>
              <a:buFont typeface="DM Sans"/>
              <a:buNone/>
              <a:defRPr b="1">
                <a:latin typeface="DM Sans"/>
                <a:ea typeface="DM Sans"/>
                <a:cs typeface="DM Sans"/>
                <a:sym typeface="DM Sans"/>
              </a:defRPr>
            </a:lvl7pPr>
            <a:lvl8pPr lvl="7">
              <a:lnSpc>
                <a:spcPct val="115000"/>
              </a:lnSpc>
              <a:spcBef>
                <a:spcPts val="0"/>
              </a:spcBef>
              <a:spcAft>
                <a:spcPts val="0"/>
              </a:spcAft>
              <a:buSzPts val="1400"/>
              <a:buFont typeface="DM Sans"/>
              <a:buNone/>
              <a:defRPr b="1">
                <a:latin typeface="DM Sans"/>
                <a:ea typeface="DM Sans"/>
                <a:cs typeface="DM Sans"/>
                <a:sym typeface="DM Sans"/>
              </a:defRPr>
            </a:lvl8pPr>
            <a:lvl9pPr lvl="8">
              <a:lnSpc>
                <a:spcPct val="115000"/>
              </a:lnSpc>
              <a:spcBef>
                <a:spcPts val="0"/>
              </a:spcBef>
              <a:spcAft>
                <a:spcPts val="0"/>
              </a:spcAft>
              <a:buSzPts val="1400"/>
              <a:buFont typeface="DM Sans"/>
              <a:buNone/>
              <a:defRPr b="1">
                <a:latin typeface="DM Sans"/>
                <a:ea typeface="DM Sans"/>
                <a:cs typeface="DM Sans"/>
                <a:sym typeface="DM Sans"/>
              </a:defRPr>
            </a:lvl9pPr>
          </a:lstStyle>
          <a:p>
            <a:endParaRPr/>
          </a:p>
        </p:txBody>
      </p:sp>
      <p:sp>
        <p:nvSpPr>
          <p:cNvPr id="34" name="Google Shape;34;p5"/>
          <p:cNvSpPr txBox="1">
            <a:spLocks noGrp="1"/>
          </p:cNvSpPr>
          <p:nvPr>
            <p:ph type="subTitle" idx="4"/>
          </p:nvPr>
        </p:nvSpPr>
        <p:spPr>
          <a:xfrm>
            <a:off x="960000" y="4073267"/>
            <a:ext cx="10272000" cy="6680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a:buNone/>
              <a:defRPr sz="2667" b="1">
                <a:latin typeface="Poppins"/>
                <a:ea typeface="Poppins"/>
                <a:cs typeface="Poppins"/>
                <a:sym typeface="Poppins"/>
              </a:defRPr>
            </a:lvl1pPr>
            <a:lvl2pPr lvl="1" rtl="0">
              <a:lnSpc>
                <a:spcPct val="115000"/>
              </a:lnSpc>
              <a:spcBef>
                <a:spcPts val="0"/>
              </a:spcBef>
              <a:spcAft>
                <a:spcPts val="0"/>
              </a:spcAft>
              <a:buSzPts val="1400"/>
              <a:buFont typeface="DM Sans"/>
              <a:buNone/>
              <a:defRPr b="1">
                <a:latin typeface="DM Sans"/>
                <a:ea typeface="DM Sans"/>
                <a:cs typeface="DM Sans"/>
                <a:sym typeface="DM Sans"/>
              </a:defRPr>
            </a:lvl2pPr>
            <a:lvl3pPr lvl="2" rtl="0">
              <a:lnSpc>
                <a:spcPct val="115000"/>
              </a:lnSpc>
              <a:spcBef>
                <a:spcPts val="0"/>
              </a:spcBef>
              <a:spcAft>
                <a:spcPts val="0"/>
              </a:spcAft>
              <a:buSzPts val="1400"/>
              <a:buFont typeface="DM Sans"/>
              <a:buNone/>
              <a:defRPr b="1">
                <a:latin typeface="DM Sans"/>
                <a:ea typeface="DM Sans"/>
                <a:cs typeface="DM Sans"/>
                <a:sym typeface="DM Sans"/>
              </a:defRPr>
            </a:lvl3pPr>
            <a:lvl4pPr lvl="3" rtl="0">
              <a:lnSpc>
                <a:spcPct val="115000"/>
              </a:lnSpc>
              <a:spcBef>
                <a:spcPts val="0"/>
              </a:spcBef>
              <a:spcAft>
                <a:spcPts val="0"/>
              </a:spcAft>
              <a:buSzPts val="1400"/>
              <a:buFont typeface="DM Sans"/>
              <a:buNone/>
              <a:defRPr b="1">
                <a:latin typeface="DM Sans"/>
                <a:ea typeface="DM Sans"/>
                <a:cs typeface="DM Sans"/>
                <a:sym typeface="DM Sans"/>
              </a:defRPr>
            </a:lvl4pPr>
            <a:lvl5pPr lvl="4" rtl="0">
              <a:lnSpc>
                <a:spcPct val="115000"/>
              </a:lnSpc>
              <a:spcBef>
                <a:spcPts val="0"/>
              </a:spcBef>
              <a:spcAft>
                <a:spcPts val="0"/>
              </a:spcAft>
              <a:buSzPts val="1400"/>
              <a:buFont typeface="DM Sans"/>
              <a:buNone/>
              <a:defRPr b="1">
                <a:latin typeface="DM Sans"/>
                <a:ea typeface="DM Sans"/>
                <a:cs typeface="DM Sans"/>
                <a:sym typeface="DM Sans"/>
              </a:defRPr>
            </a:lvl5pPr>
            <a:lvl6pPr lvl="5" rtl="0">
              <a:lnSpc>
                <a:spcPct val="115000"/>
              </a:lnSpc>
              <a:spcBef>
                <a:spcPts val="0"/>
              </a:spcBef>
              <a:spcAft>
                <a:spcPts val="0"/>
              </a:spcAft>
              <a:buSzPts val="1400"/>
              <a:buFont typeface="DM Sans"/>
              <a:buNone/>
              <a:defRPr b="1">
                <a:latin typeface="DM Sans"/>
                <a:ea typeface="DM Sans"/>
                <a:cs typeface="DM Sans"/>
                <a:sym typeface="DM Sans"/>
              </a:defRPr>
            </a:lvl6pPr>
            <a:lvl7pPr lvl="6" rtl="0">
              <a:lnSpc>
                <a:spcPct val="115000"/>
              </a:lnSpc>
              <a:spcBef>
                <a:spcPts val="0"/>
              </a:spcBef>
              <a:spcAft>
                <a:spcPts val="0"/>
              </a:spcAft>
              <a:buSzPts val="1400"/>
              <a:buFont typeface="DM Sans"/>
              <a:buNone/>
              <a:defRPr b="1">
                <a:latin typeface="DM Sans"/>
                <a:ea typeface="DM Sans"/>
                <a:cs typeface="DM Sans"/>
                <a:sym typeface="DM Sans"/>
              </a:defRPr>
            </a:lvl7pPr>
            <a:lvl8pPr lvl="7" rtl="0">
              <a:lnSpc>
                <a:spcPct val="115000"/>
              </a:lnSpc>
              <a:spcBef>
                <a:spcPts val="0"/>
              </a:spcBef>
              <a:spcAft>
                <a:spcPts val="0"/>
              </a:spcAft>
              <a:buSzPts val="1400"/>
              <a:buFont typeface="DM Sans"/>
              <a:buNone/>
              <a:defRPr b="1">
                <a:latin typeface="DM Sans"/>
                <a:ea typeface="DM Sans"/>
                <a:cs typeface="DM Sans"/>
                <a:sym typeface="DM Sans"/>
              </a:defRPr>
            </a:lvl8pPr>
            <a:lvl9pPr lvl="8" rtl="0">
              <a:lnSpc>
                <a:spcPct val="115000"/>
              </a:lnSpc>
              <a:spcBef>
                <a:spcPts val="0"/>
              </a:spcBef>
              <a:spcAft>
                <a:spcPts val="0"/>
              </a:spcAft>
              <a:buSzPts val="1400"/>
              <a:buFont typeface="DM Sans"/>
              <a:buNone/>
              <a:defRPr b="1">
                <a:latin typeface="DM Sans"/>
                <a:ea typeface="DM Sans"/>
                <a:cs typeface="DM Sans"/>
                <a:sym typeface="DM Sans"/>
              </a:defRPr>
            </a:lvl9pPr>
          </a:lstStyle>
          <a:p>
            <a:endParaRPr/>
          </a:p>
        </p:txBody>
      </p:sp>
    </p:spTree>
    <p:extLst>
      <p:ext uri="{BB962C8B-B14F-4D97-AF65-F5344CB8AC3E}">
        <p14:creationId xmlns:p14="http://schemas.microsoft.com/office/powerpoint/2010/main" val="1170966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a:t>
            </a:r>
          </a:p>
        </p:txBody>
      </p:sp>
      <p:sp>
        <p:nvSpPr>
          <p:cNvPr id="4" name="Content Placeholder 3"/>
          <p:cNvSpPr>
            <a:spLocks noGrp="1"/>
          </p:cNvSpPr>
          <p:nvPr>
            <p:ph sz="half" idx="2" hasCustomPrompt="1"/>
          </p:nvPr>
        </p:nvSpPr>
        <p:spPr>
          <a:xfrm>
            <a:off x="839788" y="2505075"/>
            <a:ext cx="5157787" cy="3684588"/>
          </a:xfrm>
        </p:spPr>
        <p:txBody>
          <a:bodyPr/>
          <a:lstStyle>
            <a:lvl1pPr>
              <a:defRPr/>
            </a:lvl1pPr>
            <a:lvl2pPr>
              <a:defRPr/>
            </a:lvl2pPr>
            <a:lvl3pPr>
              <a:defRPr/>
            </a:lvl3pPr>
            <a:lvl4pPr>
              <a:defRPr/>
            </a:lvl4pPr>
            <a:lvl5pPr>
              <a:defRPr i="1"/>
            </a:lvl5pPr>
          </a:lstStyle>
          <a:p>
            <a:pPr>
              <a:buClr>
                <a:srgbClr val="008080"/>
              </a:buClr>
            </a:pPr>
            <a:r>
              <a:rPr lang="fr-FR" sz="2400" dirty="0">
                <a:latin typeface="Montserrat" panose="00000500000000000000" pitchFamily="2" charset="0"/>
              </a:rPr>
              <a:t>Premier niveau</a:t>
            </a:r>
          </a:p>
          <a:p>
            <a:pPr lvl="1">
              <a:lnSpc>
                <a:spcPct val="100000"/>
              </a:lnSpc>
              <a:buClr>
                <a:srgbClr val="008080"/>
              </a:buClr>
            </a:pPr>
            <a:r>
              <a:rPr lang="fr-FR" sz="2000" dirty="0">
                <a:solidFill>
                  <a:srgbClr val="1E1E1E"/>
                </a:solidFill>
                <a:latin typeface="Montserrat" panose="00000500000000000000" pitchFamily="2" charset="0"/>
              </a:rPr>
              <a:t>Deuxième niveau </a:t>
            </a:r>
            <a:endParaRPr lang="fr-FR" sz="2000" b="0" i="0" dirty="0">
              <a:solidFill>
                <a:srgbClr val="1E1E1E"/>
              </a:solidFill>
              <a:effectLst/>
              <a:latin typeface="Montserrat" panose="00000500000000000000" pitchFamily="2" charset="0"/>
            </a:endParaRPr>
          </a:p>
          <a:p>
            <a:pPr lvl="2">
              <a:lnSpc>
                <a:spcPct val="150000"/>
              </a:lnSpc>
              <a:buClr>
                <a:srgbClr val="008080"/>
              </a:buClr>
            </a:pPr>
            <a:r>
              <a:rPr lang="fr-BE" sz="1600" dirty="0">
                <a:solidFill>
                  <a:srgbClr val="000000"/>
                </a:solidFill>
                <a:latin typeface="Montserrat Light" panose="00000400000000000000" pitchFamily="2" charset="0"/>
                <a:cs typeface="Arabic Typesetting" panose="020B0604020202020204" pitchFamily="66" charset="-78"/>
              </a:rPr>
              <a:t>Troisième niveau </a:t>
            </a:r>
          </a:p>
          <a:p>
            <a:pPr lvl="3">
              <a:buClr>
                <a:srgbClr val="008080"/>
              </a:buClr>
            </a:pPr>
            <a:r>
              <a:rPr lang="fr-FR" sz="1200" i="1" dirty="0">
                <a:solidFill>
                  <a:srgbClr val="1E1E1E"/>
                </a:solidFill>
                <a:latin typeface="Montserrat Light" panose="00000400000000000000" pitchFamily="2" charset="0"/>
                <a:cs typeface="Arabic Typesetting" panose="020B0604020202020204" pitchFamily="66" charset="-78"/>
              </a:rPr>
              <a:t>Quatrième niveau   </a:t>
            </a:r>
            <a:endParaRPr lang="fr-FR" sz="1200" i="1" dirty="0">
              <a:latin typeface="Montserrat Light" panose="00000400000000000000" pitchFamily="2" charset="0"/>
              <a:cs typeface="Arabic Typesetting" panose="020B0604020202020204" pitchFamily="66" charset="-78"/>
            </a:endParaRPr>
          </a:p>
        </p:txBody>
      </p:sp>
      <p:sp>
        <p:nvSpPr>
          <p:cNvPr id="5" name="Text Placeholder 4"/>
          <p:cNvSpPr>
            <a:spLocks noGrp="1"/>
          </p:cNvSpPr>
          <p:nvPr>
            <p:ph type="body" sz="quarter" idx="3"/>
          </p:nvPr>
        </p:nvSpPr>
        <p:spPr>
          <a:xfrm>
            <a:off x="6172200" y="1681163"/>
            <a:ext cx="5183188"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6" name="Content Placeholder 5"/>
          <p:cNvSpPr>
            <a:spLocks noGrp="1"/>
          </p:cNvSpPr>
          <p:nvPr>
            <p:ph sz="quarter" idx="4" hasCustomPrompt="1"/>
          </p:nvPr>
        </p:nvSpPr>
        <p:spPr>
          <a:xfrm>
            <a:off x="6172200" y="2505075"/>
            <a:ext cx="5183188" cy="3684588"/>
          </a:xfrm>
        </p:spPr>
        <p:txBody>
          <a:bodyPr/>
          <a:lstStyle>
            <a:lvl5pPr>
              <a:defRPr i="1"/>
            </a:lvl5pPr>
          </a:lstStyle>
          <a:p>
            <a:pPr>
              <a:buClr>
                <a:srgbClr val="008080"/>
              </a:buClr>
            </a:pPr>
            <a:r>
              <a:rPr lang="fr-FR" sz="2400" dirty="0">
                <a:latin typeface="Montserrat" panose="00000500000000000000" pitchFamily="2" charset="0"/>
              </a:rPr>
              <a:t>Premier niveau</a:t>
            </a:r>
          </a:p>
          <a:p>
            <a:pPr lvl="1">
              <a:lnSpc>
                <a:spcPct val="100000"/>
              </a:lnSpc>
              <a:buClr>
                <a:srgbClr val="008080"/>
              </a:buClr>
            </a:pPr>
            <a:r>
              <a:rPr lang="fr-FR" sz="2000" dirty="0">
                <a:solidFill>
                  <a:srgbClr val="1E1E1E"/>
                </a:solidFill>
                <a:latin typeface="Montserrat" panose="00000500000000000000" pitchFamily="2" charset="0"/>
              </a:rPr>
              <a:t>Deuxième niveau </a:t>
            </a:r>
            <a:endParaRPr lang="fr-FR" sz="2000" b="0" i="0" dirty="0">
              <a:solidFill>
                <a:srgbClr val="1E1E1E"/>
              </a:solidFill>
              <a:effectLst/>
              <a:latin typeface="Montserrat" panose="00000500000000000000" pitchFamily="2" charset="0"/>
            </a:endParaRPr>
          </a:p>
          <a:p>
            <a:pPr lvl="2">
              <a:lnSpc>
                <a:spcPct val="150000"/>
              </a:lnSpc>
              <a:buClr>
                <a:srgbClr val="008080"/>
              </a:buClr>
            </a:pPr>
            <a:r>
              <a:rPr lang="fr-BE" sz="1600" dirty="0">
                <a:solidFill>
                  <a:srgbClr val="000000"/>
                </a:solidFill>
                <a:latin typeface="Montserrat Light" panose="00000400000000000000" pitchFamily="2" charset="0"/>
                <a:cs typeface="Arabic Typesetting" panose="020B0604020202020204" pitchFamily="66" charset="-78"/>
              </a:rPr>
              <a:t>Troisième niveau </a:t>
            </a:r>
          </a:p>
          <a:p>
            <a:pPr lvl="3">
              <a:buClr>
                <a:srgbClr val="008080"/>
              </a:buClr>
            </a:pPr>
            <a:r>
              <a:rPr lang="fr-FR" sz="1200" i="1" dirty="0">
                <a:solidFill>
                  <a:srgbClr val="1E1E1E"/>
                </a:solidFill>
                <a:latin typeface="Montserrat Light" panose="00000400000000000000" pitchFamily="2" charset="0"/>
                <a:cs typeface="Arabic Typesetting" panose="020B0604020202020204" pitchFamily="66" charset="-78"/>
              </a:rPr>
              <a:t>Quatrième niveau   </a:t>
            </a:r>
            <a:endParaRPr lang="fr-FR" sz="1200" i="1" dirty="0">
              <a:latin typeface="Montserrat Light" panose="00000400000000000000" pitchFamily="2" charset="0"/>
              <a:cs typeface="Arabic Typesetting" panose="020B0604020202020204" pitchFamily="66" charset="-78"/>
            </a:endParaRPr>
          </a:p>
        </p:txBody>
      </p:sp>
      <p:sp>
        <p:nvSpPr>
          <p:cNvPr id="7" name="Date Placeholder 6"/>
          <p:cNvSpPr>
            <a:spLocks noGrp="1"/>
          </p:cNvSpPr>
          <p:nvPr>
            <p:ph type="dt" sz="half" idx="10"/>
          </p:nvPr>
        </p:nvSpPr>
        <p:spPr/>
        <p:txBody>
          <a:bodyPr/>
          <a:lstStyle/>
          <a:p>
            <a:fld id="{4301115B-DA2E-4B9B-A0FC-BB5BD5B1887E}" type="datetimeFigureOut">
              <a:rPr lang="fr-BE" smtClean="0"/>
              <a:t>28-03-25</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a:xfrm>
            <a:off x="11351741" y="6277231"/>
            <a:ext cx="676219" cy="444243"/>
          </a:xfrm>
          <a:prstGeom prst="rect">
            <a:avLst/>
          </a:prstGeom>
        </p:spPr>
        <p:txBody>
          <a:bodyPr/>
          <a:lstStyle>
            <a:lvl1pPr algn="ctr">
              <a:defRPr/>
            </a:lvl1pPr>
          </a:lstStyle>
          <a:p>
            <a:fld id="{14216CFA-4D33-4568-8B70-2795F513D19D}" type="slidenum">
              <a:rPr lang="fr-BE" smtClean="0"/>
              <a:pPr/>
              <a:t>‹N°›</a:t>
            </a:fld>
            <a:endParaRPr lang="fr-BE" dirty="0"/>
          </a:p>
        </p:txBody>
      </p:sp>
    </p:spTree>
    <p:extLst>
      <p:ext uri="{BB962C8B-B14F-4D97-AF65-F5344CB8AC3E}">
        <p14:creationId xmlns:p14="http://schemas.microsoft.com/office/powerpoint/2010/main" val="2971642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6000"/>
            </a:lvl1pPr>
          </a:lstStyle>
          <a:p>
            <a:r>
              <a:rPr lang="fr-FR" dirty="0"/>
              <a:t>Modifiez le style du titre</a:t>
            </a:r>
            <a:endParaRPr lang="en-US" dirty="0"/>
          </a:p>
        </p:txBody>
      </p:sp>
      <p:sp>
        <p:nvSpPr>
          <p:cNvPr id="3" name="Content Placeholder 2"/>
          <p:cNvSpPr>
            <a:spLocks noGrp="1"/>
          </p:cNvSpPr>
          <p:nvPr>
            <p:ph idx="1" hasCustomPrompt="1"/>
          </p:nvPr>
        </p:nvSpPr>
        <p:spPr/>
        <p:txBody>
          <a:bodyPr/>
          <a:lstStyle>
            <a:lvl1pPr>
              <a:defRPr/>
            </a:lvl1pPr>
            <a:lvl2pPr>
              <a:defRPr/>
            </a:lvl2pPr>
            <a:lvl3pPr>
              <a:defRPr/>
            </a:lvl3pPr>
            <a:lvl4pPr>
              <a:defRPr/>
            </a:lvl4pPr>
          </a:lstStyle>
          <a:p>
            <a:pPr>
              <a:lnSpc>
                <a:spcPct val="100000"/>
              </a:lnSpc>
              <a:buClr>
                <a:srgbClr val="008080"/>
              </a:buClr>
            </a:pPr>
            <a:r>
              <a:rPr lang="fr-FR" dirty="0">
                <a:latin typeface="Montserrat" panose="00000500000000000000" pitchFamily="2" charset="0"/>
              </a:rPr>
              <a:t>Premier niveau</a:t>
            </a:r>
          </a:p>
          <a:p>
            <a:pPr lvl="1">
              <a:lnSpc>
                <a:spcPct val="100000"/>
              </a:lnSpc>
              <a:buClr>
                <a:srgbClr val="008080"/>
              </a:buClr>
            </a:pPr>
            <a:r>
              <a:rPr lang="fr-FR" dirty="0">
                <a:latin typeface="Montserrat" panose="00000500000000000000" pitchFamily="2" charset="0"/>
              </a:rPr>
              <a:t>Deuxième niveau </a:t>
            </a:r>
          </a:p>
          <a:p>
            <a:pPr lvl="2">
              <a:lnSpc>
                <a:spcPct val="100000"/>
              </a:lnSpc>
              <a:buClr>
                <a:srgbClr val="008080"/>
              </a:buClr>
            </a:pPr>
            <a:r>
              <a:rPr lang="fr-FR" b="0" i="0" dirty="0">
                <a:solidFill>
                  <a:srgbClr val="1E1E1E"/>
                </a:solidFill>
                <a:effectLst/>
                <a:latin typeface="Montserrat" panose="00000500000000000000" pitchFamily="2" charset="0"/>
              </a:rPr>
              <a:t>Troisième niveau</a:t>
            </a:r>
          </a:p>
          <a:p>
            <a:pPr lvl="3">
              <a:lnSpc>
                <a:spcPct val="150000"/>
              </a:lnSpc>
              <a:buClr>
                <a:srgbClr val="008080"/>
              </a:buClr>
            </a:pPr>
            <a:r>
              <a:rPr lang="fr-BE" sz="1600" dirty="0">
                <a:solidFill>
                  <a:srgbClr val="000000"/>
                </a:solidFill>
                <a:latin typeface="Montserrat" panose="00000500000000000000" pitchFamily="2" charset="0"/>
                <a:cs typeface="Arabic Typesetting" panose="020B0604020202020204" pitchFamily="66" charset="-78"/>
              </a:rPr>
              <a:t>Quatrième niveau</a:t>
            </a:r>
            <a:r>
              <a:rPr lang="fr-BE" sz="1600" i="0" u="none" strike="noStrike" dirty="0">
                <a:solidFill>
                  <a:srgbClr val="000000"/>
                </a:solidFill>
                <a:effectLst/>
                <a:latin typeface="Montserrat" panose="00000500000000000000" pitchFamily="2" charset="0"/>
                <a:cs typeface="Arabic Typesetting" panose="020B0604020202020204" pitchFamily="66" charset="-78"/>
              </a:rPr>
              <a:t> </a:t>
            </a:r>
            <a:endParaRPr lang="fr-FR" sz="1600" i="0" u="none" strike="noStrike" dirty="0">
              <a:solidFill>
                <a:srgbClr val="1E1E1E"/>
              </a:solidFill>
              <a:effectLst/>
              <a:latin typeface="Montserrat" panose="00000500000000000000" pitchFamily="2" charset="0"/>
              <a:cs typeface="Arabic Typesetting" panose="020B0604020202020204" pitchFamily="66" charset="-78"/>
            </a:endParaRPr>
          </a:p>
          <a:p>
            <a:pPr lvl="4">
              <a:buClr>
                <a:srgbClr val="008080"/>
              </a:buClr>
            </a:pPr>
            <a:r>
              <a:rPr lang="fr-FR" sz="1200" i="1" dirty="0">
                <a:solidFill>
                  <a:srgbClr val="1E1E1E"/>
                </a:solidFill>
                <a:latin typeface="Montserrat" panose="00000500000000000000" pitchFamily="2" charset="0"/>
                <a:cs typeface="Arabic Typesetting" panose="020B0604020202020204" pitchFamily="66" charset="-78"/>
              </a:rPr>
              <a:t>Cinquième niveau   </a:t>
            </a:r>
            <a:endParaRPr lang="fr-FR" sz="1200" i="1" dirty="0">
              <a:latin typeface="Montserrat" panose="00000500000000000000" pitchFamily="2" charset="0"/>
              <a:cs typeface="Arabic Typesetting" panose="020B0604020202020204" pitchFamily="66" charset="-78"/>
            </a:endParaRPr>
          </a:p>
        </p:txBody>
      </p:sp>
      <p:sp>
        <p:nvSpPr>
          <p:cNvPr id="4" name="Date Placeholder 3"/>
          <p:cNvSpPr>
            <a:spLocks noGrp="1"/>
          </p:cNvSpPr>
          <p:nvPr>
            <p:ph type="dt" sz="half" idx="10"/>
          </p:nvPr>
        </p:nvSpPr>
        <p:spPr/>
        <p:txBody>
          <a:bodyPr/>
          <a:lstStyle/>
          <a:p>
            <a:fld id="{4301115B-DA2E-4B9B-A0FC-BB5BD5B1887E}" type="datetimeFigureOut">
              <a:rPr lang="fr-BE" smtClean="0"/>
              <a:t>28-03-25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a:xfrm>
            <a:off x="11525452" y="6361323"/>
            <a:ext cx="510745" cy="365125"/>
          </a:xfrm>
          <a:prstGeom prst="rect">
            <a:avLst/>
          </a:prstGeom>
        </p:spPr>
        <p:txBody>
          <a:bodyPr/>
          <a:lstStyle>
            <a:lvl1pPr algn="ctr">
              <a:defRPr>
                <a:solidFill>
                  <a:schemeClr val="bg1"/>
                </a:solidFill>
              </a:defRPr>
            </a:lvl1pPr>
          </a:lstStyle>
          <a:p>
            <a:fld id="{14216CFA-4D33-4568-8B70-2795F513D19D}" type="slidenum">
              <a:rPr lang="fr-BE" smtClean="0"/>
              <a:pPr/>
              <a:t>‹N°›</a:t>
            </a:fld>
            <a:endParaRPr lang="fr-BE" dirty="0"/>
          </a:p>
        </p:txBody>
      </p:sp>
    </p:spTree>
    <p:extLst>
      <p:ext uri="{BB962C8B-B14F-4D97-AF65-F5344CB8AC3E}">
        <p14:creationId xmlns:p14="http://schemas.microsoft.com/office/powerpoint/2010/main" val="4098549134"/>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7716AF-08EA-84AC-4CB5-4D41780AE61B}"/>
              </a:ext>
            </a:extLst>
          </p:cNvPr>
          <p:cNvSpPr>
            <a:spLocks noGrp="1" noRot="1" noMove="1" noResize="1" noEditPoints="1" noAdjustHandles="1" noChangeArrowheads="1" noChangeShapeType="1"/>
          </p:cNvSpPr>
          <p:nvPr userDrawn="1"/>
        </p:nvSpPr>
        <p:spPr>
          <a:xfrm>
            <a:off x="0" y="0"/>
            <a:ext cx="12192000" cy="6858000"/>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highlight>
                <a:srgbClr val="008000"/>
              </a:highlight>
            </a:endParaRPr>
          </a:p>
        </p:txBody>
      </p:sp>
      <p:sp>
        <p:nvSpPr>
          <p:cNvPr id="2" name="Title 1"/>
          <p:cNvSpPr>
            <a:spLocks noGrp="1"/>
          </p:cNvSpPr>
          <p:nvPr>
            <p:ph type="title" hasCustomPrompt="1"/>
          </p:nvPr>
        </p:nvSpPr>
        <p:spPr>
          <a:xfrm>
            <a:off x="963827" y="2362975"/>
            <a:ext cx="5897347" cy="1064741"/>
          </a:xfrm>
        </p:spPr>
        <p:txBody>
          <a:bodyPr anchor="b"/>
          <a:lstStyle>
            <a:lvl1pPr>
              <a:defRPr sz="6000"/>
            </a:lvl1pPr>
          </a:lstStyle>
          <a:p>
            <a:r>
              <a:rPr lang="fr-FR" sz="6000" dirty="0">
                <a:solidFill>
                  <a:srgbClr val="E57432"/>
                </a:solidFill>
                <a:latin typeface="Bebas Neue" panose="020B0606020202050201" pitchFamily="34" charset="0"/>
                <a:ea typeface="+mj-ea"/>
                <a:cs typeface="+mj-cs"/>
              </a:rPr>
              <a:t>1. Titre</a:t>
            </a:r>
            <a:endParaRPr lang="fr-BE" sz="6000" dirty="0">
              <a:solidFill>
                <a:srgbClr val="E57432"/>
              </a:solidFill>
              <a:latin typeface="Bebas Neue" panose="020B0606020202050201" pitchFamily="34" charset="0"/>
              <a:ea typeface="+mj-ea"/>
              <a:cs typeface="+mj-cs"/>
            </a:endParaRPr>
          </a:p>
        </p:txBody>
      </p:sp>
      <p:sp>
        <p:nvSpPr>
          <p:cNvPr id="5" name="Footer Placeholder 4"/>
          <p:cNvSpPr>
            <a:spLocks noGrp="1"/>
          </p:cNvSpPr>
          <p:nvPr>
            <p:ph type="ftr" sz="quarter" idx="11"/>
          </p:nvPr>
        </p:nvSpPr>
        <p:spPr/>
        <p:txBody>
          <a:bodyPr/>
          <a:lstStyle/>
          <a:p>
            <a:r>
              <a:rPr lang="fr-FR"/>
              <a:t>Titre de la formation</a:t>
            </a:r>
            <a:endParaRPr lang="fr-BE" dirty="0"/>
          </a:p>
        </p:txBody>
      </p:sp>
      <p:sp>
        <p:nvSpPr>
          <p:cNvPr id="10" name="Rectangle : coins arrondis 9">
            <a:extLst>
              <a:ext uri="{FF2B5EF4-FFF2-40B4-BE49-F238E27FC236}">
                <a16:creationId xmlns:a16="http://schemas.microsoft.com/office/drawing/2014/main" id="{5DE24917-BF57-1059-A0C7-E5B4E94474BF}"/>
              </a:ext>
            </a:extLst>
          </p:cNvPr>
          <p:cNvSpPr/>
          <p:nvPr userDrawn="1"/>
        </p:nvSpPr>
        <p:spPr>
          <a:xfrm>
            <a:off x="801687" y="3404857"/>
            <a:ext cx="6059488" cy="45719"/>
          </a:xfrm>
          <a:prstGeom prst="roundRect">
            <a:avLst/>
          </a:prstGeom>
          <a:solidFill>
            <a:srgbClr val="E57432"/>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E57432"/>
              </a:solidFill>
            </a:endParaRPr>
          </a:p>
        </p:txBody>
      </p:sp>
    </p:spTree>
    <p:extLst>
      <p:ext uri="{BB962C8B-B14F-4D97-AF65-F5344CB8AC3E}">
        <p14:creationId xmlns:p14="http://schemas.microsoft.com/office/powerpoint/2010/main" val="1560133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7716AF-08EA-84AC-4CB5-4D41780AE61B}"/>
              </a:ext>
            </a:extLst>
          </p:cNvPr>
          <p:cNvSpPr>
            <a:spLocks/>
          </p:cNvSpPr>
          <p:nvPr userDrawn="1"/>
        </p:nvSpPr>
        <p:spPr>
          <a:xfrm>
            <a:off x="0" y="0"/>
            <a:ext cx="12192000" cy="685800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BE" sz="1800" dirty="0">
              <a:solidFill>
                <a:srgbClr val="ED7D31"/>
              </a:solidFill>
              <a:latin typeface="Bebas Neue" panose="020B0606020202050201" pitchFamily="34" charset="0"/>
              <a:ea typeface="+mj-ea"/>
              <a:cs typeface="+mj-cs"/>
            </a:endParaRPr>
          </a:p>
        </p:txBody>
      </p:sp>
      <p:sp>
        <p:nvSpPr>
          <p:cNvPr id="2" name="Title 1"/>
          <p:cNvSpPr>
            <a:spLocks noGrp="1"/>
          </p:cNvSpPr>
          <p:nvPr>
            <p:ph type="title" hasCustomPrompt="1"/>
          </p:nvPr>
        </p:nvSpPr>
        <p:spPr>
          <a:xfrm>
            <a:off x="5455761" y="3451859"/>
            <a:ext cx="5897347" cy="1064741"/>
          </a:xfrm>
        </p:spPr>
        <p:txBody>
          <a:bodyPr anchor="b"/>
          <a:lstStyle>
            <a:lvl1pPr algn="r">
              <a:defRPr sz="6000"/>
            </a:lvl1pPr>
          </a:lstStyle>
          <a:p>
            <a:pPr algn="r"/>
            <a:r>
              <a:rPr lang="fr-FR" sz="6000" dirty="0">
                <a:solidFill>
                  <a:srgbClr val="ED7D31"/>
                </a:solidFill>
                <a:latin typeface="Bebas Neue" panose="020B0606020202050201" pitchFamily="34" charset="0"/>
                <a:ea typeface="+mj-ea"/>
                <a:cs typeface="+mj-cs"/>
              </a:rPr>
              <a:t>plan</a:t>
            </a:r>
            <a:endParaRPr lang="fr-BE" sz="6000" dirty="0">
              <a:solidFill>
                <a:srgbClr val="ED7D31"/>
              </a:solidFill>
              <a:latin typeface="Bebas Neue" panose="020B0606020202050201" pitchFamily="34" charset="0"/>
              <a:ea typeface="+mj-ea"/>
              <a:cs typeface="+mj-cs"/>
            </a:endParaRPr>
          </a:p>
        </p:txBody>
      </p:sp>
      <p:sp>
        <p:nvSpPr>
          <p:cNvPr id="5" name="Footer Placeholder 4"/>
          <p:cNvSpPr>
            <a:spLocks noGrp="1"/>
          </p:cNvSpPr>
          <p:nvPr>
            <p:ph type="ftr" sz="quarter" idx="11"/>
          </p:nvPr>
        </p:nvSpPr>
        <p:spPr/>
        <p:txBody>
          <a:bodyPr/>
          <a:lstStyle/>
          <a:p>
            <a:r>
              <a:rPr lang="fr-FR"/>
              <a:t>Titre de la formation</a:t>
            </a:r>
            <a:endParaRPr lang="fr-BE" dirty="0"/>
          </a:p>
        </p:txBody>
      </p:sp>
      <p:sp>
        <p:nvSpPr>
          <p:cNvPr id="4" name="ZoneTexte 3">
            <a:extLst>
              <a:ext uri="{FF2B5EF4-FFF2-40B4-BE49-F238E27FC236}">
                <a16:creationId xmlns:a16="http://schemas.microsoft.com/office/drawing/2014/main" id="{693CFEE4-266B-4372-DDBE-9E7104330F8E}"/>
              </a:ext>
            </a:extLst>
          </p:cNvPr>
          <p:cNvSpPr txBox="1"/>
          <p:nvPr userDrawn="1"/>
        </p:nvSpPr>
        <p:spPr>
          <a:xfrm>
            <a:off x="354226" y="1247785"/>
            <a:ext cx="6369283" cy="3416320"/>
          </a:xfrm>
          <a:prstGeom prst="rect">
            <a:avLst/>
          </a:prstGeom>
          <a:noFill/>
        </p:spPr>
        <p:txBody>
          <a:bodyPr wrap="square" rtlCol="0">
            <a:spAutoFit/>
          </a:bodyPr>
          <a:lstStyle/>
          <a:p>
            <a:pPr marL="457200" indent="-457200">
              <a:buAutoNum type="arabicPeriod"/>
            </a:pPr>
            <a:r>
              <a:rPr lang="fr-FR" sz="2400" dirty="0">
                <a:solidFill>
                  <a:schemeClr val="bg1"/>
                </a:solidFill>
                <a:latin typeface="Montserrat" panose="00000500000000000000" pitchFamily="2" charset="0"/>
              </a:rPr>
              <a:t>Open Education. Quelques clés pour s’en emparer </a:t>
            </a:r>
          </a:p>
          <a:p>
            <a:pPr marL="457200" indent="-457200">
              <a:buAutoNum type="arabicPeriod"/>
            </a:pPr>
            <a:r>
              <a:rPr lang="fr-FR" sz="2400" dirty="0">
                <a:solidFill>
                  <a:schemeClr val="bg1"/>
                </a:solidFill>
                <a:latin typeface="Montserrat" panose="00000500000000000000" pitchFamily="2" charset="0"/>
              </a:rPr>
              <a:t>Être un enseignant créatif. Développer la créativité</a:t>
            </a:r>
          </a:p>
          <a:p>
            <a:pPr marL="457200" indent="-457200">
              <a:buAutoNum type="arabicPeriod"/>
            </a:pPr>
            <a:r>
              <a:rPr lang="fr-FR" sz="2400" dirty="0">
                <a:solidFill>
                  <a:schemeClr val="bg1"/>
                </a:solidFill>
                <a:latin typeface="Montserrat" panose="00000500000000000000" pitchFamily="2" charset="0"/>
              </a:rPr>
              <a:t>Les espaces physiques d’apprentissage </a:t>
            </a:r>
          </a:p>
          <a:p>
            <a:pPr marL="457200" indent="-457200">
              <a:buAutoNum type="arabicPeriod"/>
            </a:pPr>
            <a:r>
              <a:rPr lang="fr-FR" sz="2400" dirty="0">
                <a:solidFill>
                  <a:schemeClr val="bg1"/>
                </a:solidFill>
                <a:latin typeface="Montserrat" panose="00000500000000000000" pitchFamily="2" charset="0"/>
              </a:rPr>
              <a:t>Jouer pour apprendre dans l’enseignement supérieur ? Play-t-il ?  </a:t>
            </a:r>
          </a:p>
          <a:p>
            <a:pPr marL="457200" indent="-457200">
              <a:buAutoNum type="arabicPeriod"/>
            </a:pPr>
            <a:r>
              <a:rPr lang="fr-FR" sz="2400" dirty="0">
                <a:solidFill>
                  <a:schemeClr val="bg1"/>
                </a:solidFill>
                <a:latin typeface="Montserrat" panose="00000500000000000000" pitchFamily="2" charset="0"/>
              </a:rPr>
              <a:t>L’innovation pédagogique </a:t>
            </a:r>
          </a:p>
        </p:txBody>
      </p:sp>
      <p:sp>
        <p:nvSpPr>
          <p:cNvPr id="6" name="Rectangle : coins arrondis 5">
            <a:extLst>
              <a:ext uri="{FF2B5EF4-FFF2-40B4-BE49-F238E27FC236}">
                <a16:creationId xmlns:a16="http://schemas.microsoft.com/office/drawing/2014/main" id="{AE187B94-3A06-6034-3259-6D1B55EDE87E}"/>
              </a:ext>
            </a:extLst>
          </p:cNvPr>
          <p:cNvSpPr/>
          <p:nvPr userDrawn="1"/>
        </p:nvSpPr>
        <p:spPr>
          <a:xfrm>
            <a:off x="6723510" y="3406140"/>
            <a:ext cx="4629598" cy="45719"/>
          </a:xfrm>
          <a:prstGeom prst="roundRect">
            <a:avLst/>
          </a:prstGeom>
          <a:solidFill>
            <a:srgbClr val="D36135"/>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ED7D31"/>
              </a:solidFill>
            </a:endParaRPr>
          </a:p>
        </p:txBody>
      </p:sp>
    </p:spTree>
    <p:extLst>
      <p:ext uri="{BB962C8B-B14F-4D97-AF65-F5344CB8AC3E}">
        <p14:creationId xmlns:p14="http://schemas.microsoft.com/office/powerpoint/2010/main" val="1876560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AD5B19-87EB-95AD-492C-71D021964736}"/>
              </a:ext>
            </a:extLst>
          </p:cNvPr>
          <p:cNvSpPr/>
          <p:nvPr userDrawn="1"/>
        </p:nvSpPr>
        <p:spPr>
          <a:xfrm>
            <a:off x="11379229" y="-1"/>
            <a:ext cx="838200" cy="6858000"/>
          </a:xfrm>
          <a:prstGeom prst="rect">
            <a:avLst/>
          </a:prstGeom>
          <a:solidFill>
            <a:srgbClr val="0080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highlight>
                <a:srgbClr val="008000"/>
              </a:highlight>
            </a:endParaRPr>
          </a:p>
        </p:txBody>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lvl1pPr>
              <a:defRPr/>
            </a:lvl1pPr>
            <a:lvl2pPr>
              <a:defRPr/>
            </a:lvl2pPr>
            <a:lvl3pPr>
              <a:defRPr/>
            </a:lvl3pPr>
            <a:lvl4pPr>
              <a:defRPr/>
            </a:lvl4pPr>
            <a:lvl5pPr marL="1828800" indent="0">
              <a:buNone/>
              <a:defRPr/>
            </a:lvl5pPr>
          </a:lstStyle>
          <a:p>
            <a:pPr>
              <a:lnSpc>
                <a:spcPct val="100000"/>
              </a:lnSpc>
              <a:buClr>
                <a:srgbClr val="008080"/>
              </a:buClr>
            </a:pPr>
            <a:r>
              <a:rPr lang="fr-FR" dirty="0">
                <a:latin typeface="Montserrat" panose="00000500000000000000" pitchFamily="2" charset="0"/>
              </a:rPr>
              <a:t>Premier niveau</a:t>
            </a:r>
          </a:p>
          <a:p>
            <a:pPr lvl="1">
              <a:lnSpc>
                <a:spcPct val="100000"/>
              </a:lnSpc>
              <a:buClr>
                <a:srgbClr val="008080"/>
              </a:buClr>
            </a:pPr>
            <a:r>
              <a:rPr lang="fr-FR" dirty="0">
                <a:latin typeface="Montserrat" panose="00000500000000000000" pitchFamily="2" charset="0"/>
              </a:rPr>
              <a:t>Deuxième niveau </a:t>
            </a:r>
          </a:p>
          <a:p>
            <a:pPr lvl="2">
              <a:lnSpc>
                <a:spcPct val="100000"/>
              </a:lnSpc>
              <a:buClr>
                <a:srgbClr val="008080"/>
              </a:buClr>
            </a:pPr>
            <a:r>
              <a:rPr lang="fr-FR" b="0" i="0" dirty="0">
                <a:solidFill>
                  <a:srgbClr val="1E1E1E"/>
                </a:solidFill>
                <a:effectLst/>
                <a:latin typeface="Montserrat" panose="00000500000000000000" pitchFamily="2" charset="0"/>
              </a:rPr>
              <a:t>Troisième niveau</a:t>
            </a:r>
          </a:p>
          <a:p>
            <a:pPr lvl="3">
              <a:lnSpc>
                <a:spcPct val="150000"/>
              </a:lnSpc>
              <a:buClr>
                <a:srgbClr val="008080"/>
              </a:buClr>
            </a:pPr>
            <a:r>
              <a:rPr lang="fr-BE" sz="1600" dirty="0">
                <a:solidFill>
                  <a:srgbClr val="000000"/>
                </a:solidFill>
                <a:latin typeface="Montserrat" panose="00000500000000000000" pitchFamily="2" charset="0"/>
                <a:cs typeface="Arabic Typesetting" panose="020B0604020202020204" pitchFamily="66" charset="-78"/>
              </a:rPr>
              <a:t>Quatrième niveau</a:t>
            </a:r>
            <a:r>
              <a:rPr lang="fr-BE" sz="1600" i="0" u="none" strike="noStrike" dirty="0">
                <a:solidFill>
                  <a:srgbClr val="000000"/>
                </a:solidFill>
                <a:effectLst/>
                <a:latin typeface="Montserrat" panose="00000500000000000000" pitchFamily="2" charset="0"/>
                <a:cs typeface="Arabic Typesetting" panose="020B0604020202020204" pitchFamily="66" charset="-78"/>
              </a:rPr>
              <a:t> </a:t>
            </a:r>
            <a:endParaRPr lang="fr-FR" sz="1600" i="0" u="none" strike="noStrike" dirty="0">
              <a:solidFill>
                <a:srgbClr val="1E1E1E"/>
              </a:solidFill>
              <a:effectLst/>
              <a:latin typeface="Montserrat" panose="00000500000000000000" pitchFamily="2" charset="0"/>
              <a:cs typeface="Arabic Typesetting" panose="020B0604020202020204" pitchFamily="66" charset="-78"/>
            </a:endParaRPr>
          </a:p>
          <a:p>
            <a:pPr lvl="4">
              <a:buClr>
                <a:srgbClr val="008080"/>
              </a:buClr>
            </a:pPr>
            <a:r>
              <a:rPr lang="fr-FR" sz="1200" i="1" dirty="0">
                <a:solidFill>
                  <a:srgbClr val="1E1E1E"/>
                </a:solidFill>
                <a:latin typeface="Montserrat" panose="00000500000000000000" pitchFamily="2" charset="0"/>
                <a:cs typeface="Arabic Typesetting" panose="020B0604020202020204" pitchFamily="66" charset="-78"/>
              </a:rPr>
              <a:t>Cinquième niveau   </a:t>
            </a:r>
            <a:endParaRPr lang="fr-FR" sz="1200" i="1" dirty="0">
              <a:latin typeface="Montserrat" panose="00000500000000000000" pitchFamily="2" charset="0"/>
              <a:cs typeface="Arabic Typesetting" panose="020B0604020202020204" pitchFamily="66" charset="-78"/>
            </a:endParaRPr>
          </a:p>
        </p:txBody>
      </p:sp>
      <p:sp>
        <p:nvSpPr>
          <p:cNvPr id="4" name="Content Placeholder 3"/>
          <p:cNvSpPr>
            <a:spLocks noGrp="1"/>
          </p:cNvSpPr>
          <p:nvPr>
            <p:ph sz="half" idx="2" hasCustomPrompt="1"/>
          </p:nvPr>
        </p:nvSpPr>
        <p:spPr>
          <a:xfrm>
            <a:off x="6172200" y="1825625"/>
            <a:ext cx="5181600" cy="4351338"/>
          </a:xfrm>
        </p:spPr>
        <p:txBody>
          <a:bodyPr/>
          <a:lstStyle/>
          <a:p>
            <a:pPr>
              <a:lnSpc>
                <a:spcPct val="100000"/>
              </a:lnSpc>
              <a:buClr>
                <a:srgbClr val="008080"/>
              </a:buClr>
            </a:pPr>
            <a:r>
              <a:rPr lang="fr-FR" dirty="0">
                <a:latin typeface="Montserrat" panose="00000500000000000000" pitchFamily="2" charset="0"/>
              </a:rPr>
              <a:t>Premier niveau</a:t>
            </a:r>
          </a:p>
          <a:p>
            <a:pPr lvl="1">
              <a:lnSpc>
                <a:spcPct val="100000"/>
              </a:lnSpc>
              <a:buClr>
                <a:srgbClr val="008080"/>
              </a:buClr>
            </a:pPr>
            <a:r>
              <a:rPr lang="fr-FR" dirty="0">
                <a:latin typeface="Montserrat" panose="00000500000000000000" pitchFamily="2" charset="0"/>
              </a:rPr>
              <a:t>Deuxième niveau </a:t>
            </a:r>
          </a:p>
          <a:p>
            <a:pPr lvl="2">
              <a:lnSpc>
                <a:spcPct val="100000"/>
              </a:lnSpc>
              <a:buClr>
                <a:srgbClr val="008080"/>
              </a:buClr>
            </a:pPr>
            <a:r>
              <a:rPr lang="fr-FR" b="0" i="0" dirty="0">
                <a:solidFill>
                  <a:srgbClr val="1E1E1E"/>
                </a:solidFill>
                <a:effectLst/>
                <a:latin typeface="Montserrat" panose="00000500000000000000" pitchFamily="2" charset="0"/>
              </a:rPr>
              <a:t>Troisième niveau</a:t>
            </a:r>
          </a:p>
          <a:p>
            <a:pPr lvl="3">
              <a:lnSpc>
                <a:spcPct val="150000"/>
              </a:lnSpc>
              <a:buClr>
                <a:srgbClr val="008080"/>
              </a:buClr>
            </a:pPr>
            <a:r>
              <a:rPr lang="fr-BE" sz="1600" dirty="0">
                <a:solidFill>
                  <a:srgbClr val="000000"/>
                </a:solidFill>
                <a:latin typeface="Montserrat" panose="00000500000000000000" pitchFamily="2" charset="0"/>
                <a:cs typeface="Arabic Typesetting" panose="020B0604020202020204" pitchFamily="66" charset="-78"/>
              </a:rPr>
              <a:t>Quatrième niveau</a:t>
            </a:r>
            <a:r>
              <a:rPr lang="fr-BE" sz="1600" i="0" u="none" strike="noStrike" dirty="0">
                <a:solidFill>
                  <a:srgbClr val="000000"/>
                </a:solidFill>
                <a:effectLst/>
                <a:latin typeface="Montserrat" panose="00000500000000000000" pitchFamily="2" charset="0"/>
                <a:cs typeface="Arabic Typesetting" panose="020B0604020202020204" pitchFamily="66" charset="-78"/>
              </a:rPr>
              <a:t> </a:t>
            </a:r>
            <a:endParaRPr lang="fr-FR" sz="1600" i="0" u="none" strike="noStrike" dirty="0">
              <a:solidFill>
                <a:srgbClr val="1E1E1E"/>
              </a:solidFill>
              <a:effectLst/>
              <a:latin typeface="Montserrat" panose="00000500000000000000" pitchFamily="2" charset="0"/>
              <a:cs typeface="Arabic Typesetting" panose="020B0604020202020204" pitchFamily="66" charset="-78"/>
            </a:endParaRPr>
          </a:p>
          <a:p>
            <a:pPr lvl="4">
              <a:buClr>
                <a:srgbClr val="008080"/>
              </a:buClr>
            </a:pPr>
            <a:r>
              <a:rPr lang="fr-FR" sz="1200" i="1" dirty="0">
                <a:solidFill>
                  <a:srgbClr val="1E1E1E"/>
                </a:solidFill>
                <a:latin typeface="Montserrat" panose="00000500000000000000" pitchFamily="2" charset="0"/>
                <a:cs typeface="Arabic Typesetting" panose="020B0604020202020204" pitchFamily="66" charset="-78"/>
              </a:rPr>
              <a:t>Cinquième niveau   </a:t>
            </a:r>
            <a:endParaRPr lang="fr-FR" sz="1200" i="1" dirty="0">
              <a:latin typeface="Montserrat" panose="00000500000000000000" pitchFamily="2" charset="0"/>
              <a:cs typeface="Arabic Typesetting" panose="020B0604020202020204" pitchFamily="66" charset="-78"/>
            </a:endParaRPr>
          </a:p>
        </p:txBody>
      </p:sp>
      <p:sp>
        <p:nvSpPr>
          <p:cNvPr id="5" name="Date Placeholder 4"/>
          <p:cNvSpPr>
            <a:spLocks noGrp="1"/>
          </p:cNvSpPr>
          <p:nvPr>
            <p:ph type="dt" sz="half" idx="10"/>
          </p:nvPr>
        </p:nvSpPr>
        <p:spPr/>
        <p:txBody>
          <a:bodyPr/>
          <a:lstStyle/>
          <a:p>
            <a:fld id="{4301115B-DA2E-4B9B-A0FC-BB5BD5B1887E}" type="datetimeFigureOut">
              <a:rPr lang="fr-BE" smtClean="0"/>
              <a:t>28-03-25</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a:xfrm>
            <a:off x="11499709" y="6356348"/>
            <a:ext cx="562232" cy="365125"/>
          </a:xfrm>
          <a:prstGeom prst="rect">
            <a:avLst/>
          </a:prstGeom>
        </p:spPr>
        <p:txBody>
          <a:bodyPr/>
          <a:lstStyle>
            <a:lvl1pPr algn="ctr">
              <a:defRPr>
                <a:solidFill>
                  <a:schemeClr val="bg1"/>
                </a:solidFill>
              </a:defRPr>
            </a:lvl1pPr>
          </a:lstStyle>
          <a:p>
            <a:fld id="{14216CFA-4D33-4568-8B70-2795F513D19D}" type="slidenum">
              <a:rPr lang="fr-BE" smtClean="0"/>
              <a:pPr/>
              <a:t>‹N°›</a:t>
            </a:fld>
            <a:endParaRPr lang="fr-BE" dirty="0"/>
          </a:p>
        </p:txBody>
      </p:sp>
      <p:sp>
        <p:nvSpPr>
          <p:cNvPr id="9" name="Organigramme : Connecteur 8">
            <a:extLst>
              <a:ext uri="{FF2B5EF4-FFF2-40B4-BE49-F238E27FC236}">
                <a16:creationId xmlns:a16="http://schemas.microsoft.com/office/drawing/2014/main" id="{111366B5-0F19-82F9-9F73-7ABEB3F48884}"/>
              </a:ext>
            </a:extLst>
          </p:cNvPr>
          <p:cNvSpPr/>
          <p:nvPr userDrawn="1"/>
        </p:nvSpPr>
        <p:spPr>
          <a:xfrm>
            <a:off x="10761132" y="2815960"/>
            <a:ext cx="1185334" cy="1185334"/>
          </a:xfrm>
          <a:prstGeom prst="flowChartConnector">
            <a:avLst/>
          </a:prstGeom>
          <a:solidFill>
            <a:srgbClr val="D361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0" name="Image 9">
            <a:extLst>
              <a:ext uri="{FF2B5EF4-FFF2-40B4-BE49-F238E27FC236}">
                <a16:creationId xmlns:a16="http://schemas.microsoft.com/office/drawing/2014/main" id="{720E0A6C-6F99-88F0-BAA6-16391329D0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26774" y="3125017"/>
            <a:ext cx="854051" cy="607965"/>
          </a:xfrm>
          <a:prstGeom prst="rect">
            <a:avLst/>
          </a:prstGeom>
        </p:spPr>
      </p:pic>
    </p:spTree>
    <p:extLst>
      <p:ext uri="{BB962C8B-B14F-4D97-AF65-F5344CB8AC3E}">
        <p14:creationId xmlns:p14="http://schemas.microsoft.com/office/powerpoint/2010/main" val="2709638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a:t>
            </a:r>
          </a:p>
        </p:txBody>
      </p:sp>
      <p:sp>
        <p:nvSpPr>
          <p:cNvPr id="4" name="Content Placeholder 3"/>
          <p:cNvSpPr>
            <a:spLocks noGrp="1"/>
          </p:cNvSpPr>
          <p:nvPr>
            <p:ph sz="half" idx="2" hasCustomPrompt="1"/>
          </p:nvPr>
        </p:nvSpPr>
        <p:spPr>
          <a:xfrm>
            <a:off x="839788" y="2505075"/>
            <a:ext cx="5157787" cy="3684588"/>
          </a:xfrm>
        </p:spPr>
        <p:txBody>
          <a:bodyPr/>
          <a:lstStyle>
            <a:lvl1pPr>
              <a:defRPr/>
            </a:lvl1pPr>
            <a:lvl2pPr>
              <a:defRPr/>
            </a:lvl2pPr>
            <a:lvl3pPr>
              <a:defRPr/>
            </a:lvl3pPr>
            <a:lvl4pPr>
              <a:defRPr/>
            </a:lvl4pPr>
            <a:lvl5pPr>
              <a:defRPr i="1"/>
            </a:lvl5pPr>
          </a:lstStyle>
          <a:p>
            <a:pPr>
              <a:buClr>
                <a:srgbClr val="008080"/>
              </a:buClr>
            </a:pPr>
            <a:r>
              <a:rPr lang="fr-FR" sz="2400" dirty="0">
                <a:latin typeface="Montserrat" panose="00000500000000000000" pitchFamily="2" charset="0"/>
              </a:rPr>
              <a:t>Premier niveau</a:t>
            </a:r>
          </a:p>
          <a:p>
            <a:pPr lvl="1">
              <a:lnSpc>
                <a:spcPct val="100000"/>
              </a:lnSpc>
              <a:buClr>
                <a:srgbClr val="008080"/>
              </a:buClr>
            </a:pPr>
            <a:r>
              <a:rPr lang="fr-FR" sz="2000" dirty="0">
                <a:solidFill>
                  <a:srgbClr val="1E1E1E"/>
                </a:solidFill>
                <a:latin typeface="Montserrat" panose="00000500000000000000" pitchFamily="2" charset="0"/>
              </a:rPr>
              <a:t>Deuxième niveau </a:t>
            </a:r>
            <a:endParaRPr lang="fr-FR" sz="2000" b="0" i="0" dirty="0">
              <a:solidFill>
                <a:srgbClr val="1E1E1E"/>
              </a:solidFill>
              <a:effectLst/>
              <a:latin typeface="Montserrat" panose="00000500000000000000" pitchFamily="2" charset="0"/>
            </a:endParaRPr>
          </a:p>
          <a:p>
            <a:pPr lvl="2">
              <a:lnSpc>
                <a:spcPct val="150000"/>
              </a:lnSpc>
              <a:buClr>
                <a:srgbClr val="008080"/>
              </a:buClr>
            </a:pPr>
            <a:r>
              <a:rPr lang="fr-BE" sz="1600" dirty="0">
                <a:solidFill>
                  <a:srgbClr val="000000"/>
                </a:solidFill>
                <a:latin typeface="Montserrat Light" panose="00000400000000000000" pitchFamily="2" charset="0"/>
                <a:cs typeface="Arabic Typesetting" panose="020B0604020202020204" pitchFamily="66" charset="-78"/>
              </a:rPr>
              <a:t>Troisième niveau </a:t>
            </a:r>
          </a:p>
          <a:p>
            <a:pPr lvl="3">
              <a:buClr>
                <a:srgbClr val="008080"/>
              </a:buClr>
            </a:pPr>
            <a:r>
              <a:rPr lang="fr-FR" sz="1200" i="1" dirty="0">
                <a:solidFill>
                  <a:srgbClr val="1E1E1E"/>
                </a:solidFill>
                <a:latin typeface="Montserrat Light" panose="00000400000000000000" pitchFamily="2" charset="0"/>
                <a:cs typeface="Arabic Typesetting" panose="020B0604020202020204" pitchFamily="66" charset="-78"/>
              </a:rPr>
              <a:t>Quatrième niveau   </a:t>
            </a:r>
            <a:endParaRPr lang="fr-FR" sz="1200" i="1" dirty="0">
              <a:latin typeface="Montserrat Light" panose="00000400000000000000" pitchFamily="2" charset="0"/>
              <a:cs typeface="Arabic Typesetting" panose="020B0604020202020204" pitchFamily="66" charset="-78"/>
            </a:endParaRPr>
          </a:p>
        </p:txBody>
      </p:sp>
      <p:sp>
        <p:nvSpPr>
          <p:cNvPr id="5" name="Text Placeholder 4"/>
          <p:cNvSpPr>
            <a:spLocks noGrp="1"/>
          </p:cNvSpPr>
          <p:nvPr>
            <p:ph type="body" sz="quarter" idx="3"/>
          </p:nvPr>
        </p:nvSpPr>
        <p:spPr>
          <a:xfrm>
            <a:off x="6172200" y="1681163"/>
            <a:ext cx="5183188"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7" name="Date Placeholder 6"/>
          <p:cNvSpPr>
            <a:spLocks noGrp="1"/>
          </p:cNvSpPr>
          <p:nvPr>
            <p:ph type="dt" sz="half" idx="10"/>
          </p:nvPr>
        </p:nvSpPr>
        <p:spPr/>
        <p:txBody>
          <a:bodyPr/>
          <a:lstStyle/>
          <a:p>
            <a:fld id="{4301115B-DA2E-4B9B-A0FC-BB5BD5B1887E}" type="datetimeFigureOut">
              <a:rPr lang="fr-BE" smtClean="0"/>
              <a:t>28-03-25</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a:xfrm>
            <a:off x="11351741" y="6277231"/>
            <a:ext cx="676219" cy="444243"/>
          </a:xfrm>
          <a:prstGeom prst="rect">
            <a:avLst/>
          </a:prstGeom>
        </p:spPr>
        <p:txBody>
          <a:bodyPr/>
          <a:lstStyle>
            <a:lvl1pPr algn="ctr">
              <a:defRPr/>
            </a:lvl1pPr>
          </a:lstStyle>
          <a:p>
            <a:fld id="{14216CFA-4D33-4568-8B70-2795F513D19D}" type="slidenum">
              <a:rPr lang="fr-BE" smtClean="0"/>
              <a:pPr/>
              <a:t>‹N°›</a:t>
            </a:fld>
            <a:endParaRPr lang="fr-BE" dirty="0"/>
          </a:p>
        </p:txBody>
      </p:sp>
    </p:spTree>
    <p:extLst>
      <p:ext uri="{BB962C8B-B14F-4D97-AF65-F5344CB8AC3E}">
        <p14:creationId xmlns:p14="http://schemas.microsoft.com/office/powerpoint/2010/main" val="1877539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301115B-DA2E-4B9B-A0FC-BB5BD5B1887E}" type="datetimeFigureOut">
              <a:rPr lang="fr-BE" smtClean="0"/>
              <a:t>28-03-25</a:t>
            </a:fld>
            <a:endParaRPr lang="fr-BE"/>
          </a:p>
        </p:txBody>
      </p:sp>
      <p:sp>
        <p:nvSpPr>
          <p:cNvPr id="4" name="Footer Placeholder 3"/>
          <p:cNvSpPr>
            <a:spLocks noGrp="1"/>
          </p:cNvSpPr>
          <p:nvPr>
            <p:ph type="ftr" sz="quarter" idx="11"/>
          </p:nvPr>
        </p:nvSpPr>
        <p:spPr/>
        <p:txBody>
          <a:bodyPr/>
          <a:lstStyle>
            <a:lvl1pPr>
              <a:defRPr i="1"/>
            </a:lvl1pPr>
          </a:lstStyle>
          <a:p>
            <a:r>
              <a:rPr lang="fr-FR"/>
              <a:t>Titre de la présentation</a:t>
            </a:r>
            <a:endParaRPr lang="fr-BE" dirty="0"/>
          </a:p>
        </p:txBody>
      </p:sp>
      <p:sp>
        <p:nvSpPr>
          <p:cNvPr id="5" name="Slide Number Placeholder 4"/>
          <p:cNvSpPr>
            <a:spLocks noGrp="1"/>
          </p:cNvSpPr>
          <p:nvPr>
            <p:ph type="sldNum" sz="quarter" idx="12"/>
          </p:nvPr>
        </p:nvSpPr>
        <p:spPr>
          <a:xfrm>
            <a:off x="11434790" y="6277230"/>
            <a:ext cx="676219" cy="444243"/>
          </a:xfrm>
          <a:prstGeom prst="rect">
            <a:avLst/>
          </a:prstGeom>
        </p:spPr>
        <p:txBody>
          <a:bodyPr/>
          <a:lstStyle>
            <a:lvl1pPr algn="ctr">
              <a:defRPr>
                <a:solidFill>
                  <a:schemeClr val="bg1"/>
                </a:solidFill>
              </a:defRPr>
            </a:lvl1pPr>
          </a:lstStyle>
          <a:p>
            <a:fld id="{14216CFA-4D33-4568-8B70-2795F513D19D}" type="slidenum">
              <a:rPr lang="fr-BE" smtClean="0"/>
              <a:pPr/>
              <a:t>‹N°›</a:t>
            </a:fld>
            <a:endParaRPr lang="fr-BE" dirty="0"/>
          </a:p>
        </p:txBody>
      </p:sp>
    </p:spTree>
    <p:extLst>
      <p:ext uri="{BB962C8B-B14F-4D97-AF65-F5344CB8AC3E}">
        <p14:creationId xmlns:p14="http://schemas.microsoft.com/office/powerpoint/2010/main" val="3231888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5400"/>
            </a:lvl1pPr>
          </a:lstStyle>
          <a:p>
            <a:r>
              <a:rPr lang="fr-FR" dirty="0"/>
              <a:t>Modifiez le style du titre</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a:lnSpc>
                <a:spcPct val="100000"/>
              </a:lnSpc>
              <a:buClr>
                <a:srgbClr val="008080"/>
              </a:buClr>
            </a:pPr>
            <a:r>
              <a:rPr lang="fr-FR" dirty="0">
                <a:latin typeface="Montserrat" panose="00000500000000000000" pitchFamily="2" charset="0"/>
              </a:rPr>
              <a:t>Premier niveau</a:t>
            </a:r>
          </a:p>
          <a:p>
            <a:pPr lvl="1">
              <a:lnSpc>
                <a:spcPct val="100000"/>
              </a:lnSpc>
              <a:buClr>
                <a:srgbClr val="008080"/>
              </a:buClr>
            </a:pPr>
            <a:r>
              <a:rPr lang="fr-FR" dirty="0">
                <a:latin typeface="Montserrat" panose="00000500000000000000" pitchFamily="2" charset="0"/>
              </a:rPr>
              <a:t>Deuxième niveau </a:t>
            </a:r>
          </a:p>
          <a:p>
            <a:pPr lvl="2">
              <a:lnSpc>
                <a:spcPct val="100000"/>
              </a:lnSpc>
              <a:buClr>
                <a:srgbClr val="008080"/>
              </a:buClr>
            </a:pPr>
            <a:r>
              <a:rPr lang="fr-FR" b="0" i="0" dirty="0">
                <a:solidFill>
                  <a:srgbClr val="1E1E1E"/>
                </a:solidFill>
                <a:effectLst/>
                <a:latin typeface="Montserrat" panose="00000500000000000000" pitchFamily="2" charset="0"/>
              </a:rPr>
              <a:t>Troisième niveau</a:t>
            </a:r>
          </a:p>
          <a:p>
            <a:pPr lvl="3">
              <a:lnSpc>
                <a:spcPct val="150000"/>
              </a:lnSpc>
              <a:buClr>
                <a:srgbClr val="008080"/>
              </a:buClr>
            </a:pPr>
            <a:r>
              <a:rPr lang="fr-BE" sz="1600" dirty="0">
                <a:solidFill>
                  <a:srgbClr val="000000"/>
                </a:solidFill>
                <a:latin typeface="Montserrat" panose="00000500000000000000" pitchFamily="2" charset="0"/>
                <a:cs typeface="Arabic Typesetting" panose="020B0604020202020204" pitchFamily="66" charset="-78"/>
              </a:rPr>
              <a:t>Quatrième niveau</a:t>
            </a:r>
            <a:r>
              <a:rPr lang="fr-BE" sz="1600" i="0" u="none" strike="noStrike" dirty="0">
                <a:solidFill>
                  <a:srgbClr val="000000"/>
                </a:solidFill>
                <a:effectLst/>
                <a:latin typeface="Montserrat" panose="00000500000000000000" pitchFamily="2" charset="0"/>
                <a:cs typeface="Arabic Typesetting" panose="020B0604020202020204" pitchFamily="66" charset="-78"/>
              </a:rPr>
              <a:t> </a:t>
            </a:r>
            <a:endParaRPr lang="fr-FR" sz="1600" i="0" u="none" strike="noStrike" dirty="0">
              <a:solidFill>
                <a:srgbClr val="1E1E1E"/>
              </a:solidFill>
              <a:effectLst/>
              <a:latin typeface="Montserrat" panose="00000500000000000000" pitchFamily="2" charset="0"/>
              <a:cs typeface="Arabic Typesetting" panose="020B0604020202020204" pitchFamily="66" charset="-78"/>
            </a:endParaRPr>
          </a:p>
          <a:p>
            <a:pPr lvl="4">
              <a:buClr>
                <a:srgbClr val="008080"/>
              </a:buClr>
            </a:pPr>
            <a:r>
              <a:rPr lang="fr-FR" sz="1200" i="1" dirty="0">
                <a:solidFill>
                  <a:srgbClr val="1E1E1E"/>
                </a:solidFill>
                <a:latin typeface="Montserrat" panose="00000500000000000000" pitchFamily="2" charset="0"/>
                <a:cs typeface="Arabic Typesetting" panose="020B0604020202020204" pitchFamily="66" charset="-78"/>
              </a:rPr>
              <a:t>Cinquième niveau   </a:t>
            </a:r>
            <a:endParaRPr lang="fr-FR" sz="1200" i="1" dirty="0">
              <a:latin typeface="Montserrat" panose="00000500000000000000" pitchFamily="2" charset="0"/>
              <a:cs typeface="Arabic Typesetting" panose="020B0604020202020204" pitchFamily="66" charset="-78"/>
            </a:endParaRPr>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
        <p:nvSpPr>
          <p:cNvPr id="5" name="Date Placeholder 4"/>
          <p:cNvSpPr>
            <a:spLocks noGrp="1"/>
          </p:cNvSpPr>
          <p:nvPr>
            <p:ph type="dt" sz="half" idx="10"/>
          </p:nvPr>
        </p:nvSpPr>
        <p:spPr/>
        <p:txBody>
          <a:bodyPr/>
          <a:lstStyle/>
          <a:p>
            <a:fld id="{4301115B-DA2E-4B9B-A0FC-BB5BD5B1887E}" type="datetimeFigureOut">
              <a:rPr lang="fr-BE" smtClean="0"/>
              <a:t>28-03-25</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a:xfrm>
            <a:off x="11442715" y="6277230"/>
            <a:ext cx="676219" cy="444243"/>
          </a:xfrm>
          <a:prstGeom prst="rect">
            <a:avLst/>
          </a:prstGeom>
        </p:spPr>
        <p:txBody>
          <a:bodyPr/>
          <a:lstStyle>
            <a:lvl1pPr algn="ctr">
              <a:defRPr>
                <a:solidFill>
                  <a:schemeClr val="bg1"/>
                </a:solidFill>
              </a:defRPr>
            </a:lvl1pPr>
          </a:lstStyle>
          <a:p>
            <a:fld id="{14216CFA-4D33-4568-8B70-2795F513D19D}" type="slidenum">
              <a:rPr lang="fr-BE" smtClean="0"/>
              <a:pPr/>
              <a:t>‹N°›</a:t>
            </a:fld>
            <a:endParaRPr lang="fr-BE" dirty="0"/>
          </a:p>
        </p:txBody>
      </p:sp>
      <p:pic>
        <p:nvPicPr>
          <p:cNvPr id="10" name="Image 9">
            <a:extLst>
              <a:ext uri="{FF2B5EF4-FFF2-40B4-BE49-F238E27FC236}">
                <a16:creationId xmlns:a16="http://schemas.microsoft.com/office/drawing/2014/main" id="{60E1BA3A-E4D2-AC53-C5C9-FDE578BD3D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26774" y="3125017"/>
            <a:ext cx="854051" cy="607965"/>
          </a:xfrm>
          <a:prstGeom prst="rect">
            <a:avLst/>
          </a:prstGeom>
        </p:spPr>
      </p:pic>
    </p:spTree>
    <p:extLst>
      <p:ext uri="{BB962C8B-B14F-4D97-AF65-F5344CB8AC3E}">
        <p14:creationId xmlns:p14="http://schemas.microsoft.com/office/powerpoint/2010/main" val="2635598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EABF5CC-39AE-4A34-FEF8-1A56E44B9B3E}"/>
              </a:ext>
            </a:extLst>
          </p:cNvPr>
          <p:cNvSpPr/>
          <p:nvPr userDrawn="1"/>
        </p:nvSpPr>
        <p:spPr>
          <a:xfrm>
            <a:off x="4917990" y="0"/>
            <a:ext cx="7274010" cy="6858000"/>
          </a:xfrm>
          <a:prstGeom prst="rect">
            <a:avLst/>
          </a:prstGeom>
          <a:solidFill>
            <a:srgbClr val="008080"/>
          </a:solidFill>
          <a:effectLst>
            <a:outerShdw blurRad="50800" dist="381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2" name="Title 1"/>
          <p:cNvSpPr>
            <a:spLocks noGrp="1"/>
          </p:cNvSpPr>
          <p:nvPr>
            <p:ph type="title"/>
          </p:nvPr>
        </p:nvSpPr>
        <p:spPr>
          <a:xfrm>
            <a:off x="839788" y="457200"/>
            <a:ext cx="3932237" cy="1600200"/>
          </a:xfrm>
        </p:spPr>
        <p:txBody>
          <a:bodyPr anchor="b"/>
          <a:lstStyle>
            <a:lvl1pPr>
              <a:defRPr sz="4800"/>
            </a:lvl1pPr>
          </a:lstStyle>
          <a:p>
            <a:r>
              <a:rPr lang="fr-FR" dirty="0"/>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Font typeface="Arial" panose="020B0604020202020204" pitchFamily="34" charset="0"/>
              <a:buNone/>
              <a:defRPr sz="2200" i="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
        <p:nvSpPr>
          <p:cNvPr id="5" name="Date Placeholder 4"/>
          <p:cNvSpPr>
            <a:spLocks noGrp="1"/>
          </p:cNvSpPr>
          <p:nvPr>
            <p:ph type="dt" sz="half" idx="10"/>
          </p:nvPr>
        </p:nvSpPr>
        <p:spPr/>
        <p:txBody>
          <a:bodyPr/>
          <a:lstStyle/>
          <a:p>
            <a:fld id="{4301115B-DA2E-4B9B-A0FC-BB5BD5B1887E}" type="datetimeFigureOut">
              <a:rPr lang="fr-BE" smtClean="0"/>
              <a:t>28-03-25</a:t>
            </a:fld>
            <a:endParaRPr lang="fr-BE"/>
          </a:p>
        </p:txBody>
      </p:sp>
      <p:sp>
        <p:nvSpPr>
          <p:cNvPr id="6" name="Footer Placeholder 5"/>
          <p:cNvSpPr>
            <a:spLocks noGrp="1"/>
          </p:cNvSpPr>
          <p:nvPr>
            <p:ph type="ftr" sz="quarter" idx="11"/>
          </p:nvPr>
        </p:nvSpPr>
        <p:spPr>
          <a:xfrm>
            <a:off x="4917990" y="6356350"/>
            <a:ext cx="3235410" cy="365125"/>
          </a:xfrm>
        </p:spPr>
        <p:txBody>
          <a:bodyPr/>
          <a:lstStyle>
            <a:lvl1pPr>
              <a:defRPr>
                <a:solidFill>
                  <a:schemeClr val="bg1"/>
                </a:solidFill>
              </a:defRPr>
            </a:lvl1pPr>
          </a:lstStyle>
          <a:p>
            <a:endParaRPr lang="fr-BE" dirty="0"/>
          </a:p>
        </p:txBody>
      </p:sp>
      <p:sp>
        <p:nvSpPr>
          <p:cNvPr id="7" name="Slide Number Placeholder 6"/>
          <p:cNvSpPr>
            <a:spLocks noGrp="1"/>
          </p:cNvSpPr>
          <p:nvPr>
            <p:ph type="sldNum" sz="quarter" idx="12"/>
          </p:nvPr>
        </p:nvSpPr>
        <p:spPr>
          <a:xfrm>
            <a:off x="11353800" y="6277232"/>
            <a:ext cx="676219" cy="444243"/>
          </a:xfrm>
          <a:prstGeom prst="rect">
            <a:avLst/>
          </a:prstGeom>
        </p:spPr>
        <p:txBody>
          <a:bodyPr/>
          <a:lstStyle>
            <a:lvl1pPr algn="ctr">
              <a:defRPr>
                <a:solidFill>
                  <a:schemeClr val="bg1"/>
                </a:solidFill>
              </a:defRPr>
            </a:lvl1pPr>
          </a:lstStyle>
          <a:p>
            <a:fld id="{14216CFA-4D33-4568-8B70-2795F513D19D}" type="slidenum">
              <a:rPr lang="fr-BE" smtClean="0"/>
              <a:pPr/>
              <a:t>‹N°›</a:t>
            </a:fld>
            <a:endParaRPr lang="fr-BE" dirty="0"/>
          </a:p>
        </p:txBody>
      </p:sp>
    </p:spTree>
    <p:extLst>
      <p:ext uri="{BB962C8B-B14F-4D97-AF65-F5344CB8AC3E}">
        <p14:creationId xmlns:p14="http://schemas.microsoft.com/office/powerpoint/2010/main" val="2337224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a:lnSpc>
                <a:spcPct val="100000"/>
              </a:lnSpc>
              <a:buClr>
                <a:srgbClr val="008080"/>
              </a:buClr>
            </a:pPr>
            <a:r>
              <a:rPr lang="fr-FR" dirty="0">
                <a:latin typeface="Montserrat" panose="00000500000000000000" pitchFamily="2" charset="0"/>
              </a:rPr>
              <a:t>Premier niveau</a:t>
            </a:r>
          </a:p>
          <a:p>
            <a:pPr lvl="1">
              <a:lnSpc>
                <a:spcPct val="100000"/>
              </a:lnSpc>
              <a:buClr>
                <a:srgbClr val="008080"/>
              </a:buClr>
            </a:pPr>
            <a:r>
              <a:rPr lang="fr-FR" dirty="0">
                <a:latin typeface="Montserrat" panose="00000500000000000000" pitchFamily="2" charset="0"/>
              </a:rPr>
              <a:t>Deuxième niveau </a:t>
            </a:r>
          </a:p>
          <a:p>
            <a:pPr lvl="2">
              <a:lnSpc>
                <a:spcPct val="100000"/>
              </a:lnSpc>
              <a:buClr>
                <a:srgbClr val="008080"/>
              </a:buClr>
            </a:pPr>
            <a:r>
              <a:rPr lang="fr-FR" b="0" i="0" dirty="0">
                <a:solidFill>
                  <a:srgbClr val="1E1E1E"/>
                </a:solidFill>
                <a:effectLst/>
                <a:latin typeface="Montserrat" panose="00000500000000000000" pitchFamily="2" charset="0"/>
              </a:rPr>
              <a:t>Troisième niveau</a:t>
            </a:r>
          </a:p>
          <a:p>
            <a:pPr lvl="3">
              <a:lnSpc>
                <a:spcPct val="150000"/>
              </a:lnSpc>
              <a:buClr>
                <a:srgbClr val="008080"/>
              </a:buClr>
            </a:pPr>
            <a:r>
              <a:rPr lang="fr-BE" sz="1600" dirty="0">
                <a:solidFill>
                  <a:srgbClr val="000000"/>
                </a:solidFill>
                <a:latin typeface="Montserrat" panose="00000500000000000000" pitchFamily="2" charset="0"/>
                <a:cs typeface="Arabic Typesetting" panose="020B0604020202020204" pitchFamily="66" charset="-78"/>
              </a:rPr>
              <a:t>Quatrième niveau</a:t>
            </a:r>
            <a:r>
              <a:rPr lang="fr-BE" sz="1600" i="0" u="none" strike="noStrike" dirty="0">
                <a:solidFill>
                  <a:srgbClr val="000000"/>
                </a:solidFill>
                <a:effectLst/>
                <a:latin typeface="Montserrat" panose="00000500000000000000" pitchFamily="2" charset="0"/>
                <a:cs typeface="Arabic Typesetting" panose="020B0604020202020204" pitchFamily="66" charset="-78"/>
              </a:rPr>
              <a:t> </a:t>
            </a:r>
            <a:endParaRPr lang="fr-FR" sz="1600" i="0" u="none" strike="noStrike" dirty="0">
              <a:solidFill>
                <a:srgbClr val="1E1E1E"/>
              </a:solidFill>
              <a:effectLst/>
              <a:latin typeface="Montserrat" panose="00000500000000000000" pitchFamily="2" charset="0"/>
              <a:cs typeface="Arabic Typesetting" panose="020B0604020202020204" pitchFamily="66" charset="-78"/>
            </a:endParaRPr>
          </a:p>
          <a:p>
            <a:pPr lvl="4">
              <a:buClr>
                <a:srgbClr val="008080"/>
              </a:buClr>
            </a:pPr>
            <a:r>
              <a:rPr lang="fr-FR" sz="1200" i="1" dirty="0">
                <a:solidFill>
                  <a:srgbClr val="1E1E1E"/>
                </a:solidFill>
                <a:latin typeface="Montserrat" panose="00000500000000000000" pitchFamily="2" charset="0"/>
                <a:cs typeface="Arabic Typesetting" panose="020B0604020202020204" pitchFamily="66" charset="-78"/>
              </a:rPr>
              <a:t>Cinquième niveau   </a:t>
            </a:r>
            <a:endParaRPr lang="fr-FR" sz="1200" i="1" dirty="0">
              <a:latin typeface="Montserrat" panose="00000500000000000000" pitchFamily="2" charset="0"/>
              <a:cs typeface="Arabic Typesetting" panose="020B0604020202020204" pitchFamily="66" charset="-78"/>
            </a:endParaRP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dirty="0"/>
          </a:p>
        </p:txBody>
      </p:sp>
      <p:sp>
        <p:nvSpPr>
          <p:cNvPr id="5" name="Footer Placeholder 4"/>
          <p:cNvSpPr>
            <a:spLocks noGrp="1"/>
          </p:cNvSpPr>
          <p:nvPr>
            <p:ph type="ftr" sz="quarter" idx="3"/>
          </p:nvPr>
        </p:nvSpPr>
        <p:spPr>
          <a:xfrm>
            <a:off x="4038600" y="6356348"/>
            <a:ext cx="4114800" cy="365125"/>
          </a:xfrm>
          <a:prstGeom prst="rect">
            <a:avLst/>
          </a:prstGeom>
        </p:spPr>
        <p:txBody>
          <a:bodyPr vert="horz" lIns="91440" tIns="45720" rIns="91440" bIns="45720" rtlCol="0" anchor="ctr"/>
          <a:lstStyle>
            <a:lvl1pPr algn="ctr">
              <a:defRPr sz="1200" i="1">
                <a:solidFill>
                  <a:schemeClr val="tx1">
                    <a:tint val="75000"/>
                  </a:schemeClr>
                </a:solidFill>
              </a:defRPr>
            </a:lvl1pPr>
          </a:lstStyle>
          <a:p>
            <a:r>
              <a:rPr lang="fr-FR" dirty="0"/>
              <a:t>Titre de la formation</a:t>
            </a:r>
            <a:endParaRPr lang="fr-BE" dirty="0"/>
          </a:p>
        </p:txBody>
      </p:sp>
      <p:pic>
        <p:nvPicPr>
          <p:cNvPr id="8" name="Image 7">
            <a:extLst>
              <a:ext uri="{FF2B5EF4-FFF2-40B4-BE49-F238E27FC236}">
                <a16:creationId xmlns:a16="http://schemas.microsoft.com/office/drawing/2014/main" id="{44B1F9D9-8E75-27FB-4392-EFB1CE258EC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40259" y="6356349"/>
            <a:ext cx="1580298" cy="365125"/>
          </a:xfrm>
          <a:prstGeom prst="rect">
            <a:avLst/>
          </a:prstGeom>
        </p:spPr>
      </p:pic>
    </p:spTree>
    <p:extLst>
      <p:ext uri="{BB962C8B-B14F-4D97-AF65-F5344CB8AC3E}">
        <p14:creationId xmlns:p14="http://schemas.microsoft.com/office/powerpoint/2010/main" val="33867465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82" r:id="rId4"/>
    <p:sldLayoutId id="2147483676" r:id="rId5"/>
    <p:sldLayoutId id="2147483677" r:id="rId6"/>
    <p:sldLayoutId id="2147483678" r:id="rId7"/>
    <p:sldLayoutId id="2147483680" r:id="rId8"/>
    <p:sldLayoutId id="2147483681" r:id="rId9"/>
    <p:sldLayoutId id="2147483679" r:id="rId10"/>
    <p:sldLayoutId id="2147483683" r:id="rId11"/>
    <p:sldLayoutId id="2147483684" r:id="rId12"/>
  </p:sldLayoutIdLst>
  <p:hf hdr="0" ftr="0" dt="0"/>
  <p:txStyles>
    <p:titleStyle>
      <a:lvl1pPr algn="l" defTabSz="914400" rtl="0" eaLnBrk="1" latinLnBrk="0" hangingPunct="1">
        <a:lnSpc>
          <a:spcPct val="90000"/>
        </a:lnSpc>
        <a:spcBef>
          <a:spcPct val="0"/>
        </a:spcBef>
        <a:buNone/>
        <a:defRPr sz="6000" kern="1200">
          <a:solidFill>
            <a:srgbClr val="E57432"/>
          </a:solidFill>
          <a:latin typeface="+mj-lt"/>
          <a:ea typeface="+mj-ea"/>
          <a:cs typeface="+mj-cs"/>
        </a:defRPr>
      </a:lvl1pPr>
    </p:titleStyle>
    <p:bodyStyle>
      <a:lvl1pPr marL="457200" indent="-457200" algn="l" defTabSz="914400" rtl="0" eaLnBrk="1" latinLnBrk="0" hangingPunct="1">
        <a:lnSpc>
          <a:spcPct val="90000"/>
        </a:lnSpc>
        <a:spcBef>
          <a:spcPts val="1000"/>
        </a:spcBef>
        <a:buClr>
          <a:srgbClr val="008080"/>
        </a:buClr>
        <a:buFont typeface="Arial" panose="020B0604020202020204" pitchFamily="34" charset="0"/>
        <a:buChar char="•"/>
        <a:defRPr sz="2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rgbClr val="008080"/>
        </a:buClr>
        <a:buFont typeface="Arial" panose="020B0604020202020204" pitchFamily="34" charset="0"/>
        <a:buChar cha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rgbClr val="008080"/>
        </a:buClr>
        <a:buFont typeface="Arial" panose="020B0604020202020204" pitchFamily="34" charset="0"/>
        <a:buChar char="•"/>
        <a:defRPr sz="20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rgbClr val="008080"/>
        </a:buClr>
        <a:buFont typeface="Arial" panose="020B0604020202020204" pitchFamily="34" charset="0"/>
        <a:buChar char="•"/>
        <a:defRPr sz="1600" kern="1200">
          <a:solidFill>
            <a:schemeClr val="tx1"/>
          </a:solidFill>
          <a:latin typeface="+mn-lt"/>
          <a:ea typeface="+mn-ea"/>
          <a:cs typeface="+mn-cs"/>
        </a:defRPr>
      </a:lvl4pPr>
      <a:lvl5pPr marL="2000250" indent="-171450" algn="l" defTabSz="914400" rtl="0" eaLnBrk="1" latinLnBrk="0" hangingPunct="1">
        <a:lnSpc>
          <a:spcPct val="90000"/>
        </a:lnSpc>
        <a:spcBef>
          <a:spcPts val="500"/>
        </a:spcBef>
        <a:buClr>
          <a:srgbClr val="008080"/>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11.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11.xml"/><Relationship Id="rId5" Type="http://schemas.openxmlformats.org/officeDocument/2006/relationships/image" Target="../media/image39.sv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Layout" Target="../slideLayouts/slideLayout11.xm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5.svg"/><Relationship Id="rId7" Type="http://schemas.openxmlformats.org/officeDocument/2006/relationships/image" Target="../media/image49.svg"/><Relationship Id="rId2" Type="http://schemas.openxmlformats.org/officeDocument/2006/relationships/image" Target="../media/image44.png"/><Relationship Id="rId1" Type="http://schemas.openxmlformats.org/officeDocument/2006/relationships/slideLayout" Target="../slideLayouts/slideLayout11.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11.xml"/><Relationship Id="rId5" Type="http://schemas.openxmlformats.org/officeDocument/2006/relationships/image" Target="../media/image53.svg"/><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11.xml"/><Relationship Id="rId5" Type="http://schemas.openxmlformats.org/officeDocument/2006/relationships/image" Target="../media/image55.svg"/><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youtube.com/watch?v=TobP7S4OQn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hdl.handle.net/20.500.12279/1049"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hdl.handle.net/20.500.12279/1087.3" TargetMode="External"/><Relationship Id="rId5" Type="http://schemas.openxmlformats.org/officeDocument/2006/relationships/image" Target="../media/image60.png"/><Relationship Id="rId4" Type="http://schemas.openxmlformats.org/officeDocument/2006/relationships/image" Target="../media/image59.svg"/></Relationships>
</file>

<file path=ppt/slides/_rels/slide22.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notesSlide" Target="../notesSlides/notesSlide12.xml"/><Relationship Id="rId7" Type="http://schemas.openxmlformats.org/officeDocument/2006/relationships/image" Target="../media/image63.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62.png"/><Relationship Id="rId11" Type="http://schemas.openxmlformats.org/officeDocument/2006/relationships/image" Target="../media/image67.svg"/><Relationship Id="rId5" Type="http://schemas.openxmlformats.org/officeDocument/2006/relationships/hyperlink" Target="https://fabriquerel.org/licences/" TargetMode="External"/><Relationship Id="rId10" Type="http://schemas.openxmlformats.org/officeDocument/2006/relationships/image" Target="../media/image66.png"/><Relationship Id="rId4" Type="http://schemas.openxmlformats.org/officeDocument/2006/relationships/image" Target="../media/image61.png"/><Relationship Id="rId9" Type="http://schemas.openxmlformats.org/officeDocument/2006/relationships/image" Target="../media/image65.png"/></Relationships>
</file>

<file path=ppt/slides/_rels/slide23.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image" Target="../media/image70.png"/><Relationship Id="rId18" Type="http://schemas.openxmlformats.org/officeDocument/2006/relationships/image" Target="../media/image64.png"/><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image" Target="../media/image69.png"/><Relationship Id="rId17" Type="http://schemas.openxmlformats.org/officeDocument/2006/relationships/image" Target="../media/image63.png"/><Relationship Id="rId2" Type="http://schemas.openxmlformats.org/officeDocument/2006/relationships/tags" Target="../tags/tag4.xml"/><Relationship Id="rId16" Type="http://schemas.openxmlformats.org/officeDocument/2006/relationships/hyperlink" Target="http://hdl.handle.net/20.500.12279/1103" TargetMode="External"/><Relationship Id="rId20" Type="http://schemas.openxmlformats.org/officeDocument/2006/relationships/image" Target="../media/image65.png"/><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68.png"/><Relationship Id="rId5" Type="http://schemas.openxmlformats.org/officeDocument/2006/relationships/tags" Target="../tags/tag7.xml"/><Relationship Id="rId15" Type="http://schemas.openxmlformats.org/officeDocument/2006/relationships/hyperlink" Target="archives.uclouvain.be/ark:/33176/dli000000ff3M" TargetMode="External"/><Relationship Id="rId10" Type="http://schemas.openxmlformats.org/officeDocument/2006/relationships/notesSlide" Target="../notesSlides/notesSlide13.xml"/><Relationship Id="rId19" Type="http://schemas.openxmlformats.org/officeDocument/2006/relationships/image" Target="../media/image71.png"/><Relationship Id="rId4" Type="http://schemas.openxmlformats.org/officeDocument/2006/relationships/tags" Target="../tags/tag6.xml"/><Relationship Id="rId9" Type="http://schemas.openxmlformats.org/officeDocument/2006/relationships/slideLayout" Target="../slideLayouts/slideLayout6.xml"/><Relationship Id="rId14" Type="http://schemas.openxmlformats.org/officeDocument/2006/relationships/hyperlink" Target="https://oer.uclouvain.be/jspui/handle/20.500.12279/910.2"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opendatasoft.com/fr/glossaire/metadonnee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73.svg"/></Relationships>
</file>

<file path=ppt/slides/_rels/slide27.xml.rels><?xml version="1.0" encoding="UTF-8" standalone="yes"?>
<Relationships xmlns="http://schemas.openxmlformats.org/package/2006/relationships"><Relationship Id="rId3" Type="http://schemas.openxmlformats.org/officeDocument/2006/relationships/hyperlink" Target="https://oer.uclouvain.be/jspui/"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oer.uclouvain.be/jspui/handle/20.500.12279/1080.6" TargetMode="External"/></Relationships>
</file>

<file path=ppt/slides/_rels/slide29.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18" Type="http://schemas.openxmlformats.org/officeDocument/2006/relationships/image" Target="../media/image75.jpg"/><Relationship Id="rId3" Type="http://schemas.openxmlformats.org/officeDocument/2006/relationships/tags" Target="../tags/tag13.xml"/><Relationship Id="rId21" Type="http://schemas.openxmlformats.org/officeDocument/2006/relationships/hyperlink" Target="https://oer.uclouvain.be/jspui/handle/20.500.12279/889.6" TargetMode="External"/><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notesSlide" Target="../notesSlides/notesSlide19.xml"/><Relationship Id="rId25" Type="http://schemas.openxmlformats.org/officeDocument/2006/relationships/hyperlink" Target="https://oer.uclouvain.be/jspui/handle/20.500.12279/1090" TargetMode="External"/><Relationship Id="rId2" Type="http://schemas.openxmlformats.org/officeDocument/2006/relationships/tags" Target="../tags/tag12.xml"/><Relationship Id="rId16" Type="http://schemas.openxmlformats.org/officeDocument/2006/relationships/slideLayout" Target="../slideLayouts/slideLayout12.xml"/><Relationship Id="rId20" Type="http://schemas.openxmlformats.org/officeDocument/2006/relationships/hyperlink" Target="https://openmoodle.uclouvain.be/blocks/cblue_catalogue/presentation.php?courseid=38" TargetMode="Externa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24" Type="http://schemas.openxmlformats.org/officeDocument/2006/relationships/hyperlink" Target="http://hdl.handle.net/20.500.12279/1091" TargetMode="External"/><Relationship Id="rId5" Type="http://schemas.openxmlformats.org/officeDocument/2006/relationships/tags" Target="../tags/tag15.xml"/><Relationship Id="rId15" Type="http://schemas.openxmlformats.org/officeDocument/2006/relationships/tags" Target="../tags/tag25.xml"/><Relationship Id="rId23" Type="http://schemas.openxmlformats.org/officeDocument/2006/relationships/hyperlink" Target="https://openmoodle.uclouvain.be/local/ucl/home.php" TargetMode="External"/><Relationship Id="rId10" Type="http://schemas.openxmlformats.org/officeDocument/2006/relationships/tags" Target="../tags/tag20.xml"/><Relationship Id="rId19" Type="http://schemas.openxmlformats.org/officeDocument/2006/relationships/image" Target="../media/image76.jpg"/><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 Id="rId22" Type="http://schemas.openxmlformats.org/officeDocument/2006/relationships/hyperlink" Target="https://oer.uclouvain.be/jspui/handle/20.500.12279/108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30.xml.rels><?xml version="1.0" encoding="UTF-8" standalone="yes"?>
<Relationships xmlns="http://schemas.openxmlformats.org/package/2006/relationships"><Relationship Id="rId8" Type="http://schemas.openxmlformats.org/officeDocument/2006/relationships/hyperlink" Target="https://archives.uclouvain.be/collections/browse" TargetMode="External"/><Relationship Id="rId3" Type="http://schemas.openxmlformats.org/officeDocument/2006/relationships/hyperlink" Target="https://www.flickr.com/" TargetMode="External"/><Relationship Id="rId7" Type="http://schemas.openxmlformats.org/officeDocument/2006/relationships/hyperlink" Target="https://photothequeucl.uclouvain.be/library/" TargetMode="External"/><Relationship Id="rId2" Type="http://schemas.openxmlformats.org/officeDocument/2006/relationships/hyperlink" Target="https://archives.uclouvain.be/atom/" TargetMode="External"/><Relationship Id="rId1" Type="http://schemas.openxmlformats.org/officeDocument/2006/relationships/slideLayout" Target="../slideLayouts/slideLayout2.xml"/><Relationship Id="rId6" Type="http://schemas.openxmlformats.org/officeDocument/2006/relationships/hyperlink" Target="https://www.pexels.com/fr-fr/" TargetMode="External"/><Relationship Id="rId5" Type="http://schemas.openxmlformats.org/officeDocument/2006/relationships/hyperlink" Target="https://thenounproject.com/" TargetMode="External"/><Relationship Id="rId4" Type="http://schemas.openxmlformats.org/officeDocument/2006/relationships/hyperlink" Target="https://openmoodle.uclouvain.be/local/ucl/home.php" TargetMode="External"/><Relationship Id="rId9" Type="http://schemas.openxmlformats.org/officeDocument/2006/relationships/hyperlink" Target="https://commons.wikimedia.org/wiki/Main_Page"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mailto:flore.louette@uclouvain.be" TargetMode="External"/><Relationship Id="rId3" Type="http://schemas.openxmlformats.org/officeDocument/2006/relationships/image" Target="../media/image3.emf"/><Relationship Id="rId7"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6.jp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unesco.org/fr/open-educational-resourc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0.png"/><Relationship Id="rId3" Type="http://schemas.microsoft.com/office/2018/10/relationships/comments" Target="../comments/modernComment_166_B343B1E6.xml"/><Relationship Id="rId7" Type="http://schemas.openxmlformats.org/officeDocument/2006/relationships/image" Target="../media/image24.png"/><Relationship Id="rId12" Type="http://schemas.openxmlformats.org/officeDocument/2006/relationships/image" Target="../media/image27.png"/><Relationship Id="rId17" Type="http://schemas.openxmlformats.org/officeDocument/2006/relationships/image" Target="../media/image29.png"/><Relationship Id="rId2" Type="http://schemas.openxmlformats.org/officeDocument/2006/relationships/notesSlide" Target="../notesSlides/notesSlide6.xml"/><Relationship Id="rId16" Type="http://schemas.openxmlformats.org/officeDocument/2006/relationships/image" Target="../media/image29.png"/><Relationship Id="rId1" Type="http://schemas.openxmlformats.org/officeDocument/2006/relationships/slideLayout" Target="../slideLayouts/slideLayout1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130.png"/><Relationship Id="rId15" Type="http://schemas.openxmlformats.org/officeDocument/2006/relationships/image" Target="../media/image280.png"/><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17AA3E2-E281-4EBF-9711-2AA839E6C8E5}"/>
              </a:ext>
            </a:extLst>
          </p:cNvPr>
          <p:cNvSpPr/>
          <p:nvPr/>
        </p:nvSpPr>
        <p:spPr>
          <a:xfrm>
            <a:off x="0" y="0"/>
            <a:ext cx="4305993" cy="6858000"/>
          </a:xfrm>
          <a:prstGeom prst="rect">
            <a:avLst/>
          </a:prstGeom>
          <a:solidFill>
            <a:srgbClr val="D36135"/>
          </a:solidFill>
          <a:ln>
            <a:noFill/>
          </a:ln>
          <a:effectLst>
            <a:outerShdw blurRad="215900" dist="38100" dir="5400000" sx="101000" sy="101000" algn="ctr" rotWithShape="0">
              <a:srgbClr val="000000">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solidFill>
                <a:srgbClr val="ED7D31"/>
              </a:solidFill>
            </a:endParaRPr>
          </a:p>
        </p:txBody>
      </p:sp>
      <p:sp>
        <p:nvSpPr>
          <p:cNvPr id="2" name="Titre 1">
            <a:extLst>
              <a:ext uri="{FF2B5EF4-FFF2-40B4-BE49-F238E27FC236}">
                <a16:creationId xmlns:a16="http://schemas.microsoft.com/office/drawing/2014/main" id="{71291796-E843-8A00-9784-4DC6E637DED5}"/>
              </a:ext>
            </a:extLst>
          </p:cNvPr>
          <p:cNvSpPr>
            <a:spLocks noGrp="1"/>
          </p:cNvSpPr>
          <p:nvPr>
            <p:ph type="ctrTitle"/>
          </p:nvPr>
        </p:nvSpPr>
        <p:spPr>
          <a:xfrm>
            <a:off x="4802073" y="640080"/>
            <a:ext cx="7076660" cy="3493258"/>
          </a:xfrm>
          <a:noFill/>
        </p:spPr>
        <p:txBody>
          <a:bodyPr>
            <a:normAutofit/>
          </a:bodyPr>
          <a:lstStyle/>
          <a:p>
            <a:pPr algn="l"/>
            <a:r>
              <a:rPr lang="fr-FR" dirty="0">
                <a:solidFill>
                  <a:srgbClr val="008080"/>
                </a:solidFill>
                <a:latin typeface="Montserrat" panose="00000500000000000000" pitchFamily="2" charset="0"/>
                <a:cs typeface="Angsana New" panose="020B0502040204020203" pitchFamily="18" charset="-34"/>
              </a:rPr>
              <a:t>45’ pour </a:t>
            </a:r>
            <a:r>
              <a:rPr lang="fr-FR" dirty="0">
                <a:latin typeface="Montserrat" panose="00000500000000000000" pitchFamily="2" charset="0"/>
                <a:cs typeface="Angsana New" panose="020B0502040204020203" pitchFamily="18" charset="-34"/>
              </a:rPr>
              <a:t>partager ses ressources pédagogiques sur la plateforme OER</a:t>
            </a:r>
            <a:r>
              <a:rPr lang="fr-FR" dirty="0">
                <a:solidFill>
                  <a:srgbClr val="008080"/>
                </a:solidFill>
                <a:latin typeface="Montserrat" panose="00000500000000000000" pitchFamily="2" charset="0"/>
                <a:cs typeface="Angsana New" panose="020B0502040204020203" pitchFamily="18" charset="-34"/>
              </a:rPr>
              <a:t> </a:t>
            </a:r>
            <a:endParaRPr lang="fr-BE" sz="4000" i="1" dirty="0">
              <a:solidFill>
                <a:srgbClr val="008080"/>
              </a:solidFill>
              <a:latin typeface="Montserrat" panose="00000500000000000000" pitchFamily="2" charset="0"/>
              <a:cs typeface="Angsana New" panose="020B0502040204020203" pitchFamily="18" charset="-34"/>
            </a:endParaRPr>
          </a:p>
        </p:txBody>
      </p:sp>
      <p:sp>
        <p:nvSpPr>
          <p:cNvPr id="3" name="Sous-titre 2">
            <a:extLst>
              <a:ext uri="{FF2B5EF4-FFF2-40B4-BE49-F238E27FC236}">
                <a16:creationId xmlns:a16="http://schemas.microsoft.com/office/drawing/2014/main" id="{000B0A73-31A9-844A-F8F9-06907BB990AB}"/>
              </a:ext>
            </a:extLst>
          </p:cNvPr>
          <p:cNvSpPr>
            <a:spLocks noGrp="1"/>
          </p:cNvSpPr>
          <p:nvPr>
            <p:ph type="subTitle" idx="1"/>
          </p:nvPr>
        </p:nvSpPr>
        <p:spPr>
          <a:xfrm>
            <a:off x="4949759" y="4393579"/>
            <a:ext cx="7076660" cy="1824341"/>
          </a:xfrm>
          <a:noFill/>
        </p:spPr>
        <p:txBody>
          <a:bodyPr>
            <a:normAutofit/>
          </a:bodyPr>
          <a:lstStyle/>
          <a:p>
            <a:pPr algn="l"/>
            <a:r>
              <a:rPr lang="fr-FR" dirty="0" err="1">
                <a:solidFill>
                  <a:schemeClr val="accent2"/>
                </a:solidFill>
                <a:latin typeface="Montserrat" panose="00000500000000000000" pitchFamily="2" charset="0"/>
              </a:rPr>
              <a:t>LLDays</a:t>
            </a:r>
            <a:r>
              <a:rPr lang="fr-FR" dirty="0">
                <a:solidFill>
                  <a:schemeClr val="accent2"/>
                </a:solidFill>
                <a:latin typeface="Montserrat" panose="00000500000000000000" pitchFamily="2" charset="0"/>
              </a:rPr>
              <a:t> – Flore Louette</a:t>
            </a:r>
            <a:endParaRPr lang="fr-BE" dirty="0">
              <a:solidFill>
                <a:schemeClr val="accent2"/>
              </a:solidFill>
              <a:latin typeface="Montserrat" panose="00000500000000000000" pitchFamily="2" charset="0"/>
            </a:endParaRPr>
          </a:p>
        </p:txBody>
      </p:sp>
      <p:pic>
        <p:nvPicPr>
          <p:cNvPr id="17" name="Image 16" descr="Une image contenant texte&#10;&#10;Description générée automatiquement">
            <a:extLst>
              <a:ext uri="{FF2B5EF4-FFF2-40B4-BE49-F238E27FC236}">
                <a16:creationId xmlns:a16="http://schemas.microsoft.com/office/drawing/2014/main" id="{77B233D0-0D4E-B7C2-EBB1-BDE61C0F5F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659" y="5921434"/>
            <a:ext cx="2679555" cy="592971"/>
          </a:xfrm>
          <a:prstGeom prst="rect">
            <a:avLst/>
          </a:prstGeom>
        </p:spPr>
      </p:pic>
      <p:sp>
        <p:nvSpPr>
          <p:cNvPr id="19" name="ZoneTexte 18">
            <a:extLst>
              <a:ext uri="{FF2B5EF4-FFF2-40B4-BE49-F238E27FC236}">
                <a16:creationId xmlns:a16="http://schemas.microsoft.com/office/drawing/2014/main" id="{B29A2C26-9DB1-FDD1-8F99-BC790E25A429}"/>
              </a:ext>
            </a:extLst>
          </p:cNvPr>
          <p:cNvSpPr txBox="1"/>
          <p:nvPr/>
        </p:nvSpPr>
        <p:spPr>
          <a:xfrm>
            <a:off x="3970867" y="3282434"/>
            <a:ext cx="8449732" cy="369332"/>
          </a:xfrm>
          <a:prstGeom prst="rect">
            <a:avLst/>
          </a:prstGeom>
          <a:noFill/>
        </p:spPr>
        <p:txBody>
          <a:bodyPr wrap="square">
            <a:spAutoFit/>
          </a:bodyPr>
          <a:lstStyle/>
          <a:p>
            <a:r>
              <a:rPr lang="fr-BE" dirty="0"/>
              <a:t> </a:t>
            </a:r>
          </a:p>
        </p:txBody>
      </p:sp>
      <p:sp>
        <p:nvSpPr>
          <p:cNvPr id="4" name="Rectangle 3">
            <a:extLst>
              <a:ext uri="{FF2B5EF4-FFF2-40B4-BE49-F238E27FC236}">
                <a16:creationId xmlns:a16="http://schemas.microsoft.com/office/drawing/2014/main" id="{E1CAA44C-F955-6A4C-53B0-05D696987BC7}"/>
              </a:ext>
            </a:extLst>
          </p:cNvPr>
          <p:cNvSpPr/>
          <p:nvPr/>
        </p:nvSpPr>
        <p:spPr>
          <a:xfrm>
            <a:off x="507076" y="1604356"/>
            <a:ext cx="3463791" cy="3299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7" name="Image 6">
            <a:extLst>
              <a:ext uri="{FF2B5EF4-FFF2-40B4-BE49-F238E27FC236}">
                <a16:creationId xmlns:a16="http://schemas.microsoft.com/office/drawing/2014/main" id="{89084A37-98E8-D091-B23F-2EA4BFD34B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151" y="2197367"/>
            <a:ext cx="3238646" cy="2170133"/>
          </a:xfrm>
          <a:prstGeom prst="rect">
            <a:avLst/>
          </a:prstGeom>
        </p:spPr>
      </p:pic>
      <p:sp>
        <p:nvSpPr>
          <p:cNvPr id="26" name="Organigramme : Connecteur 25">
            <a:extLst>
              <a:ext uri="{FF2B5EF4-FFF2-40B4-BE49-F238E27FC236}">
                <a16:creationId xmlns:a16="http://schemas.microsoft.com/office/drawing/2014/main" id="{00AD47D7-C12E-DA13-4EFA-97713681B004}"/>
              </a:ext>
            </a:extLst>
          </p:cNvPr>
          <p:cNvSpPr/>
          <p:nvPr/>
        </p:nvSpPr>
        <p:spPr>
          <a:xfrm>
            <a:off x="114068" y="1211348"/>
            <a:ext cx="786016" cy="786016"/>
          </a:xfrm>
          <a:prstGeom prst="flowChartConnector">
            <a:avLst/>
          </a:prstGeom>
          <a:solidFill>
            <a:srgbClr val="0080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5" name="Image 4">
            <a:extLst>
              <a:ext uri="{FF2B5EF4-FFF2-40B4-BE49-F238E27FC236}">
                <a16:creationId xmlns:a16="http://schemas.microsoft.com/office/drawing/2014/main" id="{5EE97EDB-7A65-A156-EDE5-5EEC25D6F0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3268" y="5889485"/>
            <a:ext cx="745295" cy="714103"/>
          </a:xfrm>
          <a:prstGeom prst="rect">
            <a:avLst/>
          </a:prstGeom>
        </p:spPr>
      </p:pic>
      <p:pic>
        <p:nvPicPr>
          <p:cNvPr id="15" name="Image 14" descr="Une image contenant texte, clipart&#10;&#10;Description générée automatiquement">
            <a:extLst>
              <a:ext uri="{FF2B5EF4-FFF2-40B4-BE49-F238E27FC236}">
                <a16:creationId xmlns:a16="http://schemas.microsoft.com/office/drawing/2014/main" id="{3D2B228E-A5C8-6FE8-AD6E-8BC41873F7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6360" y="6246538"/>
            <a:ext cx="1324026" cy="463245"/>
          </a:xfrm>
          <a:prstGeom prst="rect">
            <a:avLst/>
          </a:prstGeom>
        </p:spPr>
      </p:pic>
      <p:pic>
        <p:nvPicPr>
          <p:cNvPr id="6" name="Image 5" descr="Une image contenant texte&#10;&#10;Description générée automatiquement">
            <a:extLst>
              <a:ext uri="{FF2B5EF4-FFF2-40B4-BE49-F238E27FC236}">
                <a16:creationId xmlns:a16="http://schemas.microsoft.com/office/drawing/2014/main" id="{BC494BA5-1BBE-E815-DFC7-02B623EA6E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20380" y="6008709"/>
            <a:ext cx="1441770" cy="476056"/>
          </a:xfrm>
          <a:prstGeom prst="rect">
            <a:avLst/>
          </a:prstGeom>
        </p:spPr>
      </p:pic>
      <p:pic>
        <p:nvPicPr>
          <p:cNvPr id="14" name="Image 13">
            <a:extLst>
              <a:ext uri="{FF2B5EF4-FFF2-40B4-BE49-F238E27FC236}">
                <a16:creationId xmlns:a16="http://schemas.microsoft.com/office/drawing/2014/main" id="{7E1C1E05-AE07-C812-F229-42821621CAEA}"/>
              </a:ext>
            </a:extLst>
          </p:cNvPr>
          <p:cNvPicPr>
            <a:picLocks noChangeAspect="1"/>
          </p:cNvPicPr>
          <p:nvPr/>
        </p:nvPicPr>
        <p:blipFill>
          <a:blip r:embed="rId7"/>
          <a:stretch>
            <a:fillRect/>
          </a:stretch>
        </p:blipFill>
        <p:spPr>
          <a:xfrm>
            <a:off x="103072" y="5671168"/>
            <a:ext cx="3962333" cy="1093501"/>
          </a:xfrm>
          <a:prstGeom prst="rect">
            <a:avLst/>
          </a:prstGeom>
        </p:spPr>
      </p:pic>
      <p:sp>
        <p:nvSpPr>
          <p:cNvPr id="8" name="ZoneTexte 7">
            <a:extLst>
              <a:ext uri="{FF2B5EF4-FFF2-40B4-BE49-F238E27FC236}">
                <a16:creationId xmlns:a16="http://schemas.microsoft.com/office/drawing/2014/main" id="{81D29235-B79D-8810-2E03-DB9EF2ADE5C3}"/>
              </a:ext>
            </a:extLst>
          </p:cNvPr>
          <p:cNvSpPr txBox="1"/>
          <p:nvPr/>
        </p:nvSpPr>
        <p:spPr>
          <a:xfrm>
            <a:off x="10610491" y="148217"/>
            <a:ext cx="1469895" cy="286232"/>
          </a:xfrm>
          <a:prstGeom prst="rect">
            <a:avLst/>
          </a:prstGeom>
          <a:noFill/>
        </p:spPr>
        <p:txBody>
          <a:bodyPr wrap="square" rtlCol="0">
            <a:spAutoFit/>
          </a:bodyPr>
          <a:lstStyle/>
          <a:p>
            <a:pPr defTabSz="914400">
              <a:lnSpc>
                <a:spcPct val="90000"/>
              </a:lnSpc>
              <a:spcBef>
                <a:spcPct val="0"/>
              </a:spcBef>
            </a:pPr>
            <a:r>
              <a:rPr lang="fr-FR" sz="1400" dirty="0">
                <a:solidFill>
                  <a:srgbClr val="ED7D31"/>
                </a:solidFill>
                <a:latin typeface="Montserrat" panose="00000500000000000000" pitchFamily="2" charset="0"/>
                <a:ea typeface="+mj-ea"/>
                <a:cs typeface="+mj-cs"/>
              </a:rPr>
              <a:t>Mars 2025</a:t>
            </a:r>
            <a:endParaRPr lang="fr-BE" sz="1400" dirty="0">
              <a:solidFill>
                <a:srgbClr val="ED7D31"/>
              </a:solidFill>
              <a:latin typeface="Montserrat" panose="00000500000000000000" pitchFamily="2" charset="0"/>
              <a:ea typeface="+mj-ea"/>
              <a:cs typeface="+mj-cs"/>
            </a:endParaRPr>
          </a:p>
        </p:txBody>
      </p:sp>
    </p:spTree>
    <p:extLst>
      <p:ext uri="{BB962C8B-B14F-4D97-AF65-F5344CB8AC3E}">
        <p14:creationId xmlns:p14="http://schemas.microsoft.com/office/powerpoint/2010/main" val="2107231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3D97D3BB-BDC3-4132-BC62-033B3EA7E179}"/>
              </a:ext>
            </a:extLst>
          </p:cNvPr>
          <p:cNvSpPr txBox="1"/>
          <p:nvPr/>
        </p:nvSpPr>
        <p:spPr>
          <a:xfrm>
            <a:off x="5198050" y="2485152"/>
            <a:ext cx="1122423" cy="748988"/>
          </a:xfrm>
          <a:prstGeom prst="rect">
            <a:avLst/>
          </a:prstGeom>
          <a:noFill/>
        </p:spPr>
        <p:txBody>
          <a:bodyPr wrap="none" rtlCol="0">
            <a:spAutoFit/>
          </a:bodyPr>
          <a:lstStyle/>
          <a:p>
            <a:r>
              <a:rPr lang="fr-FR" sz="4267" dirty="0">
                <a:solidFill>
                  <a:srgbClr val="008080"/>
                </a:solidFill>
                <a:latin typeface="Montserrat" panose="00000500000000000000" pitchFamily="2" charset="0"/>
              </a:rPr>
              <a:t>XX</a:t>
            </a:r>
            <a:r>
              <a:rPr lang="fr-FR" sz="4267" u="sng" baseline="30000" dirty="0">
                <a:solidFill>
                  <a:srgbClr val="008080"/>
                </a:solidFill>
                <a:latin typeface="Montserrat" panose="00000500000000000000" pitchFamily="2" charset="0"/>
              </a:rPr>
              <a:t>e</a:t>
            </a:r>
            <a:endParaRPr lang="fr-BE" sz="5333" u="sng" baseline="30000" dirty="0">
              <a:solidFill>
                <a:srgbClr val="008080"/>
              </a:solidFill>
              <a:latin typeface="Montserrat" panose="00000500000000000000" pitchFamily="2" charset="0"/>
            </a:endParaRPr>
          </a:p>
        </p:txBody>
      </p:sp>
      <p:sp>
        <p:nvSpPr>
          <p:cNvPr id="9" name="ZoneTexte 8">
            <a:extLst>
              <a:ext uri="{FF2B5EF4-FFF2-40B4-BE49-F238E27FC236}">
                <a16:creationId xmlns:a16="http://schemas.microsoft.com/office/drawing/2014/main" id="{4800B2F2-0413-55F9-D55F-00C035B43656}"/>
              </a:ext>
            </a:extLst>
          </p:cNvPr>
          <p:cNvSpPr txBox="1"/>
          <p:nvPr/>
        </p:nvSpPr>
        <p:spPr>
          <a:xfrm>
            <a:off x="2537352" y="1664416"/>
            <a:ext cx="6834064" cy="74879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2133" b="1" dirty="0">
                <a:solidFill>
                  <a:srgbClr val="008080"/>
                </a:solidFill>
                <a:latin typeface="Montserrat" panose="00000500000000000000" pitchFamily="2" charset="0"/>
              </a:rPr>
              <a:t>Croyance dans le droit des gens à accéder aux connaissances</a:t>
            </a:r>
            <a:endParaRPr lang="fr-BE" sz="2133" b="1" dirty="0">
              <a:solidFill>
                <a:srgbClr val="008080"/>
              </a:solidFill>
              <a:latin typeface="Montserrat" panose="00000500000000000000" pitchFamily="2" charset="0"/>
            </a:endParaRPr>
          </a:p>
        </p:txBody>
      </p:sp>
      <p:cxnSp>
        <p:nvCxnSpPr>
          <p:cNvPr id="12" name="Connecteur droit 11">
            <a:extLst>
              <a:ext uri="{FF2B5EF4-FFF2-40B4-BE49-F238E27FC236}">
                <a16:creationId xmlns:a16="http://schemas.microsoft.com/office/drawing/2014/main" id="{E6001D46-12A1-D951-E560-3EFC199F8834}"/>
              </a:ext>
            </a:extLst>
          </p:cNvPr>
          <p:cNvCxnSpPr>
            <a:cxnSpLocks/>
            <a:stCxn id="8" idx="2"/>
          </p:cNvCxnSpPr>
          <p:nvPr/>
        </p:nvCxnSpPr>
        <p:spPr>
          <a:xfrm>
            <a:off x="5759262" y="3234140"/>
            <a:ext cx="28907" cy="2709460"/>
          </a:xfrm>
          <a:prstGeom prst="line">
            <a:avLst/>
          </a:prstGeom>
          <a:ln w="38100">
            <a:solidFill>
              <a:srgbClr val="00808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90323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llipse 14">
            <a:extLst>
              <a:ext uri="{FF2B5EF4-FFF2-40B4-BE49-F238E27FC236}">
                <a16:creationId xmlns:a16="http://schemas.microsoft.com/office/drawing/2014/main" id="{DA8D2C31-4DF9-4DF7-DD4D-C8AA84AE9273}"/>
              </a:ext>
            </a:extLst>
          </p:cNvPr>
          <p:cNvSpPr/>
          <p:nvPr/>
        </p:nvSpPr>
        <p:spPr>
          <a:xfrm>
            <a:off x="2118323" y="5236647"/>
            <a:ext cx="940800" cy="892800"/>
          </a:xfrm>
          <a:prstGeom prst="ellipse">
            <a:avLst/>
          </a:prstGeom>
          <a:solidFill>
            <a:srgbClr val="00808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BE" sz="2400">
              <a:solidFill>
                <a:srgbClr val="008080"/>
              </a:solidFill>
              <a:latin typeface="Montserrat" panose="00000500000000000000" pitchFamily="2" charset="0"/>
            </a:endParaRPr>
          </a:p>
        </p:txBody>
      </p:sp>
      <p:sp>
        <p:nvSpPr>
          <p:cNvPr id="16" name="ZoneTexte 15">
            <a:extLst>
              <a:ext uri="{FF2B5EF4-FFF2-40B4-BE49-F238E27FC236}">
                <a16:creationId xmlns:a16="http://schemas.microsoft.com/office/drawing/2014/main" id="{3D97D3BB-BDC3-4132-BC62-033B3EA7E179}"/>
              </a:ext>
            </a:extLst>
          </p:cNvPr>
          <p:cNvSpPr txBox="1"/>
          <p:nvPr/>
        </p:nvSpPr>
        <p:spPr>
          <a:xfrm>
            <a:off x="1820771" y="4495288"/>
            <a:ext cx="1382110" cy="748988"/>
          </a:xfrm>
          <a:prstGeom prst="rect">
            <a:avLst/>
          </a:prstGeom>
          <a:noFill/>
        </p:spPr>
        <p:txBody>
          <a:bodyPr wrap="none" rtlCol="0">
            <a:spAutoFit/>
          </a:bodyPr>
          <a:lstStyle/>
          <a:p>
            <a:r>
              <a:rPr lang="fr-FR" sz="4267" dirty="0">
                <a:solidFill>
                  <a:srgbClr val="008080"/>
                </a:solidFill>
                <a:latin typeface="Montserrat" panose="00000500000000000000" pitchFamily="2" charset="0"/>
              </a:rPr>
              <a:t>1969</a:t>
            </a:r>
            <a:endParaRPr lang="fr-BE" sz="4267" u="sng" baseline="30000" dirty="0">
              <a:solidFill>
                <a:srgbClr val="008080"/>
              </a:solidFill>
              <a:latin typeface="Montserrat" panose="00000500000000000000" pitchFamily="2" charset="0"/>
            </a:endParaRPr>
          </a:p>
        </p:txBody>
      </p:sp>
      <p:sp>
        <p:nvSpPr>
          <p:cNvPr id="17" name="ZoneTexte 16">
            <a:extLst>
              <a:ext uri="{FF2B5EF4-FFF2-40B4-BE49-F238E27FC236}">
                <a16:creationId xmlns:a16="http://schemas.microsoft.com/office/drawing/2014/main" id="{4800B2F2-0413-55F9-D55F-00C035B43656}"/>
              </a:ext>
            </a:extLst>
          </p:cNvPr>
          <p:cNvSpPr txBox="1"/>
          <p:nvPr/>
        </p:nvSpPr>
        <p:spPr>
          <a:xfrm>
            <a:off x="513863" y="1730557"/>
            <a:ext cx="4149717" cy="1828065"/>
          </a:xfrm>
          <a:prstGeom prst="rect">
            <a:avLst/>
          </a:prstGeom>
          <a:noFill/>
        </p:spPr>
        <p:txBody>
          <a:bodyPr wrap="square" rtlCol="0">
            <a:spAutoFit/>
          </a:bodyPr>
          <a:lstStyle/>
          <a:p>
            <a:pPr algn="ctr">
              <a:lnSpc>
                <a:spcPct val="107000"/>
              </a:lnSpc>
              <a:spcAft>
                <a:spcPts val="1067"/>
              </a:spcAft>
            </a:pPr>
            <a:r>
              <a:rPr lang="fr-BE" sz="2133" kern="100" dirty="0">
                <a:solidFill>
                  <a:srgbClr val="008080"/>
                </a:solidFill>
                <a:latin typeface="Montserrat" panose="00000500000000000000" pitchFamily="2" charset="0"/>
                <a:ea typeface="Aptos" panose="020B0004020202020204" pitchFamily="34" charset="0"/>
                <a:cs typeface="Times New Roman" panose="02020603050405020304" pitchFamily="18" charset="0"/>
              </a:rPr>
              <a:t>Création au Royaume-Uni d’une </a:t>
            </a:r>
            <a:r>
              <a:rPr lang="fr-BE" sz="2133" kern="100" dirty="0">
                <a:solidFill>
                  <a:srgbClr val="D36135"/>
                </a:solidFill>
                <a:latin typeface="Montserrat" panose="00000500000000000000" pitchFamily="2" charset="0"/>
                <a:ea typeface="Aptos" panose="020B0004020202020204" pitchFamily="34" charset="0"/>
                <a:cs typeface="Times New Roman" panose="02020603050405020304" pitchFamily="18" charset="0"/>
              </a:rPr>
              <a:t>université pionnière </a:t>
            </a:r>
            <a:r>
              <a:rPr lang="fr-BE" sz="2133" kern="100" dirty="0">
                <a:solidFill>
                  <a:srgbClr val="008080"/>
                </a:solidFill>
                <a:latin typeface="Montserrat" panose="00000500000000000000" pitchFamily="2" charset="0"/>
                <a:ea typeface="Aptos" panose="020B0004020202020204" pitchFamily="34" charset="0"/>
                <a:cs typeface="Times New Roman" panose="02020603050405020304" pitchFamily="18" charset="0"/>
              </a:rPr>
              <a:t>dans l’enseignement à distance et ouverte au monde entier</a:t>
            </a:r>
          </a:p>
        </p:txBody>
      </p:sp>
      <p:sp>
        <p:nvSpPr>
          <p:cNvPr id="5" name="Ellipse 4">
            <a:extLst>
              <a:ext uri="{FF2B5EF4-FFF2-40B4-BE49-F238E27FC236}">
                <a16:creationId xmlns:a16="http://schemas.microsoft.com/office/drawing/2014/main" id="{DA8D2C31-4DF9-4DF7-DD4D-C8AA84AE9273}"/>
              </a:ext>
            </a:extLst>
          </p:cNvPr>
          <p:cNvSpPr/>
          <p:nvPr/>
        </p:nvSpPr>
        <p:spPr>
          <a:xfrm>
            <a:off x="6250387" y="5236646"/>
            <a:ext cx="940800" cy="892800"/>
          </a:xfrm>
          <a:prstGeom prst="ellipse">
            <a:avLst/>
          </a:prstGeom>
          <a:solidFill>
            <a:srgbClr val="00808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BE" sz="2400">
              <a:solidFill>
                <a:srgbClr val="008080"/>
              </a:solidFill>
              <a:latin typeface="Montserrat" panose="00000500000000000000" pitchFamily="2" charset="0"/>
            </a:endParaRPr>
          </a:p>
        </p:txBody>
      </p:sp>
      <p:sp>
        <p:nvSpPr>
          <p:cNvPr id="6" name="ZoneTexte 5">
            <a:extLst>
              <a:ext uri="{FF2B5EF4-FFF2-40B4-BE49-F238E27FC236}">
                <a16:creationId xmlns:a16="http://schemas.microsoft.com/office/drawing/2014/main" id="{3D97D3BB-BDC3-4132-BC62-033B3EA7E179}"/>
              </a:ext>
            </a:extLst>
          </p:cNvPr>
          <p:cNvSpPr txBox="1"/>
          <p:nvPr/>
        </p:nvSpPr>
        <p:spPr>
          <a:xfrm>
            <a:off x="5950494" y="4487659"/>
            <a:ext cx="1370888" cy="748988"/>
          </a:xfrm>
          <a:prstGeom prst="rect">
            <a:avLst/>
          </a:prstGeom>
          <a:noFill/>
        </p:spPr>
        <p:txBody>
          <a:bodyPr wrap="none" rtlCol="0">
            <a:spAutoFit/>
          </a:bodyPr>
          <a:lstStyle/>
          <a:p>
            <a:r>
              <a:rPr lang="fr-FR" sz="4267" dirty="0">
                <a:solidFill>
                  <a:srgbClr val="008080"/>
                </a:solidFill>
                <a:latin typeface="Montserrat" panose="00000500000000000000" pitchFamily="2" charset="0"/>
              </a:rPr>
              <a:t>1997</a:t>
            </a:r>
            <a:endParaRPr lang="fr-BE" sz="4267" u="sng" baseline="30000" dirty="0">
              <a:solidFill>
                <a:srgbClr val="008080"/>
              </a:solidFill>
              <a:latin typeface="Montserrat" panose="00000500000000000000" pitchFamily="2" charset="0"/>
            </a:endParaRPr>
          </a:p>
        </p:txBody>
      </p:sp>
      <p:sp>
        <p:nvSpPr>
          <p:cNvPr id="10" name="ZoneTexte 9">
            <a:extLst>
              <a:ext uri="{FF2B5EF4-FFF2-40B4-BE49-F238E27FC236}">
                <a16:creationId xmlns:a16="http://schemas.microsoft.com/office/drawing/2014/main" id="{4800B2F2-0413-55F9-D55F-00C035B43656}"/>
              </a:ext>
            </a:extLst>
          </p:cNvPr>
          <p:cNvSpPr txBox="1"/>
          <p:nvPr/>
        </p:nvSpPr>
        <p:spPr>
          <a:xfrm>
            <a:off x="5059695" y="1776435"/>
            <a:ext cx="3152488" cy="1476879"/>
          </a:xfrm>
          <a:prstGeom prst="rect">
            <a:avLst/>
          </a:prstGeom>
          <a:noFill/>
        </p:spPr>
        <p:txBody>
          <a:bodyPr wrap="square" rtlCol="0">
            <a:spAutoFit/>
          </a:bodyPr>
          <a:lstStyle/>
          <a:p>
            <a:pPr algn="ctr">
              <a:lnSpc>
                <a:spcPct val="107000"/>
              </a:lnSpc>
              <a:spcAft>
                <a:spcPts val="1067"/>
              </a:spcAft>
            </a:pPr>
            <a:r>
              <a:rPr lang="fr-BE" sz="2133" kern="100" dirty="0">
                <a:solidFill>
                  <a:srgbClr val="008080"/>
                </a:solidFill>
                <a:latin typeface="Montserrat" panose="00000500000000000000" pitchFamily="2" charset="0"/>
                <a:ea typeface="Aptos" panose="020B0004020202020204" pitchFamily="34" charset="0"/>
                <a:cs typeface="Times New Roman" panose="02020603050405020304" pitchFamily="18" charset="0"/>
              </a:rPr>
              <a:t>Première plateforme de </a:t>
            </a:r>
            <a:r>
              <a:rPr lang="fr-BE" sz="2133" kern="100" dirty="0">
                <a:solidFill>
                  <a:srgbClr val="D36135"/>
                </a:solidFill>
                <a:latin typeface="Montserrat" panose="00000500000000000000" pitchFamily="2" charset="0"/>
                <a:ea typeface="Aptos" panose="020B0004020202020204" pitchFamily="34" charset="0"/>
                <a:cs typeface="Times New Roman" panose="02020603050405020304" pitchFamily="18" charset="0"/>
              </a:rPr>
              <a:t>dépôts de ressources éducatives libres </a:t>
            </a:r>
          </a:p>
        </p:txBody>
      </p:sp>
      <p:sp>
        <p:nvSpPr>
          <p:cNvPr id="12" name="ZoneTexte 11">
            <a:extLst>
              <a:ext uri="{FF2B5EF4-FFF2-40B4-BE49-F238E27FC236}">
                <a16:creationId xmlns:a16="http://schemas.microsoft.com/office/drawing/2014/main" id="{2879DB6F-C2DD-7F49-25D7-E648F83F2529}"/>
              </a:ext>
            </a:extLst>
          </p:cNvPr>
          <p:cNvSpPr txBox="1"/>
          <p:nvPr/>
        </p:nvSpPr>
        <p:spPr>
          <a:xfrm>
            <a:off x="5235968" y="3887572"/>
            <a:ext cx="2660861" cy="423321"/>
          </a:xfrm>
          <a:prstGeom prst="rect">
            <a:avLst/>
          </a:prstGeom>
          <a:noFill/>
        </p:spPr>
        <p:txBody>
          <a:bodyPr wrap="square" rtlCol="0">
            <a:spAutoFit/>
          </a:bodyPr>
          <a:lstStyle/>
          <a:p>
            <a:pPr algn="ctr">
              <a:lnSpc>
                <a:spcPct val="107000"/>
              </a:lnSpc>
              <a:spcAft>
                <a:spcPts val="1067"/>
              </a:spcAft>
            </a:pPr>
            <a:r>
              <a:rPr lang="fr-FR" sz="2133" dirty="0">
                <a:solidFill>
                  <a:srgbClr val="E57432"/>
                </a:solidFill>
                <a:latin typeface="Montserrat" panose="00000500000000000000" pitchFamily="2" charset="0"/>
              </a:rPr>
              <a:t>MERLOT</a:t>
            </a:r>
            <a:endParaRPr lang="fr-BE" sz="2133" kern="100" dirty="0">
              <a:solidFill>
                <a:srgbClr val="008080"/>
              </a:solidFill>
              <a:latin typeface="Montserrat" panose="00000500000000000000" pitchFamily="2" charset="0"/>
              <a:ea typeface="Aptos" panose="020B0004020202020204" pitchFamily="34" charset="0"/>
              <a:cs typeface="Times New Roman" panose="02020603050405020304" pitchFamily="18" charset="0"/>
            </a:endParaRPr>
          </a:p>
        </p:txBody>
      </p:sp>
      <p:pic>
        <p:nvPicPr>
          <p:cNvPr id="8" name="Graphique 7" descr="Toque d'étudiant avec un remplissage uni">
            <a:extLst>
              <a:ext uri="{FF2B5EF4-FFF2-40B4-BE49-F238E27FC236}">
                <a16:creationId xmlns:a16="http://schemas.microsoft.com/office/drawing/2014/main" id="{11264429-6960-E5E7-3294-62F0B70953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95219" y="5289543"/>
            <a:ext cx="787007" cy="787007"/>
          </a:xfrm>
          <a:prstGeom prst="rect">
            <a:avLst/>
          </a:prstGeom>
        </p:spPr>
      </p:pic>
      <p:pic>
        <p:nvPicPr>
          <p:cNvPr id="20" name="Graphique 19" descr="Livres avec un remplissage uni">
            <a:extLst>
              <a:ext uri="{FF2B5EF4-FFF2-40B4-BE49-F238E27FC236}">
                <a16:creationId xmlns:a16="http://schemas.microsoft.com/office/drawing/2014/main" id="{ECB0D723-236A-913B-7829-EE8D73B81D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04774" y="5364027"/>
            <a:ext cx="632025" cy="632025"/>
          </a:xfrm>
          <a:prstGeom prst="rect">
            <a:avLst/>
          </a:prstGeom>
        </p:spPr>
      </p:pic>
      <p:sp>
        <p:nvSpPr>
          <p:cNvPr id="3" name="ZoneTexte 2">
            <a:extLst>
              <a:ext uri="{FF2B5EF4-FFF2-40B4-BE49-F238E27FC236}">
                <a16:creationId xmlns:a16="http://schemas.microsoft.com/office/drawing/2014/main" id="{08F2A2E6-C245-F2E0-7905-8C34B0B69CA6}"/>
              </a:ext>
            </a:extLst>
          </p:cNvPr>
          <p:cNvSpPr txBox="1"/>
          <p:nvPr/>
        </p:nvSpPr>
        <p:spPr>
          <a:xfrm>
            <a:off x="1137662" y="3887572"/>
            <a:ext cx="2748328" cy="423321"/>
          </a:xfrm>
          <a:prstGeom prst="rect">
            <a:avLst/>
          </a:prstGeom>
          <a:noFill/>
        </p:spPr>
        <p:txBody>
          <a:bodyPr wrap="square" rtlCol="0">
            <a:spAutoFit/>
          </a:bodyPr>
          <a:lstStyle/>
          <a:p>
            <a:pPr algn="ctr">
              <a:lnSpc>
                <a:spcPct val="107000"/>
              </a:lnSpc>
              <a:spcAft>
                <a:spcPts val="1067"/>
              </a:spcAft>
            </a:pPr>
            <a:r>
              <a:rPr lang="fr-FR" sz="2133" dirty="0">
                <a:solidFill>
                  <a:srgbClr val="E57432"/>
                </a:solidFill>
                <a:latin typeface="Montserrat" panose="00000500000000000000" pitchFamily="2" charset="0"/>
              </a:rPr>
              <a:t>OPEN UNIVERSITY</a:t>
            </a:r>
            <a:endParaRPr lang="fr-BE" sz="2133" kern="100" dirty="0">
              <a:solidFill>
                <a:srgbClr val="008080"/>
              </a:solidFill>
              <a:latin typeface="Montserrat" panose="00000500000000000000" pitchFamily="2" charset="0"/>
              <a:ea typeface="Aptos" panose="020B0004020202020204"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B284ECE4-0B05-5826-0DBE-F09AFDE8E2A6}"/>
              </a:ext>
            </a:extLst>
          </p:cNvPr>
          <p:cNvSpPr txBox="1"/>
          <p:nvPr/>
        </p:nvSpPr>
        <p:spPr>
          <a:xfrm>
            <a:off x="8669396" y="1828573"/>
            <a:ext cx="3152488" cy="1476879"/>
          </a:xfrm>
          <a:prstGeom prst="rect">
            <a:avLst/>
          </a:prstGeom>
          <a:noFill/>
        </p:spPr>
        <p:txBody>
          <a:bodyPr wrap="square" rtlCol="0">
            <a:spAutoFit/>
          </a:bodyPr>
          <a:lstStyle/>
          <a:p>
            <a:pPr algn="ctr">
              <a:lnSpc>
                <a:spcPct val="107000"/>
              </a:lnSpc>
              <a:spcAft>
                <a:spcPts val="1067"/>
              </a:spcAft>
            </a:pPr>
            <a:r>
              <a:rPr lang="fr-BE" sz="2133" kern="100" dirty="0">
                <a:solidFill>
                  <a:srgbClr val="008080"/>
                </a:solidFill>
                <a:latin typeface="Montserrat" panose="00000500000000000000" pitchFamily="2" charset="0"/>
                <a:ea typeface="Aptos" panose="020B0004020202020204" pitchFamily="34" charset="0"/>
                <a:cs typeface="Times New Roman" panose="02020603050405020304" pitchFamily="18" charset="0"/>
              </a:rPr>
              <a:t>Invention d’un terme spécifique par le professeur </a:t>
            </a:r>
            <a:r>
              <a:rPr lang="fr-BE" sz="2133" kern="100" dirty="0">
                <a:solidFill>
                  <a:srgbClr val="D36135"/>
                </a:solidFill>
                <a:latin typeface="Montserrat" panose="00000500000000000000" pitchFamily="2" charset="0"/>
                <a:ea typeface="Aptos" panose="020B0004020202020204" pitchFamily="34" charset="0"/>
                <a:cs typeface="Times New Roman" panose="02020603050405020304" pitchFamily="18" charset="0"/>
              </a:rPr>
              <a:t>David </a:t>
            </a:r>
            <a:r>
              <a:rPr lang="fr-BE" sz="2133" kern="100" dirty="0" err="1">
                <a:solidFill>
                  <a:srgbClr val="D36135"/>
                </a:solidFill>
                <a:latin typeface="Montserrat" panose="00000500000000000000" pitchFamily="2" charset="0"/>
                <a:ea typeface="Aptos" panose="020B0004020202020204" pitchFamily="34" charset="0"/>
                <a:cs typeface="Times New Roman" panose="02020603050405020304" pitchFamily="18" charset="0"/>
              </a:rPr>
              <a:t>Wiley</a:t>
            </a:r>
            <a:endParaRPr lang="fr-BE" sz="2133" kern="100" dirty="0">
              <a:solidFill>
                <a:srgbClr val="D36135"/>
              </a:solidFill>
              <a:latin typeface="Montserrat" panose="00000500000000000000" pitchFamily="2" charset="0"/>
              <a:ea typeface="Aptos" panose="020B000402020202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2AC30F2B-2C25-F827-C564-DC187BEF8817}"/>
              </a:ext>
            </a:extLst>
          </p:cNvPr>
          <p:cNvSpPr txBox="1"/>
          <p:nvPr/>
        </p:nvSpPr>
        <p:spPr>
          <a:xfrm>
            <a:off x="9560197" y="4487658"/>
            <a:ext cx="1398140" cy="748988"/>
          </a:xfrm>
          <a:prstGeom prst="rect">
            <a:avLst/>
          </a:prstGeom>
          <a:noFill/>
        </p:spPr>
        <p:txBody>
          <a:bodyPr wrap="none" rtlCol="0">
            <a:spAutoFit/>
          </a:bodyPr>
          <a:lstStyle/>
          <a:p>
            <a:r>
              <a:rPr lang="fr-FR" sz="4267" dirty="0">
                <a:solidFill>
                  <a:srgbClr val="008080"/>
                </a:solidFill>
                <a:latin typeface="Montserrat" panose="00000500000000000000" pitchFamily="2" charset="0"/>
              </a:rPr>
              <a:t>1998</a:t>
            </a:r>
            <a:endParaRPr lang="fr-BE" sz="4267" u="sng" baseline="30000" dirty="0">
              <a:solidFill>
                <a:srgbClr val="008080"/>
              </a:solidFill>
              <a:latin typeface="Montserrat" panose="00000500000000000000" pitchFamily="2" charset="0"/>
            </a:endParaRPr>
          </a:p>
        </p:txBody>
      </p:sp>
      <p:sp>
        <p:nvSpPr>
          <p:cNvPr id="9" name="Ellipse 8">
            <a:extLst>
              <a:ext uri="{FF2B5EF4-FFF2-40B4-BE49-F238E27FC236}">
                <a16:creationId xmlns:a16="http://schemas.microsoft.com/office/drawing/2014/main" id="{D91BA8B9-9308-2037-BAE0-AD0322118E2D}"/>
              </a:ext>
            </a:extLst>
          </p:cNvPr>
          <p:cNvSpPr/>
          <p:nvPr/>
        </p:nvSpPr>
        <p:spPr>
          <a:xfrm>
            <a:off x="9788867" y="5185800"/>
            <a:ext cx="940800" cy="892800"/>
          </a:xfrm>
          <a:prstGeom prst="ellipse">
            <a:avLst/>
          </a:prstGeom>
          <a:solidFill>
            <a:srgbClr val="00808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BE" sz="2400" dirty="0">
              <a:solidFill>
                <a:srgbClr val="008080"/>
              </a:solidFill>
              <a:latin typeface="Montserrat" panose="00000500000000000000" pitchFamily="2" charset="0"/>
            </a:endParaRPr>
          </a:p>
        </p:txBody>
      </p:sp>
      <p:pic>
        <p:nvPicPr>
          <p:cNvPr id="13" name="Graphique 12" descr="Répéter avec un remplissage uni">
            <a:extLst>
              <a:ext uri="{FF2B5EF4-FFF2-40B4-BE49-F238E27FC236}">
                <a16:creationId xmlns:a16="http://schemas.microsoft.com/office/drawing/2014/main" id="{5DD6ED4F-3E56-9E02-54B2-394BF44F6BF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10755" y="5297314"/>
            <a:ext cx="669771" cy="669771"/>
          </a:xfrm>
          <a:prstGeom prst="rect">
            <a:avLst/>
          </a:prstGeom>
        </p:spPr>
      </p:pic>
      <p:sp>
        <p:nvSpPr>
          <p:cNvPr id="14" name="ZoneTexte 13">
            <a:extLst>
              <a:ext uri="{FF2B5EF4-FFF2-40B4-BE49-F238E27FC236}">
                <a16:creationId xmlns:a16="http://schemas.microsoft.com/office/drawing/2014/main" id="{BB2C9497-2140-BF71-2AF5-04384C8A95E0}"/>
              </a:ext>
            </a:extLst>
          </p:cNvPr>
          <p:cNvSpPr txBox="1"/>
          <p:nvPr/>
        </p:nvSpPr>
        <p:spPr>
          <a:xfrm>
            <a:off x="8928836" y="3887571"/>
            <a:ext cx="2660861" cy="423321"/>
          </a:xfrm>
          <a:prstGeom prst="rect">
            <a:avLst/>
          </a:prstGeom>
          <a:noFill/>
        </p:spPr>
        <p:txBody>
          <a:bodyPr wrap="square" rtlCol="0">
            <a:spAutoFit/>
          </a:bodyPr>
          <a:lstStyle/>
          <a:p>
            <a:pPr algn="ctr">
              <a:lnSpc>
                <a:spcPct val="107000"/>
              </a:lnSpc>
              <a:spcAft>
                <a:spcPts val="1067"/>
              </a:spcAft>
            </a:pPr>
            <a:r>
              <a:rPr lang="fr-FR" sz="2133" kern="100" dirty="0">
                <a:solidFill>
                  <a:srgbClr val="E57432"/>
                </a:solidFill>
                <a:latin typeface="Montserrat" panose="00000500000000000000" pitchFamily="2" charset="0"/>
                <a:ea typeface="Aptos" panose="020B0004020202020204" pitchFamily="34" charset="0"/>
                <a:cs typeface="Times New Roman" panose="02020603050405020304" pitchFamily="18" charset="0"/>
              </a:rPr>
              <a:t>CONTENU LIBRE</a:t>
            </a:r>
            <a:endParaRPr lang="fr-BE" sz="2133" kern="100" dirty="0">
              <a:solidFill>
                <a:srgbClr val="008080"/>
              </a:solidFill>
              <a:latin typeface="Montserrat" panose="00000500000000000000"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477966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3D97D3BB-BDC3-4132-BC62-033B3EA7E179}"/>
              </a:ext>
            </a:extLst>
          </p:cNvPr>
          <p:cNvSpPr txBox="1"/>
          <p:nvPr/>
        </p:nvSpPr>
        <p:spPr>
          <a:xfrm>
            <a:off x="1051588" y="729122"/>
            <a:ext cx="1287532" cy="748988"/>
          </a:xfrm>
          <a:prstGeom prst="rect">
            <a:avLst/>
          </a:prstGeom>
          <a:noFill/>
        </p:spPr>
        <p:txBody>
          <a:bodyPr wrap="none" rtlCol="0">
            <a:spAutoFit/>
          </a:bodyPr>
          <a:lstStyle/>
          <a:p>
            <a:r>
              <a:rPr lang="fr-FR" sz="4267" dirty="0">
                <a:solidFill>
                  <a:srgbClr val="008080"/>
                </a:solidFill>
                <a:latin typeface="Montserrat" panose="00000500000000000000" pitchFamily="2" charset="0"/>
              </a:rPr>
              <a:t>XXI</a:t>
            </a:r>
            <a:r>
              <a:rPr lang="fr-FR" sz="4267" u="sng" baseline="30000" dirty="0">
                <a:solidFill>
                  <a:srgbClr val="008080"/>
                </a:solidFill>
                <a:latin typeface="Montserrat" panose="00000500000000000000" pitchFamily="2" charset="0"/>
              </a:rPr>
              <a:t>e</a:t>
            </a:r>
            <a:endParaRPr lang="fr-BE" sz="5333" u="sng" baseline="30000" dirty="0">
              <a:solidFill>
                <a:srgbClr val="008080"/>
              </a:solidFill>
              <a:latin typeface="Montserrat" panose="00000500000000000000" pitchFamily="2" charset="0"/>
            </a:endParaRPr>
          </a:p>
        </p:txBody>
      </p:sp>
      <p:sp>
        <p:nvSpPr>
          <p:cNvPr id="9" name="ZoneTexte 8">
            <a:extLst>
              <a:ext uri="{FF2B5EF4-FFF2-40B4-BE49-F238E27FC236}">
                <a16:creationId xmlns:a16="http://schemas.microsoft.com/office/drawing/2014/main" id="{4800B2F2-0413-55F9-D55F-00C035B43656}"/>
              </a:ext>
            </a:extLst>
          </p:cNvPr>
          <p:cNvSpPr txBox="1"/>
          <p:nvPr/>
        </p:nvSpPr>
        <p:spPr>
          <a:xfrm>
            <a:off x="63062" y="273775"/>
            <a:ext cx="3394804" cy="42056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2133" b="1" dirty="0">
                <a:solidFill>
                  <a:srgbClr val="008080"/>
                </a:solidFill>
              </a:rPr>
              <a:t>Essor d’internet</a:t>
            </a:r>
            <a:endParaRPr lang="fr-BE" sz="2133" b="1" dirty="0">
              <a:solidFill>
                <a:srgbClr val="008080"/>
              </a:solidFill>
            </a:endParaRPr>
          </a:p>
        </p:txBody>
      </p:sp>
      <p:cxnSp>
        <p:nvCxnSpPr>
          <p:cNvPr id="12" name="Connecteur droit 11">
            <a:extLst>
              <a:ext uri="{FF2B5EF4-FFF2-40B4-BE49-F238E27FC236}">
                <a16:creationId xmlns:a16="http://schemas.microsoft.com/office/drawing/2014/main" id="{E6001D46-12A1-D951-E560-3EFC199F8834}"/>
              </a:ext>
            </a:extLst>
          </p:cNvPr>
          <p:cNvCxnSpPr>
            <a:cxnSpLocks/>
            <a:stCxn id="8" idx="2"/>
          </p:cNvCxnSpPr>
          <p:nvPr/>
        </p:nvCxnSpPr>
        <p:spPr>
          <a:xfrm>
            <a:off x="1695354" y="1478110"/>
            <a:ext cx="63777" cy="4650768"/>
          </a:xfrm>
          <a:prstGeom prst="line">
            <a:avLst/>
          </a:prstGeom>
          <a:ln w="38100">
            <a:solidFill>
              <a:srgbClr val="008080"/>
            </a:solidFill>
          </a:ln>
        </p:spPr>
        <p:style>
          <a:lnRef idx="1">
            <a:schemeClr val="dk1"/>
          </a:lnRef>
          <a:fillRef idx="0">
            <a:schemeClr val="dk1"/>
          </a:fillRef>
          <a:effectRef idx="0">
            <a:schemeClr val="dk1"/>
          </a:effectRef>
          <a:fontRef idx="minor">
            <a:schemeClr val="tx1"/>
          </a:fontRef>
        </p:style>
      </p:cxnSp>
      <p:sp>
        <p:nvSpPr>
          <p:cNvPr id="3" name="Ellipse 2">
            <a:extLst>
              <a:ext uri="{FF2B5EF4-FFF2-40B4-BE49-F238E27FC236}">
                <a16:creationId xmlns:a16="http://schemas.microsoft.com/office/drawing/2014/main" id="{DE17D234-8BBA-3D52-465B-017DCD61DDB2}"/>
              </a:ext>
            </a:extLst>
          </p:cNvPr>
          <p:cNvSpPr/>
          <p:nvPr/>
        </p:nvSpPr>
        <p:spPr>
          <a:xfrm>
            <a:off x="3988345" y="4380746"/>
            <a:ext cx="940800" cy="892800"/>
          </a:xfrm>
          <a:prstGeom prst="ellipse">
            <a:avLst/>
          </a:prstGeom>
          <a:solidFill>
            <a:srgbClr val="00808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BE" sz="2400">
              <a:solidFill>
                <a:srgbClr val="008080"/>
              </a:solidFill>
              <a:latin typeface="Montserrat" panose="00000500000000000000" pitchFamily="2" charset="0"/>
            </a:endParaRPr>
          </a:p>
        </p:txBody>
      </p:sp>
      <p:sp>
        <p:nvSpPr>
          <p:cNvPr id="4" name="ZoneTexte 3">
            <a:extLst>
              <a:ext uri="{FF2B5EF4-FFF2-40B4-BE49-F238E27FC236}">
                <a16:creationId xmlns:a16="http://schemas.microsoft.com/office/drawing/2014/main" id="{2ADD5FA0-9EDF-D39F-81FC-012193F4E5AE}"/>
              </a:ext>
            </a:extLst>
          </p:cNvPr>
          <p:cNvSpPr txBox="1"/>
          <p:nvPr/>
        </p:nvSpPr>
        <p:spPr>
          <a:xfrm>
            <a:off x="3792841" y="3530379"/>
            <a:ext cx="1417376" cy="748988"/>
          </a:xfrm>
          <a:prstGeom prst="rect">
            <a:avLst/>
          </a:prstGeom>
          <a:noFill/>
        </p:spPr>
        <p:txBody>
          <a:bodyPr wrap="none" rtlCol="0">
            <a:spAutoFit/>
          </a:bodyPr>
          <a:lstStyle/>
          <a:p>
            <a:r>
              <a:rPr lang="fr-FR" sz="4267" dirty="0">
                <a:solidFill>
                  <a:srgbClr val="008080"/>
                </a:solidFill>
                <a:latin typeface="Montserrat" panose="00000500000000000000" pitchFamily="2" charset="0"/>
              </a:rPr>
              <a:t>2001</a:t>
            </a:r>
            <a:endParaRPr lang="fr-BE" sz="5333" u="sng" baseline="30000" dirty="0">
              <a:solidFill>
                <a:srgbClr val="008080"/>
              </a:solidFill>
              <a:latin typeface="Montserrat" panose="00000500000000000000" pitchFamily="2" charset="0"/>
            </a:endParaRPr>
          </a:p>
        </p:txBody>
      </p:sp>
      <p:sp>
        <p:nvSpPr>
          <p:cNvPr id="5" name="ZoneTexte 4">
            <a:extLst>
              <a:ext uri="{FF2B5EF4-FFF2-40B4-BE49-F238E27FC236}">
                <a16:creationId xmlns:a16="http://schemas.microsoft.com/office/drawing/2014/main" id="{24FACF53-5D1F-52C9-C14D-333E98FB5BB5}"/>
              </a:ext>
            </a:extLst>
          </p:cNvPr>
          <p:cNvSpPr txBox="1"/>
          <p:nvPr/>
        </p:nvSpPr>
        <p:spPr>
          <a:xfrm>
            <a:off x="2699091" y="1478110"/>
            <a:ext cx="3619532" cy="1476879"/>
          </a:xfrm>
          <a:prstGeom prst="rect">
            <a:avLst/>
          </a:prstGeom>
          <a:noFill/>
        </p:spPr>
        <p:txBody>
          <a:bodyPr wrap="square" rtlCol="0">
            <a:spAutoFit/>
          </a:bodyPr>
          <a:lstStyle/>
          <a:p>
            <a:pPr algn="ctr">
              <a:lnSpc>
                <a:spcPct val="107000"/>
              </a:lnSpc>
              <a:spcAft>
                <a:spcPts val="1067"/>
              </a:spcAft>
            </a:pPr>
            <a:r>
              <a:rPr lang="fr-BE" sz="2133" kern="100" dirty="0">
                <a:solidFill>
                  <a:srgbClr val="008080"/>
                </a:solidFill>
                <a:latin typeface="Montserrat" panose="00000500000000000000" pitchFamily="2" charset="0"/>
                <a:ea typeface="Aptos" panose="020B0004020202020204" pitchFamily="34" charset="0"/>
                <a:cs typeface="Times New Roman" panose="02020603050405020304" pitchFamily="18" charset="0"/>
              </a:rPr>
              <a:t>Fondation d’une </a:t>
            </a:r>
            <a:r>
              <a:rPr lang="fr-BE" sz="2133" kern="100" dirty="0">
                <a:solidFill>
                  <a:srgbClr val="ED7D31"/>
                </a:solidFill>
                <a:latin typeface="Montserrat" panose="00000500000000000000" pitchFamily="2" charset="0"/>
                <a:ea typeface="Aptos" panose="020B0004020202020204" pitchFamily="34" charset="0"/>
                <a:cs typeface="Times New Roman" panose="02020603050405020304" pitchFamily="18" charset="0"/>
              </a:rPr>
              <a:t>organisation juridique </a:t>
            </a:r>
            <a:r>
              <a:rPr lang="fr-BE" sz="2133" kern="100" dirty="0">
                <a:solidFill>
                  <a:srgbClr val="008080"/>
                </a:solidFill>
                <a:latin typeface="Montserrat" panose="00000500000000000000" pitchFamily="2" charset="0"/>
                <a:ea typeface="Aptos" panose="020B0004020202020204" pitchFamily="34" charset="0"/>
                <a:cs typeface="Times New Roman" panose="02020603050405020304" pitchFamily="18" charset="0"/>
              </a:rPr>
              <a:t>qui publie des licences libres</a:t>
            </a:r>
          </a:p>
        </p:txBody>
      </p:sp>
      <p:sp>
        <p:nvSpPr>
          <p:cNvPr id="6" name="Ellipse 5">
            <a:extLst>
              <a:ext uri="{FF2B5EF4-FFF2-40B4-BE49-F238E27FC236}">
                <a16:creationId xmlns:a16="http://schemas.microsoft.com/office/drawing/2014/main" id="{4C48AE81-B1DC-54ED-D495-0A337B3677BB}"/>
              </a:ext>
            </a:extLst>
          </p:cNvPr>
          <p:cNvSpPr/>
          <p:nvPr/>
        </p:nvSpPr>
        <p:spPr>
          <a:xfrm>
            <a:off x="4106807" y="4482124"/>
            <a:ext cx="703875" cy="690043"/>
          </a:xfrm>
          <a:prstGeom prst="ellipse">
            <a:avLst/>
          </a:prstGeom>
          <a:solidFill>
            <a:srgbClr val="00808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33" b="1" dirty="0">
                <a:solidFill>
                  <a:schemeClr val="bg1"/>
                </a:solidFill>
                <a:latin typeface="Montserrat" panose="00000500000000000000" pitchFamily="2" charset="0"/>
              </a:rPr>
              <a:t>CC</a:t>
            </a:r>
            <a:endParaRPr lang="fr-BE" sz="1333" b="1" dirty="0">
              <a:solidFill>
                <a:schemeClr val="bg1"/>
              </a:solidFill>
              <a:latin typeface="Montserrat" panose="00000500000000000000" pitchFamily="2" charset="0"/>
            </a:endParaRPr>
          </a:p>
        </p:txBody>
      </p:sp>
      <p:sp>
        <p:nvSpPr>
          <p:cNvPr id="2" name="ZoneTexte 1">
            <a:extLst>
              <a:ext uri="{FF2B5EF4-FFF2-40B4-BE49-F238E27FC236}">
                <a16:creationId xmlns:a16="http://schemas.microsoft.com/office/drawing/2014/main" id="{1E65835F-DA86-F926-5EE5-D7E6017023AF}"/>
              </a:ext>
            </a:extLst>
          </p:cNvPr>
          <p:cNvSpPr txBox="1"/>
          <p:nvPr/>
        </p:nvSpPr>
        <p:spPr>
          <a:xfrm>
            <a:off x="2947149" y="3005679"/>
            <a:ext cx="3343490" cy="423321"/>
          </a:xfrm>
          <a:prstGeom prst="rect">
            <a:avLst/>
          </a:prstGeom>
          <a:noFill/>
        </p:spPr>
        <p:txBody>
          <a:bodyPr wrap="square" rtlCol="0">
            <a:spAutoFit/>
          </a:bodyPr>
          <a:lstStyle/>
          <a:p>
            <a:pPr algn="ctr">
              <a:lnSpc>
                <a:spcPct val="107000"/>
              </a:lnSpc>
              <a:spcAft>
                <a:spcPts val="1067"/>
              </a:spcAft>
            </a:pPr>
            <a:r>
              <a:rPr lang="fr-FR" sz="2133" dirty="0">
                <a:solidFill>
                  <a:srgbClr val="E57432"/>
                </a:solidFill>
                <a:latin typeface="Montserrat" panose="00000500000000000000" pitchFamily="2" charset="0"/>
              </a:rPr>
              <a:t>CREATIVE COMMONS</a:t>
            </a:r>
            <a:endParaRPr lang="fr-BE" sz="2133" kern="100" dirty="0">
              <a:solidFill>
                <a:srgbClr val="008080"/>
              </a:solidFill>
              <a:latin typeface="Montserrat" panose="00000500000000000000" pitchFamily="2" charset="0"/>
              <a:ea typeface="Aptos" panose="020B0004020202020204" pitchFamily="34" charset="0"/>
              <a:cs typeface="Times New Roman" panose="02020603050405020304" pitchFamily="18" charset="0"/>
            </a:endParaRPr>
          </a:p>
        </p:txBody>
      </p:sp>
      <p:sp>
        <p:nvSpPr>
          <p:cNvPr id="32" name="ZoneTexte 31">
            <a:extLst>
              <a:ext uri="{FF2B5EF4-FFF2-40B4-BE49-F238E27FC236}">
                <a16:creationId xmlns:a16="http://schemas.microsoft.com/office/drawing/2014/main" id="{E998B21E-5CA5-AADB-9319-BBC2357EAAD7}"/>
              </a:ext>
            </a:extLst>
          </p:cNvPr>
          <p:cNvSpPr txBox="1"/>
          <p:nvPr/>
        </p:nvSpPr>
        <p:spPr>
          <a:xfrm>
            <a:off x="6806054" y="1929890"/>
            <a:ext cx="3343490" cy="1125693"/>
          </a:xfrm>
          <a:prstGeom prst="rect">
            <a:avLst/>
          </a:prstGeom>
          <a:noFill/>
        </p:spPr>
        <p:txBody>
          <a:bodyPr wrap="square" rtlCol="0">
            <a:spAutoFit/>
          </a:bodyPr>
          <a:lstStyle/>
          <a:p>
            <a:pPr algn="ctr">
              <a:lnSpc>
                <a:spcPct val="107000"/>
              </a:lnSpc>
              <a:spcAft>
                <a:spcPts val="1067"/>
              </a:spcAft>
            </a:pPr>
            <a:r>
              <a:rPr lang="fr-BE" sz="2133" kern="100" dirty="0">
                <a:solidFill>
                  <a:srgbClr val="008080"/>
                </a:solidFill>
                <a:latin typeface="Montserrat" panose="00000500000000000000" pitchFamily="2" charset="0"/>
                <a:ea typeface="Aptos" panose="020B0004020202020204" pitchFamily="34" charset="0"/>
                <a:cs typeface="Times New Roman" panose="02020603050405020304" pitchFamily="18" charset="0"/>
              </a:rPr>
              <a:t>Le terme </a:t>
            </a:r>
            <a:r>
              <a:rPr lang="fr-BE" sz="2133" kern="100" dirty="0">
                <a:solidFill>
                  <a:srgbClr val="ED7D31"/>
                </a:solidFill>
                <a:latin typeface="Montserrat" panose="00000500000000000000" pitchFamily="2" charset="0"/>
                <a:ea typeface="Aptos" panose="020B0004020202020204" pitchFamily="34" charset="0"/>
                <a:cs typeface="Times New Roman" panose="02020603050405020304" pitchFamily="18" charset="0"/>
              </a:rPr>
              <a:t>Ressource éducative libre </a:t>
            </a:r>
            <a:r>
              <a:rPr lang="fr-BE" sz="2133" kern="100" dirty="0">
                <a:solidFill>
                  <a:srgbClr val="008080"/>
                </a:solidFill>
                <a:latin typeface="Montserrat" panose="00000500000000000000" pitchFamily="2" charset="0"/>
                <a:ea typeface="Aptos" panose="020B0004020202020204" pitchFamily="34" charset="0"/>
                <a:cs typeface="Times New Roman" panose="02020603050405020304" pitchFamily="18" charset="0"/>
              </a:rPr>
              <a:t>(REL) est crée et adopté</a:t>
            </a:r>
          </a:p>
        </p:txBody>
      </p:sp>
      <p:sp>
        <p:nvSpPr>
          <p:cNvPr id="10" name="ZoneTexte 9">
            <a:extLst>
              <a:ext uri="{FF2B5EF4-FFF2-40B4-BE49-F238E27FC236}">
                <a16:creationId xmlns:a16="http://schemas.microsoft.com/office/drawing/2014/main" id="{57913CE6-ACDA-AFC1-0957-4F626C6C82DE}"/>
              </a:ext>
            </a:extLst>
          </p:cNvPr>
          <p:cNvSpPr txBox="1"/>
          <p:nvPr/>
        </p:nvSpPr>
        <p:spPr>
          <a:xfrm>
            <a:off x="6779928" y="3329025"/>
            <a:ext cx="3343490" cy="423321"/>
          </a:xfrm>
          <a:prstGeom prst="rect">
            <a:avLst/>
          </a:prstGeom>
          <a:noFill/>
        </p:spPr>
        <p:txBody>
          <a:bodyPr wrap="square" rtlCol="0">
            <a:spAutoFit/>
          </a:bodyPr>
          <a:lstStyle/>
          <a:p>
            <a:pPr algn="ctr">
              <a:lnSpc>
                <a:spcPct val="107000"/>
              </a:lnSpc>
              <a:spcAft>
                <a:spcPts val="1067"/>
              </a:spcAft>
            </a:pPr>
            <a:r>
              <a:rPr lang="fr-FR" sz="2133" dirty="0">
                <a:solidFill>
                  <a:srgbClr val="E57432"/>
                </a:solidFill>
                <a:latin typeface="Montserrat" panose="00000500000000000000" pitchFamily="2" charset="0"/>
              </a:rPr>
              <a:t>UNESCO</a:t>
            </a:r>
            <a:endParaRPr lang="fr-BE" sz="2133" kern="100" dirty="0">
              <a:solidFill>
                <a:srgbClr val="008080"/>
              </a:solidFill>
              <a:latin typeface="Montserrat" panose="00000500000000000000" pitchFamily="2" charset="0"/>
              <a:ea typeface="Aptos" panose="020B000402020202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55B4410A-E124-E0D1-7513-79C1CDFACCCC}"/>
              </a:ext>
            </a:extLst>
          </p:cNvPr>
          <p:cNvSpPr txBox="1"/>
          <p:nvPr/>
        </p:nvSpPr>
        <p:spPr>
          <a:xfrm>
            <a:off x="7713808" y="3904873"/>
            <a:ext cx="1527982" cy="748988"/>
          </a:xfrm>
          <a:prstGeom prst="rect">
            <a:avLst/>
          </a:prstGeom>
          <a:noFill/>
        </p:spPr>
        <p:txBody>
          <a:bodyPr wrap="none" rtlCol="0">
            <a:spAutoFit/>
          </a:bodyPr>
          <a:lstStyle/>
          <a:p>
            <a:r>
              <a:rPr lang="fr-FR" sz="4267" dirty="0">
                <a:solidFill>
                  <a:srgbClr val="008080"/>
                </a:solidFill>
                <a:latin typeface="Montserrat" panose="00000500000000000000" pitchFamily="2" charset="0"/>
              </a:rPr>
              <a:t>2002</a:t>
            </a:r>
            <a:endParaRPr lang="fr-BE" sz="4267" u="sng" baseline="30000" dirty="0">
              <a:solidFill>
                <a:srgbClr val="008080"/>
              </a:solidFill>
              <a:latin typeface="Montserrat" panose="00000500000000000000" pitchFamily="2" charset="0"/>
            </a:endParaRPr>
          </a:p>
        </p:txBody>
      </p:sp>
      <p:pic>
        <p:nvPicPr>
          <p:cNvPr id="11" name="Graphique 10" descr="Vlog avec un remplissage uni">
            <a:extLst>
              <a:ext uri="{FF2B5EF4-FFF2-40B4-BE49-F238E27FC236}">
                <a16:creationId xmlns:a16="http://schemas.microsoft.com/office/drawing/2014/main" id="{87881CCB-0135-E010-7CA9-0ECFABEE0CC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59148" y="5172167"/>
            <a:ext cx="637303" cy="637303"/>
          </a:xfrm>
          <a:prstGeom prst="rect">
            <a:avLst/>
          </a:prstGeom>
        </p:spPr>
      </p:pic>
      <p:sp>
        <p:nvSpPr>
          <p:cNvPr id="13" name="Ellipse 12">
            <a:extLst>
              <a:ext uri="{FF2B5EF4-FFF2-40B4-BE49-F238E27FC236}">
                <a16:creationId xmlns:a16="http://schemas.microsoft.com/office/drawing/2014/main" id="{36FE5787-B2A3-4B4A-7FA7-E894D4BDC15E}"/>
              </a:ext>
            </a:extLst>
          </p:cNvPr>
          <p:cNvSpPr/>
          <p:nvPr/>
        </p:nvSpPr>
        <p:spPr>
          <a:xfrm>
            <a:off x="7985172" y="5018048"/>
            <a:ext cx="940800" cy="892800"/>
          </a:xfrm>
          <a:prstGeom prst="ellipse">
            <a:avLst/>
          </a:prstGeom>
          <a:solidFill>
            <a:srgbClr val="00808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BE" sz="2400">
              <a:solidFill>
                <a:srgbClr val="008080"/>
              </a:solidFill>
              <a:latin typeface="Montserrat" panose="00000500000000000000" pitchFamily="2" charset="0"/>
            </a:endParaRPr>
          </a:p>
        </p:txBody>
      </p:sp>
      <p:pic>
        <p:nvPicPr>
          <p:cNvPr id="18" name="Graphique 17" descr="Langue des signes contour">
            <a:extLst>
              <a:ext uri="{FF2B5EF4-FFF2-40B4-BE49-F238E27FC236}">
                <a16:creationId xmlns:a16="http://schemas.microsoft.com/office/drawing/2014/main" id="{E01E6300-8CE2-F7E2-8072-77CA6C582F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7998789" y="4996448"/>
            <a:ext cx="914400" cy="914400"/>
          </a:xfrm>
          <a:prstGeom prst="rect">
            <a:avLst/>
          </a:prstGeom>
        </p:spPr>
      </p:pic>
    </p:spTree>
    <p:extLst>
      <p:ext uri="{BB962C8B-B14F-4D97-AF65-F5344CB8AC3E}">
        <p14:creationId xmlns:p14="http://schemas.microsoft.com/office/powerpoint/2010/main" val="2988270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a:extLst>
              <a:ext uri="{FF2B5EF4-FFF2-40B4-BE49-F238E27FC236}">
                <a16:creationId xmlns:a16="http://schemas.microsoft.com/office/drawing/2014/main" id="{DA8D2C31-4DF9-4DF7-DD4D-C8AA84AE9273}"/>
              </a:ext>
            </a:extLst>
          </p:cNvPr>
          <p:cNvSpPr/>
          <p:nvPr/>
        </p:nvSpPr>
        <p:spPr>
          <a:xfrm>
            <a:off x="4686689" y="4534250"/>
            <a:ext cx="940800" cy="892800"/>
          </a:xfrm>
          <a:prstGeom prst="ellipse">
            <a:avLst/>
          </a:prstGeom>
          <a:solidFill>
            <a:srgbClr val="00808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BE" sz="2400">
              <a:solidFill>
                <a:srgbClr val="008080"/>
              </a:solidFill>
              <a:latin typeface="Montserrat" panose="00000500000000000000" pitchFamily="2" charset="0"/>
            </a:endParaRPr>
          </a:p>
        </p:txBody>
      </p:sp>
      <p:sp>
        <p:nvSpPr>
          <p:cNvPr id="8" name="ZoneTexte 7">
            <a:extLst>
              <a:ext uri="{FF2B5EF4-FFF2-40B4-BE49-F238E27FC236}">
                <a16:creationId xmlns:a16="http://schemas.microsoft.com/office/drawing/2014/main" id="{3D97D3BB-BDC3-4132-BC62-033B3EA7E179}"/>
              </a:ext>
            </a:extLst>
          </p:cNvPr>
          <p:cNvSpPr txBox="1"/>
          <p:nvPr/>
        </p:nvSpPr>
        <p:spPr>
          <a:xfrm>
            <a:off x="4382100" y="3637305"/>
            <a:ext cx="1569660" cy="748988"/>
          </a:xfrm>
          <a:prstGeom prst="rect">
            <a:avLst/>
          </a:prstGeom>
          <a:noFill/>
        </p:spPr>
        <p:txBody>
          <a:bodyPr wrap="none" rtlCol="0">
            <a:spAutoFit/>
          </a:bodyPr>
          <a:lstStyle/>
          <a:p>
            <a:r>
              <a:rPr lang="fr-FR" sz="4267" dirty="0">
                <a:solidFill>
                  <a:srgbClr val="008080"/>
                </a:solidFill>
                <a:latin typeface="Montserrat" panose="00000500000000000000" pitchFamily="2" charset="0"/>
              </a:rPr>
              <a:t>2008</a:t>
            </a:r>
            <a:endParaRPr lang="fr-BE" sz="4267" u="sng" baseline="30000" dirty="0">
              <a:solidFill>
                <a:srgbClr val="008080"/>
              </a:solidFill>
              <a:latin typeface="Montserrat" panose="00000500000000000000" pitchFamily="2" charset="0"/>
            </a:endParaRPr>
          </a:p>
        </p:txBody>
      </p:sp>
      <p:sp>
        <p:nvSpPr>
          <p:cNvPr id="2" name="ZoneTexte 1">
            <a:extLst>
              <a:ext uri="{FF2B5EF4-FFF2-40B4-BE49-F238E27FC236}">
                <a16:creationId xmlns:a16="http://schemas.microsoft.com/office/drawing/2014/main" id="{9A6C60DB-80FA-862E-9194-5E316A53A6DB}"/>
              </a:ext>
            </a:extLst>
          </p:cNvPr>
          <p:cNvSpPr txBox="1"/>
          <p:nvPr/>
        </p:nvSpPr>
        <p:spPr>
          <a:xfrm>
            <a:off x="8043564" y="2141485"/>
            <a:ext cx="3648211" cy="774507"/>
          </a:xfrm>
          <a:prstGeom prst="rect">
            <a:avLst/>
          </a:prstGeom>
          <a:noFill/>
        </p:spPr>
        <p:txBody>
          <a:bodyPr wrap="square" rtlCol="0">
            <a:spAutoFit/>
          </a:bodyPr>
          <a:lstStyle/>
          <a:p>
            <a:pPr algn="ctr">
              <a:lnSpc>
                <a:spcPct val="107000"/>
              </a:lnSpc>
              <a:spcAft>
                <a:spcPts val="1067"/>
              </a:spcAft>
            </a:pPr>
            <a:r>
              <a:rPr lang="fr-FR" sz="2133" dirty="0">
                <a:solidFill>
                  <a:schemeClr val="accent2"/>
                </a:solidFill>
                <a:latin typeface="Montserrat" panose="00000500000000000000" pitchFamily="2" charset="0"/>
              </a:rPr>
              <a:t>Multiplication </a:t>
            </a:r>
            <a:r>
              <a:rPr lang="fr-FR" sz="2133" dirty="0">
                <a:solidFill>
                  <a:srgbClr val="008080"/>
                </a:solidFill>
                <a:latin typeface="Montserrat" panose="00000500000000000000" pitchFamily="2" charset="0"/>
              </a:rPr>
              <a:t>des plateformes</a:t>
            </a:r>
            <a:endParaRPr lang="fr-BE" sz="1400" kern="100" dirty="0">
              <a:solidFill>
                <a:srgbClr val="008080"/>
              </a:solidFill>
              <a:latin typeface="Montserrat" panose="00000500000000000000" pitchFamily="2" charset="0"/>
              <a:ea typeface="Aptos" panose="020B0004020202020204" pitchFamily="34" charset="0"/>
              <a:cs typeface="Times New Roman" panose="02020603050405020304" pitchFamily="18" charset="0"/>
            </a:endParaRPr>
          </a:p>
        </p:txBody>
      </p:sp>
      <p:sp>
        <p:nvSpPr>
          <p:cNvPr id="4" name="Ellipse 3">
            <a:extLst>
              <a:ext uri="{FF2B5EF4-FFF2-40B4-BE49-F238E27FC236}">
                <a16:creationId xmlns:a16="http://schemas.microsoft.com/office/drawing/2014/main" id="{8DBA7F67-1A0F-6AD4-3841-2B8D91C6E3A4}"/>
              </a:ext>
            </a:extLst>
          </p:cNvPr>
          <p:cNvSpPr/>
          <p:nvPr/>
        </p:nvSpPr>
        <p:spPr>
          <a:xfrm>
            <a:off x="9580343" y="4491882"/>
            <a:ext cx="940800" cy="892800"/>
          </a:xfrm>
          <a:prstGeom prst="ellipse">
            <a:avLst/>
          </a:prstGeom>
          <a:solidFill>
            <a:srgbClr val="00808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BE" sz="2400" dirty="0">
              <a:solidFill>
                <a:srgbClr val="008080"/>
              </a:solidFill>
              <a:latin typeface="Montserrat" panose="00000500000000000000" pitchFamily="2" charset="0"/>
            </a:endParaRPr>
          </a:p>
        </p:txBody>
      </p:sp>
      <p:sp>
        <p:nvSpPr>
          <p:cNvPr id="5" name="ZoneTexte 4">
            <a:extLst>
              <a:ext uri="{FF2B5EF4-FFF2-40B4-BE49-F238E27FC236}">
                <a16:creationId xmlns:a16="http://schemas.microsoft.com/office/drawing/2014/main" id="{AB492811-FED2-47CD-6C0B-B2C3F3BBB846}"/>
              </a:ext>
            </a:extLst>
          </p:cNvPr>
          <p:cNvSpPr txBox="1"/>
          <p:nvPr/>
        </p:nvSpPr>
        <p:spPr>
          <a:xfrm>
            <a:off x="9103679" y="3637305"/>
            <a:ext cx="1527982" cy="748988"/>
          </a:xfrm>
          <a:prstGeom prst="rect">
            <a:avLst/>
          </a:prstGeom>
          <a:noFill/>
        </p:spPr>
        <p:txBody>
          <a:bodyPr wrap="none" rtlCol="0">
            <a:spAutoFit/>
          </a:bodyPr>
          <a:lstStyle/>
          <a:p>
            <a:r>
              <a:rPr lang="fr-FR" sz="4267" dirty="0">
                <a:solidFill>
                  <a:srgbClr val="008080"/>
                </a:solidFill>
                <a:latin typeface="Montserrat" panose="00000500000000000000" pitchFamily="2" charset="0"/>
              </a:rPr>
              <a:t>2002</a:t>
            </a:r>
            <a:endParaRPr lang="fr-BE" sz="4267" u="sng" baseline="30000" dirty="0">
              <a:solidFill>
                <a:srgbClr val="008080"/>
              </a:solidFill>
              <a:latin typeface="Montserrat" panose="00000500000000000000" pitchFamily="2" charset="0"/>
            </a:endParaRPr>
          </a:p>
        </p:txBody>
      </p:sp>
      <p:sp>
        <p:nvSpPr>
          <p:cNvPr id="32" name="ZoneTexte 31">
            <a:extLst>
              <a:ext uri="{FF2B5EF4-FFF2-40B4-BE49-F238E27FC236}">
                <a16:creationId xmlns:a16="http://schemas.microsoft.com/office/drawing/2014/main" id="{E998B21E-5CA5-AADB-9319-BBC2357EAAD7}"/>
              </a:ext>
            </a:extLst>
          </p:cNvPr>
          <p:cNvSpPr txBox="1"/>
          <p:nvPr/>
        </p:nvSpPr>
        <p:spPr>
          <a:xfrm>
            <a:off x="3598676" y="1492432"/>
            <a:ext cx="3116827" cy="1476879"/>
          </a:xfrm>
          <a:prstGeom prst="rect">
            <a:avLst/>
          </a:prstGeom>
          <a:noFill/>
        </p:spPr>
        <p:txBody>
          <a:bodyPr wrap="square" rtlCol="0">
            <a:spAutoFit/>
          </a:bodyPr>
          <a:lstStyle/>
          <a:p>
            <a:pPr algn="just">
              <a:lnSpc>
                <a:spcPct val="107000"/>
              </a:lnSpc>
              <a:spcAft>
                <a:spcPts val="1067"/>
              </a:spcAft>
            </a:pPr>
            <a:r>
              <a:rPr lang="fr-BE" sz="2133" kern="100" dirty="0">
                <a:solidFill>
                  <a:srgbClr val="008080"/>
                </a:solidFill>
                <a:latin typeface="Montserrat" panose="00000500000000000000" pitchFamily="2" charset="0"/>
                <a:ea typeface="Aptos" panose="020B0004020202020204" pitchFamily="34" charset="0"/>
                <a:cs typeface="Times New Roman" panose="02020603050405020304" pitchFamily="18" charset="0"/>
              </a:rPr>
              <a:t>Invention du terme pour </a:t>
            </a:r>
            <a:r>
              <a:rPr lang="fr-BE" sz="2133" kern="100" dirty="0">
                <a:solidFill>
                  <a:srgbClr val="ED7D31"/>
                </a:solidFill>
                <a:latin typeface="Montserrat" panose="00000500000000000000" pitchFamily="2" charset="0"/>
                <a:ea typeface="Aptos" panose="020B0004020202020204" pitchFamily="34" charset="0"/>
                <a:cs typeface="Times New Roman" panose="02020603050405020304" pitchFamily="18" charset="0"/>
              </a:rPr>
              <a:t>Massive Open Online Course </a:t>
            </a:r>
            <a:r>
              <a:rPr lang="fr-BE" sz="2133" kern="100" dirty="0">
                <a:solidFill>
                  <a:srgbClr val="008080"/>
                </a:solidFill>
                <a:latin typeface="Montserrat" panose="00000500000000000000" pitchFamily="2" charset="0"/>
                <a:ea typeface="Aptos" panose="020B0004020202020204" pitchFamily="34" charset="0"/>
                <a:cs typeface="Times New Roman" panose="02020603050405020304" pitchFamily="18" charset="0"/>
              </a:rPr>
              <a:t>au Canada</a:t>
            </a:r>
          </a:p>
        </p:txBody>
      </p:sp>
      <p:pic>
        <p:nvPicPr>
          <p:cNvPr id="11" name="Graphique 10" descr="Vlog avec un remplissage uni">
            <a:extLst>
              <a:ext uri="{FF2B5EF4-FFF2-40B4-BE49-F238E27FC236}">
                <a16:creationId xmlns:a16="http://schemas.microsoft.com/office/drawing/2014/main" id="{759B2372-936E-B756-8CB6-2F303CDBC0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48278" y="4658983"/>
            <a:ext cx="637303" cy="637303"/>
          </a:xfrm>
          <a:prstGeom prst="rect">
            <a:avLst/>
          </a:prstGeom>
        </p:spPr>
      </p:pic>
      <p:sp>
        <p:nvSpPr>
          <p:cNvPr id="10" name="ZoneTexte 9">
            <a:extLst>
              <a:ext uri="{FF2B5EF4-FFF2-40B4-BE49-F238E27FC236}">
                <a16:creationId xmlns:a16="http://schemas.microsoft.com/office/drawing/2014/main" id="{F2E64E42-308F-5F82-0965-E15314CDC4C2}"/>
              </a:ext>
            </a:extLst>
          </p:cNvPr>
          <p:cNvSpPr txBox="1"/>
          <p:nvPr/>
        </p:nvSpPr>
        <p:spPr>
          <a:xfrm>
            <a:off x="8568044" y="3084935"/>
            <a:ext cx="2599249" cy="423321"/>
          </a:xfrm>
          <a:prstGeom prst="rect">
            <a:avLst/>
          </a:prstGeom>
          <a:noFill/>
        </p:spPr>
        <p:txBody>
          <a:bodyPr wrap="square" rtlCol="0">
            <a:spAutoFit/>
          </a:bodyPr>
          <a:lstStyle/>
          <a:p>
            <a:pPr algn="ctr">
              <a:lnSpc>
                <a:spcPct val="107000"/>
              </a:lnSpc>
              <a:spcAft>
                <a:spcPts val="1067"/>
              </a:spcAft>
            </a:pPr>
            <a:r>
              <a:rPr lang="fr-FR" sz="2133" dirty="0">
                <a:solidFill>
                  <a:srgbClr val="E57432"/>
                </a:solidFill>
                <a:latin typeface="Montserrat" panose="00000500000000000000" pitchFamily="2" charset="0"/>
              </a:rPr>
              <a:t>DÈS</a:t>
            </a:r>
            <a:endParaRPr lang="fr-BE" sz="2133" kern="100" dirty="0">
              <a:solidFill>
                <a:srgbClr val="008080"/>
              </a:solidFill>
              <a:latin typeface="Montserrat" panose="00000500000000000000" pitchFamily="2" charset="0"/>
              <a:ea typeface="Aptos" panose="020B0004020202020204" pitchFamily="34" charset="0"/>
              <a:cs typeface="Times New Roman" panose="02020603050405020304" pitchFamily="18" charset="0"/>
            </a:endParaRPr>
          </a:p>
        </p:txBody>
      </p:sp>
      <p:pic>
        <p:nvPicPr>
          <p:cNvPr id="15" name="Graphique 14" descr="Fenêtre de navigateur contour">
            <a:extLst>
              <a:ext uri="{FF2B5EF4-FFF2-40B4-BE49-F238E27FC236}">
                <a16:creationId xmlns:a16="http://schemas.microsoft.com/office/drawing/2014/main" id="{28E9F1D2-8225-3D04-1609-D87F6ED7A0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92739" y="4580278"/>
            <a:ext cx="716008" cy="716008"/>
          </a:xfrm>
          <a:prstGeom prst="rect">
            <a:avLst/>
          </a:prstGeom>
        </p:spPr>
      </p:pic>
      <p:pic>
        <p:nvPicPr>
          <p:cNvPr id="16" name="Image 15" descr="Une image contenant texte, Police, capture d’écran, Graphique&#10;&#10;Le contenu généré par l’IA peut être incorrect.">
            <a:extLst>
              <a:ext uri="{FF2B5EF4-FFF2-40B4-BE49-F238E27FC236}">
                <a16:creationId xmlns:a16="http://schemas.microsoft.com/office/drawing/2014/main" id="{794BDD44-121A-0CA5-BB70-78568C06E7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89610" y="6249369"/>
            <a:ext cx="2106663" cy="332631"/>
          </a:xfrm>
          <a:prstGeom prst="rect">
            <a:avLst/>
          </a:prstGeom>
        </p:spPr>
      </p:pic>
      <p:pic>
        <p:nvPicPr>
          <p:cNvPr id="17" name="Image 16" descr="Une image contenant texte, Police, logo, Graphique&#10;&#10;Le contenu généré par l’IA peut être incorrect.">
            <a:extLst>
              <a:ext uri="{FF2B5EF4-FFF2-40B4-BE49-F238E27FC236}">
                <a16:creationId xmlns:a16="http://schemas.microsoft.com/office/drawing/2014/main" id="{27F0E9D7-79D6-5277-E0E1-D83F8FFFAC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97453" y="5427050"/>
            <a:ext cx="779950" cy="779950"/>
          </a:xfrm>
          <a:prstGeom prst="rect">
            <a:avLst/>
          </a:prstGeom>
          <a:ln>
            <a:noFill/>
          </a:ln>
        </p:spPr>
      </p:pic>
      <p:sp>
        <p:nvSpPr>
          <p:cNvPr id="18" name="ZoneTexte 17">
            <a:extLst>
              <a:ext uri="{FF2B5EF4-FFF2-40B4-BE49-F238E27FC236}">
                <a16:creationId xmlns:a16="http://schemas.microsoft.com/office/drawing/2014/main" id="{F8F37E7C-F8CE-21A8-759D-7E355CFFE26A}"/>
              </a:ext>
            </a:extLst>
          </p:cNvPr>
          <p:cNvSpPr txBox="1"/>
          <p:nvPr/>
        </p:nvSpPr>
        <p:spPr>
          <a:xfrm>
            <a:off x="3867306" y="3007871"/>
            <a:ext cx="2599249" cy="423321"/>
          </a:xfrm>
          <a:prstGeom prst="rect">
            <a:avLst/>
          </a:prstGeom>
          <a:noFill/>
        </p:spPr>
        <p:txBody>
          <a:bodyPr wrap="square" rtlCol="0">
            <a:spAutoFit/>
          </a:bodyPr>
          <a:lstStyle/>
          <a:p>
            <a:pPr algn="ctr">
              <a:lnSpc>
                <a:spcPct val="107000"/>
              </a:lnSpc>
              <a:spcAft>
                <a:spcPts val="1067"/>
              </a:spcAft>
            </a:pPr>
            <a:r>
              <a:rPr lang="fr-FR" sz="2133" kern="100" dirty="0">
                <a:solidFill>
                  <a:srgbClr val="E57432"/>
                </a:solidFill>
                <a:latin typeface="Montserrat" panose="00000500000000000000" pitchFamily="2" charset="0"/>
                <a:ea typeface="Aptos" panose="020B0004020202020204" pitchFamily="34" charset="0"/>
                <a:cs typeface="Times New Roman" panose="02020603050405020304" pitchFamily="18" charset="0"/>
              </a:rPr>
              <a:t>MOOC</a:t>
            </a:r>
            <a:endParaRPr lang="fr-BE" sz="2133" kern="100" dirty="0">
              <a:solidFill>
                <a:srgbClr val="008080"/>
              </a:solidFill>
              <a:latin typeface="Montserrat" panose="00000500000000000000"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30761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a:extLst>
              <a:ext uri="{FF2B5EF4-FFF2-40B4-BE49-F238E27FC236}">
                <a16:creationId xmlns:a16="http://schemas.microsoft.com/office/drawing/2014/main" id="{DA8D2C31-4DF9-4DF7-DD4D-C8AA84AE9273}"/>
              </a:ext>
            </a:extLst>
          </p:cNvPr>
          <p:cNvSpPr/>
          <p:nvPr/>
        </p:nvSpPr>
        <p:spPr>
          <a:xfrm>
            <a:off x="5800013" y="5248836"/>
            <a:ext cx="940800" cy="892800"/>
          </a:xfrm>
          <a:prstGeom prst="ellipse">
            <a:avLst/>
          </a:prstGeom>
          <a:solidFill>
            <a:srgbClr val="00808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BE" sz="2400" dirty="0">
              <a:solidFill>
                <a:srgbClr val="008080"/>
              </a:solidFill>
              <a:latin typeface="Montserrat" panose="00000500000000000000" pitchFamily="2" charset="0"/>
            </a:endParaRPr>
          </a:p>
        </p:txBody>
      </p:sp>
      <p:sp>
        <p:nvSpPr>
          <p:cNvPr id="8" name="ZoneTexte 7">
            <a:extLst>
              <a:ext uri="{FF2B5EF4-FFF2-40B4-BE49-F238E27FC236}">
                <a16:creationId xmlns:a16="http://schemas.microsoft.com/office/drawing/2014/main" id="{3D97D3BB-BDC3-4132-BC62-033B3EA7E179}"/>
              </a:ext>
            </a:extLst>
          </p:cNvPr>
          <p:cNvSpPr txBox="1"/>
          <p:nvPr/>
        </p:nvSpPr>
        <p:spPr>
          <a:xfrm>
            <a:off x="5621350" y="4310512"/>
            <a:ext cx="1364476" cy="748988"/>
          </a:xfrm>
          <a:prstGeom prst="rect">
            <a:avLst/>
          </a:prstGeom>
          <a:noFill/>
        </p:spPr>
        <p:txBody>
          <a:bodyPr wrap="none" rtlCol="0">
            <a:spAutoFit/>
          </a:bodyPr>
          <a:lstStyle/>
          <a:p>
            <a:r>
              <a:rPr lang="fr-FR" sz="4267" dirty="0">
                <a:solidFill>
                  <a:srgbClr val="008080"/>
                </a:solidFill>
                <a:latin typeface="Montserrat" panose="00000500000000000000" pitchFamily="2" charset="0"/>
              </a:rPr>
              <a:t>2015</a:t>
            </a:r>
            <a:endParaRPr lang="fr-BE" sz="4267" u="sng" baseline="30000" dirty="0">
              <a:solidFill>
                <a:srgbClr val="008080"/>
              </a:solidFill>
              <a:latin typeface="Montserrat" panose="00000500000000000000" pitchFamily="2" charset="0"/>
            </a:endParaRPr>
          </a:p>
        </p:txBody>
      </p:sp>
      <p:sp>
        <p:nvSpPr>
          <p:cNvPr id="9" name="ZoneTexte 8">
            <a:extLst>
              <a:ext uri="{FF2B5EF4-FFF2-40B4-BE49-F238E27FC236}">
                <a16:creationId xmlns:a16="http://schemas.microsoft.com/office/drawing/2014/main" id="{4800B2F2-0413-55F9-D55F-00C035B43656}"/>
              </a:ext>
            </a:extLst>
          </p:cNvPr>
          <p:cNvSpPr txBox="1"/>
          <p:nvPr/>
        </p:nvSpPr>
        <p:spPr>
          <a:xfrm>
            <a:off x="3665795" y="1136343"/>
            <a:ext cx="4767623" cy="423321"/>
          </a:xfrm>
          <a:prstGeom prst="rect">
            <a:avLst/>
          </a:prstGeom>
          <a:noFill/>
        </p:spPr>
        <p:txBody>
          <a:bodyPr wrap="square" rtlCol="0">
            <a:spAutoFit/>
          </a:bodyPr>
          <a:lstStyle/>
          <a:p>
            <a:pPr algn="just">
              <a:lnSpc>
                <a:spcPct val="107000"/>
              </a:lnSpc>
              <a:spcAft>
                <a:spcPts val="1067"/>
              </a:spcAft>
            </a:pPr>
            <a:r>
              <a:rPr lang="fr-BE" sz="2133" kern="100" dirty="0">
                <a:solidFill>
                  <a:srgbClr val="008080"/>
                </a:solidFill>
                <a:latin typeface="Montserrat" panose="00000500000000000000" pitchFamily="2" charset="0"/>
                <a:ea typeface="Aptos" panose="020B0004020202020204" pitchFamily="34" charset="0"/>
                <a:cs typeface="Times New Roman" panose="02020603050405020304" pitchFamily="18" charset="0"/>
              </a:rPr>
              <a:t>Prise de position de </a:t>
            </a:r>
            <a:r>
              <a:rPr lang="fr-BE" sz="2133" kern="100" dirty="0">
                <a:solidFill>
                  <a:srgbClr val="E57432"/>
                </a:solidFill>
                <a:latin typeface="Montserrat" panose="00000500000000000000" pitchFamily="2" charset="0"/>
                <a:ea typeface="Aptos" panose="020B0004020202020204" pitchFamily="34" charset="0"/>
                <a:cs typeface="Times New Roman" panose="02020603050405020304" pitchFamily="18" charset="0"/>
              </a:rPr>
              <a:t>l’UCLouvain</a:t>
            </a:r>
          </a:p>
        </p:txBody>
      </p:sp>
      <p:sp>
        <p:nvSpPr>
          <p:cNvPr id="2" name="ZoneTexte 1">
            <a:extLst>
              <a:ext uri="{FF2B5EF4-FFF2-40B4-BE49-F238E27FC236}">
                <a16:creationId xmlns:a16="http://schemas.microsoft.com/office/drawing/2014/main" id="{9A6C60DB-80FA-862E-9194-5E316A53A6DB}"/>
              </a:ext>
            </a:extLst>
          </p:cNvPr>
          <p:cNvSpPr txBox="1"/>
          <p:nvPr/>
        </p:nvSpPr>
        <p:spPr>
          <a:xfrm>
            <a:off x="396836" y="2597343"/>
            <a:ext cx="3648211" cy="1125693"/>
          </a:xfrm>
          <a:prstGeom prst="rect">
            <a:avLst/>
          </a:prstGeom>
          <a:noFill/>
        </p:spPr>
        <p:txBody>
          <a:bodyPr wrap="square" rtlCol="0">
            <a:spAutoFit/>
          </a:bodyPr>
          <a:lstStyle/>
          <a:p>
            <a:pPr algn="ctr">
              <a:lnSpc>
                <a:spcPct val="107000"/>
              </a:lnSpc>
              <a:spcAft>
                <a:spcPts val="1067"/>
              </a:spcAft>
            </a:pPr>
            <a:r>
              <a:rPr lang="fr-FR" sz="2133" dirty="0">
                <a:solidFill>
                  <a:srgbClr val="008080"/>
                </a:solidFill>
                <a:latin typeface="Montserrat" panose="00000500000000000000" pitchFamily="2" charset="0"/>
              </a:rPr>
              <a:t>Création de son </a:t>
            </a:r>
            <a:r>
              <a:rPr lang="fr-FR" sz="2133" dirty="0">
                <a:solidFill>
                  <a:srgbClr val="ED7D31"/>
                </a:solidFill>
                <a:latin typeface="Montserrat" panose="00000500000000000000" pitchFamily="2" charset="0"/>
              </a:rPr>
              <a:t>propre dépôt</a:t>
            </a:r>
            <a:r>
              <a:rPr lang="fr-FR" sz="2133" dirty="0">
                <a:solidFill>
                  <a:srgbClr val="008080"/>
                </a:solidFill>
                <a:latin typeface="Montserrat" panose="00000500000000000000" pitchFamily="2" charset="0"/>
              </a:rPr>
              <a:t> de ressources éducatives libres</a:t>
            </a:r>
            <a:endParaRPr lang="fr-BE" sz="1400" kern="100" dirty="0">
              <a:solidFill>
                <a:srgbClr val="008080"/>
              </a:solidFill>
              <a:latin typeface="Montserrat" panose="00000500000000000000" pitchFamily="2" charset="0"/>
              <a:ea typeface="Aptos" panose="020B000402020202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2879DB6F-C2DD-7F49-25D7-E648F83F2529}"/>
              </a:ext>
            </a:extLst>
          </p:cNvPr>
          <p:cNvSpPr txBox="1"/>
          <p:nvPr/>
        </p:nvSpPr>
        <p:spPr>
          <a:xfrm>
            <a:off x="4698096" y="3846660"/>
            <a:ext cx="3210985" cy="423321"/>
          </a:xfrm>
          <a:prstGeom prst="rect">
            <a:avLst/>
          </a:prstGeom>
          <a:noFill/>
        </p:spPr>
        <p:txBody>
          <a:bodyPr wrap="square" rtlCol="0">
            <a:spAutoFit/>
          </a:bodyPr>
          <a:lstStyle/>
          <a:p>
            <a:pPr algn="ctr">
              <a:lnSpc>
                <a:spcPct val="107000"/>
              </a:lnSpc>
              <a:spcAft>
                <a:spcPts val="1067"/>
              </a:spcAft>
            </a:pPr>
            <a:r>
              <a:rPr lang="fr-FR" sz="2133" kern="100" dirty="0">
                <a:solidFill>
                  <a:schemeClr val="accent2"/>
                </a:solidFill>
                <a:latin typeface="Montserrat" panose="00000500000000000000" pitchFamily="2" charset="0"/>
                <a:ea typeface="Aptos" panose="020B0004020202020204" pitchFamily="34" charset="0"/>
                <a:cs typeface="Times New Roman" panose="02020603050405020304" pitchFamily="18" charset="0"/>
              </a:rPr>
              <a:t>H600</a:t>
            </a:r>
            <a:endParaRPr lang="fr-BE" sz="1400" kern="100" dirty="0">
              <a:solidFill>
                <a:srgbClr val="008080"/>
              </a:solidFill>
              <a:latin typeface="Montserrat" panose="00000500000000000000" pitchFamily="2" charset="0"/>
              <a:ea typeface="Aptos" panose="020B0004020202020204" pitchFamily="34" charset="0"/>
              <a:cs typeface="Times New Roman" panose="02020603050405020304" pitchFamily="18" charset="0"/>
            </a:endParaRPr>
          </a:p>
        </p:txBody>
      </p:sp>
      <p:sp>
        <p:nvSpPr>
          <p:cNvPr id="4" name="Ellipse 3">
            <a:extLst>
              <a:ext uri="{FF2B5EF4-FFF2-40B4-BE49-F238E27FC236}">
                <a16:creationId xmlns:a16="http://schemas.microsoft.com/office/drawing/2014/main" id="{8DBA7F67-1A0F-6AD4-3841-2B8D91C6E3A4}"/>
              </a:ext>
            </a:extLst>
          </p:cNvPr>
          <p:cNvSpPr/>
          <p:nvPr/>
        </p:nvSpPr>
        <p:spPr>
          <a:xfrm>
            <a:off x="9747901" y="5232358"/>
            <a:ext cx="940800" cy="892800"/>
          </a:xfrm>
          <a:prstGeom prst="ellipse">
            <a:avLst/>
          </a:prstGeom>
          <a:solidFill>
            <a:srgbClr val="00808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BE" sz="2400">
              <a:solidFill>
                <a:srgbClr val="008080"/>
              </a:solidFill>
              <a:latin typeface="Montserrat" panose="00000500000000000000" pitchFamily="2" charset="0"/>
            </a:endParaRPr>
          </a:p>
        </p:txBody>
      </p:sp>
      <p:sp>
        <p:nvSpPr>
          <p:cNvPr id="5" name="ZoneTexte 4">
            <a:extLst>
              <a:ext uri="{FF2B5EF4-FFF2-40B4-BE49-F238E27FC236}">
                <a16:creationId xmlns:a16="http://schemas.microsoft.com/office/drawing/2014/main" id="{AB492811-FED2-47CD-6C0B-B2C3F3BBB846}"/>
              </a:ext>
            </a:extLst>
          </p:cNvPr>
          <p:cNvSpPr txBox="1"/>
          <p:nvPr/>
        </p:nvSpPr>
        <p:spPr>
          <a:xfrm>
            <a:off x="9536062" y="4307969"/>
            <a:ext cx="1364476" cy="748988"/>
          </a:xfrm>
          <a:prstGeom prst="rect">
            <a:avLst/>
          </a:prstGeom>
          <a:noFill/>
        </p:spPr>
        <p:txBody>
          <a:bodyPr wrap="none" rtlCol="0">
            <a:spAutoFit/>
          </a:bodyPr>
          <a:lstStyle/>
          <a:p>
            <a:r>
              <a:rPr lang="fr-FR" sz="4267" dirty="0">
                <a:solidFill>
                  <a:srgbClr val="008080"/>
                </a:solidFill>
                <a:latin typeface="Montserrat" panose="00000500000000000000" pitchFamily="2" charset="0"/>
              </a:rPr>
              <a:t>2013</a:t>
            </a:r>
            <a:endParaRPr lang="fr-BE" sz="4267" u="sng" baseline="30000" dirty="0">
              <a:solidFill>
                <a:srgbClr val="008080"/>
              </a:solidFill>
              <a:latin typeface="Montserrat" panose="00000500000000000000" pitchFamily="2" charset="0"/>
            </a:endParaRPr>
          </a:p>
        </p:txBody>
      </p:sp>
      <p:sp>
        <p:nvSpPr>
          <p:cNvPr id="6" name="Accolade fermante 5">
            <a:extLst>
              <a:ext uri="{FF2B5EF4-FFF2-40B4-BE49-F238E27FC236}">
                <a16:creationId xmlns:a16="http://schemas.microsoft.com/office/drawing/2014/main" id="{3ED6CFF5-2A9D-4891-CA3A-EEBB8980284A}"/>
              </a:ext>
            </a:extLst>
          </p:cNvPr>
          <p:cNvSpPr/>
          <p:nvPr/>
        </p:nvSpPr>
        <p:spPr>
          <a:xfrm rot="16200000">
            <a:off x="5611023" y="-3270417"/>
            <a:ext cx="877169" cy="10946905"/>
          </a:xfrm>
          <a:prstGeom prst="rightBrace">
            <a:avLst/>
          </a:prstGeom>
          <a:ln>
            <a:solidFill>
              <a:srgbClr val="00808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BE" sz="2400">
              <a:solidFill>
                <a:srgbClr val="008080"/>
              </a:solidFill>
              <a:latin typeface="Montserrat" panose="00000500000000000000" pitchFamily="2" charset="0"/>
            </a:endParaRPr>
          </a:p>
        </p:txBody>
      </p:sp>
      <p:sp>
        <p:nvSpPr>
          <p:cNvPr id="30" name="Ellipse 29">
            <a:extLst>
              <a:ext uri="{FF2B5EF4-FFF2-40B4-BE49-F238E27FC236}">
                <a16:creationId xmlns:a16="http://schemas.microsoft.com/office/drawing/2014/main" id="{E6861991-5A1A-A2B3-F330-F2BA0A5C7444}"/>
              </a:ext>
            </a:extLst>
          </p:cNvPr>
          <p:cNvSpPr/>
          <p:nvPr/>
        </p:nvSpPr>
        <p:spPr>
          <a:xfrm>
            <a:off x="1760887" y="5232359"/>
            <a:ext cx="940800" cy="892800"/>
          </a:xfrm>
          <a:prstGeom prst="ellipse">
            <a:avLst/>
          </a:prstGeom>
          <a:solidFill>
            <a:srgbClr val="00808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BE" sz="2400">
              <a:solidFill>
                <a:srgbClr val="008080"/>
              </a:solidFill>
              <a:latin typeface="Montserrat" panose="00000500000000000000" pitchFamily="2" charset="0"/>
            </a:endParaRPr>
          </a:p>
        </p:txBody>
      </p:sp>
      <p:sp>
        <p:nvSpPr>
          <p:cNvPr id="12" name="ZoneTexte 11">
            <a:extLst>
              <a:ext uri="{FF2B5EF4-FFF2-40B4-BE49-F238E27FC236}">
                <a16:creationId xmlns:a16="http://schemas.microsoft.com/office/drawing/2014/main" id="{EA11887C-770A-193F-CB62-2C405691B98C}"/>
              </a:ext>
            </a:extLst>
          </p:cNvPr>
          <p:cNvSpPr txBox="1"/>
          <p:nvPr/>
        </p:nvSpPr>
        <p:spPr>
          <a:xfrm>
            <a:off x="4557702" y="2597342"/>
            <a:ext cx="3343490" cy="774507"/>
          </a:xfrm>
          <a:prstGeom prst="rect">
            <a:avLst/>
          </a:prstGeom>
          <a:noFill/>
        </p:spPr>
        <p:txBody>
          <a:bodyPr wrap="square" rtlCol="0">
            <a:spAutoFit/>
          </a:bodyPr>
          <a:lstStyle/>
          <a:p>
            <a:pPr algn="ctr">
              <a:lnSpc>
                <a:spcPct val="107000"/>
              </a:lnSpc>
              <a:spcAft>
                <a:spcPts val="1067"/>
              </a:spcAft>
            </a:pPr>
            <a:r>
              <a:rPr lang="fr-BE" sz="2133" kern="100" dirty="0">
                <a:solidFill>
                  <a:srgbClr val="008080"/>
                </a:solidFill>
                <a:latin typeface="Montserrat" panose="00000500000000000000" pitchFamily="2" charset="0"/>
                <a:ea typeface="Aptos" panose="020B0004020202020204" pitchFamily="34" charset="0"/>
                <a:cs typeface="Times New Roman" panose="02020603050405020304" pitchFamily="18" charset="0"/>
              </a:rPr>
              <a:t>Engagement dans l’</a:t>
            </a:r>
            <a:r>
              <a:rPr lang="fr-BE" sz="2133" kern="100" dirty="0">
                <a:solidFill>
                  <a:srgbClr val="ED7D31"/>
                </a:solidFill>
                <a:latin typeface="Montserrat" panose="00000500000000000000" pitchFamily="2" charset="0"/>
                <a:ea typeface="Aptos" panose="020B0004020202020204" pitchFamily="34" charset="0"/>
                <a:cs typeface="Times New Roman" panose="02020603050405020304" pitchFamily="18" charset="0"/>
              </a:rPr>
              <a:t>Open Education</a:t>
            </a:r>
          </a:p>
        </p:txBody>
      </p:sp>
      <p:pic>
        <p:nvPicPr>
          <p:cNvPr id="15" name="Graphique 14" descr="École contour">
            <a:extLst>
              <a:ext uri="{FF2B5EF4-FFF2-40B4-BE49-F238E27FC236}">
                <a16:creationId xmlns:a16="http://schemas.microsoft.com/office/drawing/2014/main" id="{7F418A26-A245-F31D-B13B-B74870F1A8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89309" y="5232359"/>
            <a:ext cx="762207" cy="762207"/>
          </a:xfrm>
          <a:prstGeom prst="rect">
            <a:avLst/>
          </a:prstGeom>
        </p:spPr>
      </p:pic>
      <p:sp>
        <p:nvSpPr>
          <p:cNvPr id="16" name="ZoneTexte 15">
            <a:extLst>
              <a:ext uri="{FF2B5EF4-FFF2-40B4-BE49-F238E27FC236}">
                <a16:creationId xmlns:a16="http://schemas.microsoft.com/office/drawing/2014/main" id="{32C25F89-C8CD-F5BC-B811-3CF691EDCD78}"/>
              </a:ext>
            </a:extLst>
          </p:cNvPr>
          <p:cNvSpPr txBox="1"/>
          <p:nvPr/>
        </p:nvSpPr>
        <p:spPr>
          <a:xfrm>
            <a:off x="607508" y="3846660"/>
            <a:ext cx="3210985" cy="423321"/>
          </a:xfrm>
          <a:prstGeom prst="rect">
            <a:avLst/>
          </a:prstGeom>
          <a:noFill/>
        </p:spPr>
        <p:txBody>
          <a:bodyPr wrap="square" rtlCol="0">
            <a:spAutoFit/>
          </a:bodyPr>
          <a:lstStyle/>
          <a:p>
            <a:pPr algn="ctr">
              <a:lnSpc>
                <a:spcPct val="107000"/>
              </a:lnSpc>
              <a:spcAft>
                <a:spcPts val="1067"/>
              </a:spcAft>
            </a:pPr>
            <a:r>
              <a:rPr lang="fr-FR" sz="2133" kern="100" dirty="0">
                <a:solidFill>
                  <a:schemeClr val="accent2"/>
                </a:solidFill>
                <a:latin typeface="Montserrat" panose="00000500000000000000" pitchFamily="2" charset="0"/>
                <a:ea typeface="Aptos" panose="020B0004020202020204" pitchFamily="34" charset="0"/>
                <a:cs typeface="Times New Roman" panose="02020603050405020304" pitchFamily="18" charset="0"/>
              </a:rPr>
              <a:t>PLATEFORME OER</a:t>
            </a:r>
            <a:endParaRPr lang="fr-BE" sz="1400" kern="100" dirty="0">
              <a:solidFill>
                <a:srgbClr val="008080"/>
              </a:solidFill>
              <a:latin typeface="Montserrat" panose="00000500000000000000" pitchFamily="2" charset="0"/>
              <a:ea typeface="Aptos" panose="020B0004020202020204" pitchFamily="34" charset="0"/>
              <a:cs typeface="Times New Roman" panose="02020603050405020304" pitchFamily="18" charset="0"/>
            </a:endParaRPr>
          </a:p>
        </p:txBody>
      </p:sp>
      <p:pic>
        <p:nvPicPr>
          <p:cNvPr id="17" name="Graphique 16" descr="Internet avec un remplissage uni">
            <a:extLst>
              <a:ext uri="{FF2B5EF4-FFF2-40B4-BE49-F238E27FC236}">
                <a16:creationId xmlns:a16="http://schemas.microsoft.com/office/drawing/2014/main" id="{A5ACF165-D60B-78E8-ACC5-3DB012658F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81052" y="5302399"/>
            <a:ext cx="668747" cy="668747"/>
          </a:xfrm>
          <a:prstGeom prst="rect">
            <a:avLst/>
          </a:prstGeom>
        </p:spPr>
      </p:pic>
      <p:sp>
        <p:nvSpPr>
          <p:cNvPr id="18" name="ZoneTexte 17">
            <a:extLst>
              <a:ext uri="{FF2B5EF4-FFF2-40B4-BE49-F238E27FC236}">
                <a16:creationId xmlns:a16="http://schemas.microsoft.com/office/drawing/2014/main" id="{06EA3B43-0B8E-61F0-38DD-E3BB0ABB0BDB}"/>
              </a:ext>
            </a:extLst>
          </p:cNvPr>
          <p:cNvSpPr txBox="1"/>
          <p:nvPr/>
        </p:nvSpPr>
        <p:spPr>
          <a:xfrm>
            <a:off x="1518740" y="4310512"/>
            <a:ext cx="1388522" cy="748988"/>
          </a:xfrm>
          <a:prstGeom prst="rect">
            <a:avLst/>
          </a:prstGeom>
          <a:noFill/>
        </p:spPr>
        <p:txBody>
          <a:bodyPr wrap="none" rtlCol="0">
            <a:spAutoFit/>
          </a:bodyPr>
          <a:lstStyle/>
          <a:p>
            <a:r>
              <a:rPr lang="fr-FR" sz="4267" dirty="0">
                <a:solidFill>
                  <a:srgbClr val="008080"/>
                </a:solidFill>
                <a:latin typeface="Montserrat" panose="00000500000000000000" pitchFamily="2" charset="0"/>
              </a:rPr>
              <a:t>2016</a:t>
            </a:r>
            <a:endParaRPr lang="fr-BE" sz="4267" u="sng" baseline="30000" dirty="0">
              <a:solidFill>
                <a:srgbClr val="008080"/>
              </a:solidFill>
              <a:latin typeface="Montserrat" panose="00000500000000000000" pitchFamily="2" charset="0"/>
            </a:endParaRPr>
          </a:p>
        </p:txBody>
      </p:sp>
      <p:sp>
        <p:nvSpPr>
          <p:cNvPr id="19" name="ZoneTexte 18">
            <a:extLst>
              <a:ext uri="{FF2B5EF4-FFF2-40B4-BE49-F238E27FC236}">
                <a16:creationId xmlns:a16="http://schemas.microsoft.com/office/drawing/2014/main" id="{FD65D5C8-49A6-86B6-2D40-8B5E5EA4AD61}"/>
              </a:ext>
            </a:extLst>
          </p:cNvPr>
          <p:cNvSpPr txBox="1"/>
          <p:nvPr/>
        </p:nvSpPr>
        <p:spPr>
          <a:xfrm>
            <a:off x="8889364" y="2531729"/>
            <a:ext cx="2448864" cy="1125693"/>
          </a:xfrm>
          <a:prstGeom prst="rect">
            <a:avLst/>
          </a:prstGeom>
          <a:noFill/>
        </p:spPr>
        <p:txBody>
          <a:bodyPr wrap="square" rtlCol="0">
            <a:spAutoFit/>
          </a:bodyPr>
          <a:lstStyle/>
          <a:p>
            <a:pPr algn="ctr">
              <a:lnSpc>
                <a:spcPct val="107000"/>
              </a:lnSpc>
              <a:spcAft>
                <a:spcPts val="1067"/>
              </a:spcAft>
            </a:pPr>
            <a:r>
              <a:rPr lang="fr-BE" sz="2133" kern="100" dirty="0">
                <a:solidFill>
                  <a:srgbClr val="008080"/>
                </a:solidFill>
                <a:latin typeface="Montserrat" panose="00000500000000000000" pitchFamily="2" charset="0"/>
                <a:ea typeface="Aptos" panose="020B0004020202020204" pitchFamily="34" charset="0"/>
                <a:cs typeface="Times New Roman" panose="02020603050405020304" pitchFamily="18" charset="0"/>
              </a:rPr>
              <a:t>Obligation Open Access avec </a:t>
            </a:r>
            <a:r>
              <a:rPr lang="fr-BE" sz="2133" kern="100" dirty="0">
                <a:solidFill>
                  <a:srgbClr val="ED7D31"/>
                </a:solidFill>
                <a:latin typeface="Montserrat" panose="00000500000000000000" pitchFamily="2" charset="0"/>
                <a:ea typeface="Aptos" panose="020B0004020202020204" pitchFamily="34" charset="0"/>
                <a:cs typeface="Times New Roman" panose="02020603050405020304" pitchFamily="18" charset="0"/>
              </a:rPr>
              <a:t>FRS-FNRS</a:t>
            </a:r>
          </a:p>
        </p:txBody>
      </p:sp>
      <p:sp>
        <p:nvSpPr>
          <p:cNvPr id="10" name="ZoneTexte 9">
            <a:extLst>
              <a:ext uri="{FF2B5EF4-FFF2-40B4-BE49-F238E27FC236}">
                <a16:creationId xmlns:a16="http://schemas.microsoft.com/office/drawing/2014/main" id="{30292D49-90CB-3783-2B11-073C838DF201}"/>
              </a:ext>
            </a:extLst>
          </p:cNvPr>
          <p:cNvSpPr txBox="1"/>
          <p:nvPr/>
        </p:nvSpPr>
        <p:spPr>
          <a:xfrm>
            <a:off x="8612807" y="3846659"/>
            <a:ext cx="3210985" cy="423321"/>
          </a:xfrm>
          <a:prstGeom prst="rect">
            <a:avLst/>
          </a:prstGeom>
          <a:noFill/>
        </p:spPr>
        <p:txBody>
          <a:bodyPr wrap="square" rtlCol="0">
            <a:spAutoFit/>
          </a:bodyPr>
          <a:lstStyle/>
          <a:p>
            <a:pPr algn="ctr">
              <a:lnSpc>
                <a:spcPct val="107000"/>
              </a:lnSpc>
              <a:spcAft>
                <a:spcPts val="1067"/>
              </a:spcAft>
            </a:pPr>
            <a:r>
              <a:rPr lang="fr-FR" sz="2133" kern="100" dirty="0">
                <a:solidFill>
                  <a:schemeClr val="accent2"/>
                </a:solidFill>
                <a:latin typeface="Montserrat" panose="00000500000000000000" pitchFamily="2" charset="0"/>
                <a:ea typeface="Aptos" panose="020B0004020202020204" pitchFamily="34" charset="0"/>
                <a:cs typeface="Times New Roman" panose="02020603050405020304" pitchFamily="18" charset="0"/>
              </a:rPr>
              <a:t>DIAL</a:t>
            </a:r>
            <a:endParaRPr lang="fr-BE" sz="1400" kern="100" dirty="0">
              <a:solidFill>
                <a:srgbClr val="008080"/>
              </a:solidFill>
              <a:latin typeface="Montserrat" panose="00000500000000000000" pitchFamily="2" charset="0"/>
              <a:ea typeface="Aptos" panose="020B0004020202020204" pitchFamily="34" charset="0"/>
              <a:cs typeface="Times New Roman" panose="02020603050405020304" pitchFamily="18" charset="0"/>
            </a:endParaRPr>
          </a:p>
        </p:txBody>
      </p:sp>
      <p:pic>
        <p:nvPicPr>
          <p:cNvPr id="13" name="Graphique 12" descr="Marteau d'officiel avec un remplissage uni">
            <a:extLst>
              <a:ext uri="{FF2B5EF4-FFF2-40B4-BE49-F238E27FC236}">
                <a16:creationId xmlns:a16="http://schemas.microsoft.com/office/drawing/2014/main" id="{A527AEEF-C722-BEEA-7126-1E0DA970617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37198" y="5301250"/>
            <a:ext cx="669896" cy="669896"/>
          </a:xfrm>
          <a:prstGeom prst="rect">
            <a:avLst/>
          </a:prstGeom>
        </p:spPr>
      </p:pic>
    </p:spTree>
    <p:extLst>
      <p:ext uri="{BB962C8B-B14F-4D97-AF65-F5344CB8AC3E}">
        <p14:creationId xmlns:p14="http://schemas.microsoft.com/office/powerpoint/2010/main" val="1370606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a:extLst>
              <a:ext uri="{FF2B5EF4-FFF2-40B4-BE49-F238E27FC236}">
                <a16:creationId xmlns:a16="http://schemas.microsoft.com/office/drawing/2014/main" id="{DA8D2C31-4DF9-4DF7-DD4D-C8AA84AE9273}"/>
              </a:ext>
            </a:extLst>
          </p:cNvPr>
          <p:cNvSpPr/>
          <p:nvPr/>
        </p:nvSpPr>
        <p:spPr>
          <a:xfrm>
            <a:off x="8185208" y="5482303"/>
            <a:ext cx="940800" cy="892800"/>
          </a:xfrm>
          <a:prstGeom prst="ellipse">
            <a:avLst/>
          </a:prstGeom>
          <a:solidFill>
            <a:srgbClr val="00808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BE" sz="2400">
              <a:solidFill>
                <a:srgbClr val="008080"/>
              </a:solidFill>
              <a:latin typeface="Montserrat" panose="00000500000000000000" pitchFamily="2" charset="0"/>
            </a:endParaRPr>
          </a:p>
        </p:txBody>
      </p:sp>
      <p:sp>
        <p:nvSpPr>
          <p:cNvPr id="8" name="ZoneTexte 7">
            <a:extLst>
              <a:ext uri="{FF2B5EF4-FFF2-40B4-BE49-F238E27FC236}">
                <a16:creationId xmlns:a16="http://schemas.microsoft.com/office/drawing/2014/main" id="{3D97D3BB-BDC3-4132-BC62-033B3EA7E179}"/>
              </a:ext>
            </a:extLst>
          </p:cNvPr>
          <p:cNvSpPr txBox="1"/>
          <p:nvPr/>
        </p:nvSpPr>
        <p:spPr>
          <a:xfrm>
            <a:off x="7834452" y="4696627"/>
            <a:ext cx="1388522" cy="748988"/>
          </a:xfrm>
          <a:prstGeom prst="rect">
            <a:avLst/>
          </a:prstGeom>
          <a:noFill/>
        </p:spPr>
        <p:txBody>
          <a:bodyPr wrap="none" rtlCol="0">
            <a:spAutoFit/>
          </a:bodyPr>
          <a:lstStyle/>
          <a:p>
            <a:r>
              <a:rPr lang="fr-FR" sz="4267" dirty="0">
                <a:solidFill>
                  <a:srgbClr val="008080"/>
                </a:solidFill>
                <a:latin typeface="Montserrat" panose="00000500000000000000" pitchFamily="2" charset="0"/>
              </a:rPr>
              <a:t>2019</a:t>
            </a:r>
            <a:endParaRPr lang="fr-BE" sz="4267" u="sng" baseline="30000" dirty="0">
              <a:solidFill>
                <a:srgbClr val="008080"/>
              </a:solidFill>
              <a:latin typeface="Montserrat" panose="00000500000000000000" pitchFamily="2" charset="0"/>
            </a:endParaRPr>
          </a:p>
        </p:txBody>
      </p:sp>
      <p:sp>
        <p:nvSpPr>
          <p:cNvPr id="9" name="ZoneTexte 8">
            <a:extLst>
              <a:ext uri="{FF2B5EF4-FFF2-40B4-BE49-F238E27FC236}">
                <a16:creationId xmlns:a16="http://schemas.microsoft.com/office/drawing/2014/main" id="{4800B2F2-0413-55F9-D55F-00C035B43656}"/>
              </a:ext>
            </a:extLst>
          </p:cNvPr>
          <p:cNvSpPr txBox="1"/>
          <p:nvPr/>
        </p:nvSpPr>
        <p:spPr>
          <a:xfrm>
            <a:off x="6943355" y="3744367"/>
            <a:ext cx="3170716" cy="915572"/>
          </a:xfrm>
          <a:prstGeom prst="rect">
            <a:avLst/>
          </a:prstGeom>
          <a:noFill/>
        </p:spPr>
        <p:txBody>
          <a:bodyPr wrap="square" rtlCol="0">
            <a:spAutoFit/>
          </a:bodyPr>
          <a:lstStyle/>
          <a:p>
            <a:pPr algn="ctr">
              <a:lnSpc>
                <a:spcPct val="107000"/>
              </a:lnSpc>
              <a:spcAft>
                <a:spcPts val="1067"/>
              </a:spcAft>
            </a:pPr>
            <a:r>
              <a:rPr lang="fr-BE" sz="2133" kern="100" dirty="0">
                <a:solidFill>
                  <a:srgbClr val="E57432"/>
                </a:solidFill>
                <a:latin typeface="Montserrat" panose="00000500000000000000" pitchFamily="2" charset="0"/>
                <a:ea typeface="Aptos" panose="020B0004020202020204" pitchFamily="34" charset="0"/>
                <a:cs typeface="Times New Roman" panose="02020603050405020304" pitchFamily="18" charset="0"/>
              </a:rPr>
              <a:t>RECOMMENDATIONS </a:t>
            </a:r>
          </a:p>
          <a:p>
            <a:pPr algn="ctr">
              <a:lnSpc>
                <a:spcPct val="107000"/>
              </a:lnSpc>
              <a:spcAft>
                <a:spcPts val="1067"/>
              </a:spcAft>
            </a:pPr>
            <a:r>
              <a:rPr lang="fr-BE" sz="2133" kern="100" dirty="0">
                <a:solidFill>
                  <a:srgbClr val="E57432"/>
                </a:solidFill>
                <a:latin typeface="Montserrat" panose="00000500000000000000" pitchFamily="2" charset="0"/>
                <a:ea typeface="Aptos" panose="020B0004020202020204" pitchFamily="34" charset="0"/>
                <a:cs typeface="Times New Roman" panose="02020603050405020304" pitchFamily="18" charset="0"/>
              </a:rPr>
              <a:t>UNESCO</a:t>
            </a:r>
          </a:p>
        </p:txBody>
      </p:sp>
      <p:sp>
        <p:nvSpPr>
          <p:cNvPr id="2" name="ZoneTexte 1">
            <a:extLst>
              <a:ext uri="{FF2B5EF4-FFF2-40B4-BE49-F238E27FC236}">
                <a16:creationId xmlns:a16="http://schemas.microsoft.com/office/drawing/2014/main" id="{9A6C60DB-80FA-862E-9194-5E316A53A6DB}"/>
              </a:ext>
            </a:extLst>
          </p:cNvPr>
          <p:cNvSpPr txBox="1"/>
          <p:nvPr/>
        </p:nvSpPr>
        <p:spPr>
          <a:xfrm>
            <a:off x="5807415" y="2303307"/>
            <a:ext cx="5696383" cy="1125693"/>
          </a:xfrm>
          <a:prstGeom prst="rect">
            <a:avLst/>
          </a:prstGeom>
          <a:noFill/>
        </p:spPr>
        <p:txBody>
          <a:bodyPr wrap="square" rtlCol="0">
            <a:spAutoFit/>
          </a:bodyPr>
          <a:lstStyle/>
          <a:p>
            <a:pPr algn="ctr">
              <a:lnSpc>
                <a:spcPct val="107000"/>
              </a:lnSpc>
              <a:spcAft>
                <a:spcPts val="1067"/>
              </a:spcAft>
            </a:pPr>
            <a:r>
              <a:rPr lang="fr-BE" sz="2133" dirty="0">
                <a:solidFill>
                  <a:srgbClr val="008080"/>
                </a:solidFill>
                <a:latin typeface="Montserrat" panose="00000500000000000000" pitchFamily="2" charset="0"/>
                <a:ea typeface="Aptos" panose="020B0004020202020204" pitchFamily="34" charset="0"/>
                <a:cs typeface="Times New Roman" panose="02020603050405020304" pitchFamily="18" charset="0"/>
              </a:rPr>
              <a:t>Inciter les gouvernements à soutenir la création et le partage de contenus éducatifs libres</a:t>
            </a:r>
            <a:endParaRPr lang="fr-BE" sz="1200" kern="100" dirty="0">
              <a:solidFill>
                <a:srgbClr val="008080"/>
              </a:solidFill>
              <a:latin typeface="Montserrat" panose="00000500000000000000" pitchFamily="2" charset="0"/>
              <a:ea typeface="Aptos" panose="020B0004020202020204" pitchFamily="34" charset="0"/>
              <a:cs typeface="Times New Roman" panose="02020603050405020304" pitchFamily="18" charset="0"/>
            </a:endParaRPr>
          </a:p>
        </p:txBody>
      </p:sp>
      <p:pic>
        <p:nvPicPr>
          <p:cNvPr id="26" name="Graphique 25" descr="Presse-papiers vérifié avec un remplissage uni">
            <a:extLst>
              <a:ext uri="{FF2B5EF4-FFF2-40B4-BE49-F238E27FC236}">
                <a16:creationId xmlns:a16="http://schemas.microsoft.com/office/drawing/2014/main" id="{4EDCF10C-5E6E-1DFD-1EEA-7D84CE5671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65822" y="5538917"/>
            <a:ext cx="779571" cy="779571"/>
          </a:xfrm>
          <a:prstGeom prst="rect">
            <a:avLst/>
          </a:prstGeom>
        </p:spPr>
      </p:pic>
      <p:pic>
        <p:nvPicPr>
          <p:cNvPr id="33" name="Graphique 32" descr="Globe terrestre : Asie avec un remplissage uni">
            <a:extLst>
              <a:ext uri="{FF2B5EF4-FFF2-40B4-BE49-F238E27FC236}">
                <a16:creationId xmlns:a16="http://schemas.microsoft.com/office/drawing/2014/main" id="{3CA5B4F3-8663-BBE3-73E1-1757282532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19006" y="5403732"/>
            <a:ext cx="769237" cy="769237"/>
          </a:xfrm>
          <a:prstGeom prst="rect">
            <a:avLst/>
          </a:prstGeom>
        </p:spPr>
      </p:pic>
    </p:spTree>
    <p:extLst>
      <p:ext uri="{BB962C8B-B14F-4D97-AF65-F5344CB8AC3E}">
        <p14:creationId xmlns:p14="http://schemas.microsoft.com/office/powerpoint/2010/main" val="2866260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a:extLst>
              <a:ext uri="{FF2B5EF4-FFF2-40B4-BE49-F238E27FC236}">
                <a16:creationId xmlns:a16="http://schemas.microsoft.com/office/drawing/2014/main" id="{DA8D2C31-4DF9-4DF7-DD4D-C8AA84AE9273}"/>
              </a:ext>
            </a:extLst>
          </p:cNvPr>
          <p:cNvSpPr/>
          <p:nvPr/>
        </p:nvSpPr>
        <p:spPr>
          <a:xfrm>
            <a:off x="9644527" y="3429000"/>
            <a:ext cx="940800" cy="892800"/>
          </a:xfrm>
          <a:prstGeom prst="ellipse">
            <a:avLst/>
          </a:prstGeom>
          <a:solidFill>
            <a:srgbClr val="00808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BE" sz="2400">
              <a:solidFill>
                <a:srgbClr val="008080"/>
              </a:solidFill>
              <a:latin typeface="Montserrat" panose="00000500000000000000" pitchFamily="2" charset="0"/>
            </a:endParaRPr>
          </a:p>
        </p:txBody>
      </p:sp>
      <p:sp>
        <p:nvSpPr>
          <p:cNvPr id="8" name="ZoneTexte 7">
            <a:extLst>
              <a:ext uri="{FF2B5EF4-FFF2-40B4-BE49-F238E27FC236}">
                <a16:creationId xmlns:a16="http://schemas.microsoft.com/office/drawing/2014/main" id="{3D97D3BB-BDC3-4132-BC62-033B3EA7E179}"/>
              </a:ext>
            </a:extLst>
          </p:cNvPr>
          <p:cNvSpPr txBox="1"/>
          <p:nvPr/>
        </p:nvSpPr>
        <p:spPr>
          <a:xfrm>
            <a:off x="9375782" y="2427456"/>
            <a:ext cx="1478290" cy="748988"/>
          </a:xfrm>
          <a:prstGeom prst="rect">
            <a:avLst/>
          </a:prstGeom>
          <a:noFill/>
        </p:spPr>
        <p:txBody>
          <a:bodyPr wrap="none" rtlCol="0">
            <a:spAutoFit/>
          </a:bodyPr>
          <a:lstStyle/>
          <a:p>
            <a:r>
              <a:rPr lang="fr-FR" sz="4267" dirty="0">
                <a:solidFill>
                  <a:srgbClr val="008080"/>
                </a:solidFill>
                <a:latin typeface="Montserrat" panose="00000500000000000000" pitchFamily="2" charset="0"/>
              </a:rPr>
              <a:t>2025</a:t>
            </a:r>
            <a:endParaRPr lang="fr-BE" sz="4267" u="sng" baseline="30000" dirty="0">
              <a:solidFill>
                <a:srgbClr val="008080"/>
              </a:solidFill>
              <a:latin typeface="Montserrat" panose="00000500000000000000" pitchFamily="2" charset="0"/>
            </a:endParaRPr>
          </a:p>
        </p:txBody>
      </p:sp>
      <p:sp>
        <p:nvSpPr>
          <p:cNvPr id="2" name="ZoneTexte 1">
            <a:extLst>
              <a:ext uri="{FF2B5EF4-FFF2-40B4-BE49-F238E27FC236}">
                <a16:creationId xmlns:a16="http://schemas.microsoft.com/office/drawing/2014/main" id="{9A6C60DB-80FA-862E-9194-5E316A53A6DB}"/>
              </a:ext>
            </a:extLst>
          </p:cNvPr>
          <p:cNvSpPr txBox="1"/>
          <p:nvPr/>
        </p:nvSpPr>
        <p:spPr>
          <a:xfrm>
            <a:off x="8402807" y="1293565"/>
            <a:ext cx="3667976" cy="423321"/>
          </a:xfrm>
          <a:prstGeom prst="rect">
            <a:avLst/>
          </a:prstGeom>
          <a:noFill/>
        </p:spPr>
        <p:txBody>
          <a:bodyPr wrap="square" rtlCol="0">
            <a:spAutoFit/>
          </a:bodyPr>
          <a:lstStyle/>
          <a:p>
            <a:pPr algn="ctr">
              <a:lnSpc>
                <a:spcPct val="107000"/>
              </a:lnSpc>
              <a:spcAft>
                <a:spcPts val="1067"/>
              </a:spcAft>
            </a:pPr>
            <a:r>
              <a:rPr lang="fr-FR" sz="2133" kern="100" dirty="0">
                <a:solidFill>
                  <a:srgbClr val="008080"/>
                </a:solidFill>
                <a:latin typeface="Montserrat" panose="00000500000000000000" pitchFamily="2" charset="0"/>
                <a:cs typeface="Times New Roman" panose="02020603050405020304" pitchFamily="18" charset="0"/>
              </a:rPr>
              <a:t>Où en est-on, </a:t>
            </a:r>
            <a:r>
              <a:rPr lang="fr-FR" sz="2133" kern="100" dirty="0">
                <a:solidFill>
                  <a:srgbClr val="ED7D31"/>
                </a:solidFill>
                <a:latin typeface="Montserrat" panose="00000500000000000000" pitchFamily="2" charset="0"/>
                <a:cs typeface="Times New Roman" panose="02020603050405020304" pitchFamily="18" charset="0"/>
              </a:rPr>
              <a:t>nous</a:t>
            </a:r>
            <a:r>
              <a:rPr lang="fr-FR" sz="2133" kern="100" dirty="0">
                <a:solidFill>
                  <a:srgbClr val="008080"/>
                </a:solidFill>
                <a:latin typeface="Montserrat" panose="00000500000000000000" pitchFamily="2" charset="0"/>
                <a:cs typeface="Times New Roman" panose="02020603050405020304" pitchFamily="18" charset="0"/>
              </a:rPr>
              <a:t> ?</a:t>
            </a:r>
            <a:endParaRPr lang="fr-BE" sz="1200" kern="100" dirty="0">
              <a:solidFill>
                <a:schemeClr val="accent2"/>
              </a:solidFill>
              <a:latin typeface="Montserrat" panose="00000500000000000000" pitchFamily="2" charset="0"/>
              <a:ea typeface="Aptos" panose="020B0004020202020204" pitchFamily="34" charset="0"/>
              <a:cs typeface="Times New Roman" panose="02020603050405020304" pitchFamily="18" charset="0"/>
            </a:endParaRPr>
          </a:p>
        </p:txBody>
      </p:sp>
      <p:pic>
        <p:nvPicPr>
          <p:cNvPr id="4" name="Graphique 3" descr="Internet avec un remplissage uni">
            <a:extLst>
              <a:ext uri="{FF2B5EF4-FFF2-40B4-BE49-F238E27FC236}">
                <a16:creationId xmlns:a16="http://schemas.microsoft.com/office/drawing/2014/main" id="{3D35E318-EB1E-36C7-C11D-C8BCCE653A9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25077" y="3485550"/>
            <a:ext cx="779700" cy="779700"/>
          </a:xfrm>
          <a:prstGeom prst="rect">
            <a:avLst/>
          </a:prstGeom>
        </p:spPr>
      </p:pic>
      <p:sp>
        <p:nvSpPr>
          <p:cNvPr id="5" name="ZoneTexte 4">
            <a:extLst>
              <a:ext uri="{FF2B5EF4-FFF2-40B4-BE49-F238E27FC236}">
                <a16:creationId xmlns:a16="http://schemas.microsoft.com/office/drawing/2014/main" id="{75ECAE78-FF91-DE86-70F8-84836D9E5BF8}"/>
              </a:ext>
            </a:extLst>
          </p:cNvPr>
          <p:cNvSpPr txBox="1"/>
          <p:nvPr/>
        </p:nvSpPr>
        <p:spPr>
          <a:xfrm>
            <a:off x="8529569" y="1995271"/>
            <a:ext cx="3170716" cy="423321"/>
          </a:xfrm>
          <a:prstGeom prst="rect">
            <a:avLst/>
          </a:prstGeom>
          <a:noFill/>
        </p:spPr>
        <p:txBody>
          <a:bodyPr wrap="square" rtlCol="0">
            <a:spAutoFit/>
          </a:bodyPr>
          <a:lstStyle/>
          <a:p>
            <a:pPr algn="ctr">
              <a:lnSpc>
                <a:spcPct val="107000"/>
              </a:lnSpc>
              <a:spcAft>
                <a:spcPts val="1067"/>
              </a:spcAft>
            </a:pPr>
            <a:r>
              <a:rPr lang="fr-BE" sz="2133" kern="100" dirty="0">
                <a:solidFill>
                  <a:srgbClr val="E57432"/>
                </a:solidFill>
                <a:latin typeface="Montserrat" panose="00000500000000000000" pitchFamily="2" charset="0"/>
                <a:ea typeface="Aptos" panose="020B0004020202020204" pitchFamily="34" charset="0"/>
                <a:cs typeface="Times New Roman" panose="02020603050405020304" pitchFamily="18" charset="0"/>
              </a:rPr>
              <a:t>AUJOURD’HUI </a:t>
            </a:r>
          </a:p>
        </p:txBody>
      </p:sp>
      <p:sp>
        <p:nvSpPr>
          <p:cNvPr id="3" name="Ellipse 2">
            <a:extLst>
              <a:ext uri="{FF2B5EF4-FFF2-40B4-BE49-F238E27FC236}">
                <a16:creationId xmlns:a16="http://schemas.microsoft.com/office/drawing/2014/main" id="{F64A8A93-05A9-289D-0901-4BEB50F17C26}"/>
              </a:ext>
            </a:extLst>
          </p:cNvPr>
          <p:cNvSpPr/>
          <p:nvPr/>
        </p:nvSpPr>
        <p:spPr>
          <a:xfrm>
            <a:off x="5541301" y="3412593"/>
            <a:ext cx="940800" cy="892800"/>
          </a:xfrm>
          <a:prstGeom prst="ellipse">
            <a:avLst/>
          </a:prstGeom>
          <a:solidFill>
            <a:srgbClr val="00808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BE" sz="2400" dirty="0">
              <a:solidFill>
                <a:srgbClr val="008080"/>
              </a:solidFill>
              <a:latin typeface="Montserrat" panose="00000500000000000000" pitchFamily="2" charset="0"/>
            </a:endParaRPr>
          </a:p>
        </p:txBody>
      </p:sp>
      <p:sp>
        <p:nvSpPr>
          <p:cNvPr id="6" name="ZoneTexte 5">
            <a:extLst>
              <a:ext uri="{FF2B5EF4-FFF2-40B4-BE49-F238E27FC236}">
                <a16:creationId xmlns:a16="http://schemas.microsoft.com/office/drawing/2014/main" id="{7F98ED86-1398-9C50-72E9-5B71044EA1DC}"/>
              </a:ext>
            </a:extLst>
          </p:cNvPr>
          <p:cNvSpPr txBox="1"/>
          <p:nvPr/>
        </p:nvSpPr>
        <p:spPr>
          <a:xfrm>
            <a:off x="5246107" y="2427456"/>
            <a:ext cx="1531188" cy="748988"/>
          </a:xfrm>
          <a:prstGeom prst="rect">
            <a:avLst/>
          </a:prstGeom>
          <a:noFill/>
        </p:spPr>
        <p:txBody>
          <a:bodyPr wrap="none" rtlCol="0">
            <a:spAutoFit/>
          </a:bodyPr>
          <a:lstStyle/>
          <a:p>
            <a:r>
              <a:rPr lang="fr-FR" sz="4267" dirty="0">
                <a:solidFill>
                  <a:srgbClr val="008080"/>
                </a:solidFill>
                <a:latin typeface="Montserrat" panose="00000500000000000000" pitchFamily="2" charset="0"/>
              </a:rPr>
              <a:t>2024</a:t>
            </a:r>
            <a:endParaRPr lang="fr-BE" sz="4267" u="sng" baseline="30000" dirty="0">
              <a:solidFill>
                <a:srgbClr val="008080"/>
              </a:solidFill>
              <a:latin typeface="Montserrat" panose="00000500000000000000" pitchFamily="2" charset="0"/>
            </a:endParaRPr>
          </a:p>
        </p:txBody>
      </p:sp>
      <p:sp>
        <p:nvSpPr>
          <p:cNvPr id="9" name="ZoneTexte 8">
            <a:extLst>
              <a:ext uri="{FF2B5EF4-FFF2-40B4-BE49-F238E27FC236}">
                <a16:creationId xmlns:a16="http://schemas.microsoft.com/office/drawing/2014/main" id="{191E77E2-B13D-1D51-AB9E-BDB985DB7A44}"/>
              </a:ext>
            </a:extLst>
          </p:cNvPr>
          <p:cNvSpPr txBox="1"/>
          <p:nvPr/>
        </p:nvSpPr>
        <p:spPr>
          <a:xfrm>
            <a:off x="4426343" y="2004135"/>
            <a:ext cx="3170716" cy="423321"/>
          </a:xfrm>
          <a:prstGeom prst="rect">
            <a:avLst/>
          </a:prstGeom>
          <a:noFill/>
        </p:spPr>
        <p:txBody>
          <a:bodyPr wrap="square" rtlCol="0">
            <a:spAutoFit/>
          </a:bodyPr>
          <a:lstStyle/>
          <a:p>
            <a:pPr algn="ctr">
              <a:lnSpc>
                <a:spcPct val="107000"/>
              </a:lnSpc>
              <a:spcAft>
                <a:spcPts val="1067"/>
              </a:spcAft>
            </a:pPr>
            <a:r>
              <a:rPr lang="fr-BE" sz="2133" kern="100" dirty="0">
                <a:solidFill>
                  <a:srgbClr val="E57432"/>
                </a:solidFill>
                <a:latin typeface="Montserrat" panose="00000500000000000000" pitchFamily="2" charset="0"/>
                <a:ea typeface="Aptos" panose="020B0004020202020204" pitchFamily="34" charset="0"/>
                <a:cs typeface="Times New Roman" panose="02020603050405020304" pitchFamily="18" charset="0"/>
              </a:rPr>
              <a:t>UCLouvain </a:t>
            </a:r>
          </a:p>
        </p:txBody>
      </p:sp>
      <p:sp>
        <p:nvSpPr>
          <p:cNvPr id="10" name="ZoneTexte 9">
            <a:extLst>
              <a:ext uri="{FF2B5EF4-FFF2-40B4-BE49-F238E27FC236}">
                <a16:creationId xmlns:a16="http://schemas.microsoft.com/office/drawing/2014/main" id="{FD4A78D7-EEE4-22C7-4768-D22C06525463}"/>
              </a:ext>
            </a:extLst>
          </p:cNvPr>
          <p:cNvSpPr txBox="1"/>
          <p:nvPr/>
        </p:nvSpPr>
        <p:spPr>
          <a:xfrm>
            <a:off x="4177713" y="591193"/>
            <a:ext cx="3667976" cy="1125693"/>
          </a:xfrm>
          <a:prstGeom prst="rect">
            <a:avLst/>
          </a:prstGeom>
          <a:noFill/>
        </p:spPr>
        <p:txBody>
          <a:bodyPr wrap="square" rtlCol="0">
            <a:spAutoFit/>
          </a:bodyPr>
          <a:lstStyle/>
          <a:p>
            <a:pPr algn="ctr">
              <a:lnSpc>
                <a:spcPct val="107000"/>
              </a:lnSpc>
              <a:spcAft>
                <a:spcPts val="1067"/>
              </a:spcAft>
            </a:pPr>
            <a:r>
              <a:rPr lang="fr-FR" sz="2133" kern="100" dirty="0">
                <a:solidFill>
                  <a:srgbClr val="008080"/>
                </a:solidFill>
                <a:latin typeface="Montserrat" panose="00000500000000000000" pitchFamily="2" charset="0"/>
                <a:ea typeface="Aptos" panose="020B0004020202020204" pitchFamily="34" charset="0"/>
                <a:cs typeface="Times New Roman" panose="02020603050405020304" pitchFamily="18" charset="0"/>
              </a:rPr>
              <a:t>Signature de </a:t>
            </a:r>
            <a:r>
              <a:rPr lang="fr-FR" sz="2133" kern="100" dirty="0">
                <a:solidFill>
                  <a:srgbClr val="D36135"/>
                </a:solidFill>
                <a:latin typeface="Montserrat" panose="00000500000000000000" pitchFamily="2" charset="0"/>
                <a:ea typeface="Aptos" panose="020B0004020202020204" pitchFamily="34" charset="0"/>
                <a:cs typeface="Times New Roman" panose="02020603050405020304" pitchFamily="18" charset="0"/>
              </a:rPr>
              <a:t>l’</a:t>
            </a:r>
            <a:r>
              <a:rPr lang="fr-FR" sz="2133" kern="100" dirty="0">
                <a:solidFill>
                  <a:srgbClr val="ED7D31"/>
                </a:solidFill>
                <a:latin typeface="Montserrat" panose="00000500000000000000" pitchFamily="2" charset="0"/>
                <a:ea typeface="Aptos" panose="020B0004020202020204" pitchFamily="34" charset="0"/>
                <a:cs typeface="Times New Roman" panose="02020603050405020304" pitchFamily="18" charset="0"/>
              </a:rPr>
              <a:t>Entente </a:t>
            </a:r>
            <a:r>
              <a:rPr lang="fr-FR" sz="2133" kern="100" dirty="0">
                <a:solidFill>
                  <a:srgbClr val="008080"/>
                </a:solidFill>
                <a:latin typeface="Montserrat" panose="00000500000000000000" pitchFamily="2" charset="0"/>
                <a:ea typeface="Aptos" panose="020B0004020202020204" pitchFamily="34" charset="0"/>
                <a:cs typeface="Times New Roman" panose="02020603050405020304" pitchFamily="18" charset="0"/>
              </a:rPr>
              <a:t> avec </a:t>
            </a:r>
            <a:r>
              <a:rPr lang="fr-FR" sz="2133" kern="100" dirty="0" err="1">
                <a:solidFill>
                  <a:srgbClr val="008080"/>
                </a:solidFill>
                <a:latin typeface="Montserrat" panose="00000500000000000000" pitchFamily="2" charset="0"/>
                <a:ea typeface="Aptos" panose="020B0004020202020204" pitchFamily="34" charset="0"/>
                <a:cs typeface="Times New Roman" panose="02020603050405020304" pitchFamily="18" charset="0"/>
              </a:rPr>
              <a:t>fabriqueREL</a:t>
            </a:r>
            <a:r>
              <a:rPr lang="fr-FR" sz="2133" kern="100" dirty="0">
                <a:solidFill>
                  <a:srgbClr val="008080"/>
                </a:solidFill>
                <a:latin typeface="Montserrat" panose="00000500000000000000" pitchFamily="2" charset="0"/>
                <a:ea typeface="Aptos" panose="020B0004020202020204" pitchFamily="34" charset="0"/>
                <a:cs typeface="Times New Roman" panose="02020603050405020304" pitchFamily="18" charset="0"/>
              </a:rPr>
              <a:t> et Université de Nantes</a:t>
            </a:r>
            <a:endParaRPr lang="fr-BE" sz="1200" kern="100" dirty="0">
              <a:solidFill>
                <a:schemeClr val="accent2"/>
              </a:solidFill>
              <a:latin typeface="Montserrat" panose="00000500000000000000" pitchFamily="2" charset="0"/>
              <a:ea typeface="Aptos" panose="020B0004020202020204" pitchFamily="34" charset="0"/>
              <a:cs typeface="Times New Roman" panose="02020603050405020304" pitchFamily="18" charset="0"/>
            </a:endParaRPr>
          </a:p>
        </p:txBody>
      </p:sp>
      <p:pic>
        <p:nvPicPr>
          <p:cNvPr id="12" name="Graphique 11" descr="Blockchain contour">
            <a:extLst>
              <a:ext uri="{FF2B5EF4-FFF2-40B4-BE49-F238E27FC236}">
                <a16:creationId xmlns:a16="http://schemas.microsoft.com/office/drawing/2014/main" id="{D89F01B7-E06C-9658-5A5C-644363BB50A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37207" y="3429000"/>
            <a:ext cx="748988" cy="748988"/>
          </a:xfrm>
          <a:prstGeom prst="rect">
            <a:avLst/>
          </a:prstGeom>
        </p:spPr>
      </p:pic>
    </p:spTree>
    <p:extLst>
      <p:ext uri="{BB962C8B-B14F-4D97-AF65-F5344CB8AC3E}">
        <p14:creationId xmlns:p14="http://schemas.microsoft.com/office/powerpoint/2010/main" val="1856538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FD4DEF9C-38AC-0633-DF81-D207807B55DD}"/>
              </a:ext>
            </a:extLst>
          </p:cNvPr>
          <p:cNvSpPr>
            <a:spLocks noGrp="1"/>
          </p:cNvSpPr>
          <p:nvPr>
            <p:ph type="title"/>
          </p:nvPr>
        </p:nvSpPr>
        <p:spPr/>
        <p:txBody>
          <a:bodyPr/>
          <a:lstStyle/>
          <a:p>
            <a:endParaRPr lang="fr-BE"/>
          </a:p>
        </p:txBody>
      </p:sp>
      <p:sp>
        <p:nvSpPr>
          <p:cNvPr id="4" name="Rectangle 3">
            <a:extLst>
              <a:ext uri="{FF2B5EF4-FFF2-40B4-BE49-F238E27FC236}">
                <a16:creationId xmlns:a16="http://schemas.microsoft.com/office/drawing/2014/main" id="{D73DB5FD-14CD-CEEA-2B51-50E948310553}"/>
              </a:ext>
            </a:extLst>
          </p:cNvPr>
          <p:cNvSpPr/>
          <p:nvPr/>
        </p:nvSpPr>
        <p:spPr>
          <a:xfrm>
            <a:off x="0" y="0"/>
            <a:ext cx="12192000" cy="685800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highlight>
                <a:srgbClr val="008000"/>
              </a:highlight>
            </a:endParaRPr>
          </a:p>
        </p:txBody>
      </p:sp>
      <p:sp>
        <p:nvSpPr>
          <p:cNvPr id="5" name="ZoneTexte 4">
            <a:extLst>
              <a:ext uri="{FF2B5EF4-FFF2-40B4-BE49-F238E27FC236}">
                <a16:creationId xmlns:a16="http://schemas.microsoft.com/office/drawing/2014/main" id="{847DC487-31BC-B3ED-5CDB-D60973D76B9A}"/>
              </a:ext>
            </a:extLst>
          </p:cNvPr>
          <p:cNvSpPr txBox="1"/>
          <p:nvPr/>
        </p:nvSpPr>
        <p:spPr>
          <a:xfrm>
            <a:off x="838200" y="2352503"/>
            <a:ext cx="9438409" cy="923330"/>
          </a:xfrm>
          <a:prstGeom prst="rect">
            <a:avLst/>
          </a:prstGeom>
          <a:noFill/>
        </p:spPr>
        <p:txBody>
          <a:bodyPr wrap="square" rtlCol="0">
            <a:spAutoFit/>
          </a:bodyPr>
          <a:lstStyle/>
          <a:p>
            <a:r>
              <a:rPr lang="fr-FR" sz="5400" dirty="0">
                <a:solidFill>
                  <a:srgbClr val="E57432"/>
                </a:solidFill>
                <a:latin typeface="Bebas Neue" panose="020B0606020202050201" pitchFamily="34" charset="0"/>
                <a:ea typeface="+mj-ea"/>
                <a:cs typeface="+mj-cs"/>
              </a:rPr>
              <a:t>3. Rendre Diffusable ma ressource</a:t>
            </a:r>
            <a:endParaRPr lang="fr-BE" sz="5400" dirty="0">
              <a:solidFill>
                <a:srgbClr val="E57432"/>
              </a:solidFill>
              <a:latin typeface="Bebas Neue" panose="020B0606020202050201" pitchFamily="34" charset="0"/>
              <a:ea typeface="+mj-ea"/>
              <a:cs typeface="+mj-cs"/>
            </a:endParaRPr>
          </a:p>
        </p:txBody>
      </p:sp>
      <p:sp>
        <p:nvSpPr>
          <p:cNvPr id="6" name="Rectangle : coins arrondis 5">
            <a:extLst>
              <a:ext uri="{FF2B5EF4-FFF2-40B4-BE49-F238E27FC236}">
                <a16:creationId xmlns:a16="http://schemas.microsoft.com/office/drawing/2014/main" id="{21B808C8-A002-7C5F-DA43-5B010F39A35C}"/>
              </a:ext>
            </a:extLst>
          </p:cNvPr>
          <p:cNvSpPr/>
          <p:nvPr/>
        </p:nvSpPr>
        <p:spPr>
          <a:xfrm>
            <a:off x="801686" y="3404857"/>
            <a:ext cx="7026698" cy="45719"/>
          </a:xfrm>
          <a:prstGeom prst="roundRect">
            <a:avLst/>
          </a:prstGeom>
          <a:solidFill>
            <a:srgbClr val="E57432"/>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E57432"/>
              </a:solidFill>
            </a:endParaRPr>
          </a:p>
        </p:txBody>
      </p:sp>
    </p:spTree>
    <p:extLst>
      <p:ext uri="{BB962C8B-B14F-4D97-AF65-F5344CB8AC3E}">
        <p14:creationId xmlns:p14="http://schemas.microsoft.com/office/powerpoint/2010/main" val="34188468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A078E-931C-FF45-B30E-CD2DB957F3F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89C5C8C-92FC-F17D-434E-7186BA035D64}"/>
              </a:ext>
            </a:extLst>
          </p:cNvPr>
          <p:cNvSpPr>
            <a:spLocks noGrp="1"/>
          </p:cNvSpPr>
          <p:nvPr>
            <p:ph type="title"/>
          </p:nvPr>
        </p:nvSpPr>
        <p:spPr/>
        <p:txBody>
          <a:bodyPr/>
          <a:lstStyle/>
          <a:p>
            <a:r>
              <a:rPr lang="fr-FR" dirty="0"/>
              <a:t>Astuces pour publier une </a:t>
            </a:r>
            <a:r>
              <a:rPr lang="fr-FR" dirty="0" err="1"/>
              <a:t>oER</a:t>
            </a:r>
            <a:endParaRPr lang="fr-BE" dirty="0"/>
          </a:p>
        </p:txBody>
      </p:sp>
      <p:sp>
        <p:nvSpPr>
          <p:cNvPr id="3" name="Espace réservé du contenu 2">
            <a:extLst>
              <a:ext uri="{FF2B5EF4-FFF2-40B4-BE49-F238E27FC236}">
                <a16:creationId xmlns:a16="http://schemas.microsoft.com/office/drawing/2014/main" id="{B23C4213-F002-01B3-ADF6-438D15B31132}"/>
              </a:ext>
            </a:extLst>
          </p:cNvPr>
          <p:cNvSpPr>
            <a:spLocks noGrp="1"/>
          </p:cNvSpPr>
          <p:nvPr>
            <p:ph idx="1"/>
          </p:nvPr>
        </p:nvSpPr>
        <p:spPr>
          <a:xfrm>
            <a:off x="536984" y="1690688"/>
            <a:ext cx="10142518" cy="3931971"/>
          </a:xfrm>
        </p:spPr>
        <p:txBody>
          <a:bodyPr>
            <a:normAutofit/>
          </a:bodyPr>
          <a:lstStyle/>
          <a:p>
            <a:pPr>
              <a:buFont typeface="Wingdings" panose="05000000000000000000" pitchFamily="2" charset="2"/>
              <a:buChar char="ü"/>
            </a:pPr>
            <a:r>
              <a:rPr lang="fr-FR" sz="1600" dirty="0"/>
              <a:t>Tous les éléments de ma ressource (images, données, etc.) sont des contenus libres.  </a:t>
            </a:r>
          </a:p>
          <a:p>
            <a:endParaRPr lang="fr-FR" sz="1600" dirty="0"/>
          </a:p>
          <a:p>
            <a:pPr marL="0" indent="0">
              <a:buNone/>
            </a:pPr>
            <a:endParaRPr lang="fr-FR" sz="1600" dirty="0"/>
          </a:p>
          <a:p>
            <a:endParaRPr lang="fr-FR" sz="1600" dirty="0"/>
          </a:p>
          <a:p>
            <a:endParaRPr lang="fr-FR" sz="1600" dirty="0"/>
          </a:p>
          <a:p>
            <a:pPr marL="0" indent="0">
              <a:buNone/>
            </a:pPr>
            <a:endParaRPr lang="fr-FR" sz="1600" dirty="0"/>
          </a:p>
        </p:txBody>
      </p:sp>
      <p:sp>
        <p:nvSpPr>
          <p:cNvPr id="4" name="Espace réservé du numéro de diapositive 3">
            <a:extLst>
              <a:ext uri="{FF2B5EF4-FFF2-40B4-BE49-F238E27FC236}">
                <a16:creationId xmlns:a16="http://schemas.microsoft.com/office/drawing/2014/main" id="{3CD65035-DA42-8937-C4BE-8E411B4AF7B0}"/>
              </a:ext>
            </a:extLst>
          </p:cNvPr>
          <p:cNvSpPr>
            <a:spLocks noGrp="1"/>
          </p:cNvSpPr>
          <p:nvPr>
            <p:ph type="sldNum" sz="quarter" idx="12"/>
          </p:nvPr>
        </p:nvSpPr>
        <p:spPr/>
        <p:txBody>
          <a:bodyPr/>
          <a:lstStyle/>
          <a:p>
            <a:fld id="{14216CFA-4D33-4568-8B70-2795F513D19D}" type="slidenum">
              <a:rPr lang="fr-BE" smtClean="0"/>
              <a:pPr/>
              <a:t>18</a:t>
            </a:fld>
            <a:endParaRPr lang="fr-BE" dirty="0"/>
          </a:p>
        </p:txBody>
      </p:sp>
      <p:sp>
        <p:nvSpPr>
          <p:cNvPr id="12" name="ZoneTexte 11">
            <a:extLst>
              <a:ext uri="{FF2B5EF4-FFF2-40B4-BE49-F238E27FC236}">
                <a16:creationId xmlns:a16="http://schemas.microsoft.com/office/drawing/2014/main" id="{F3A573CA-1C65-7533-6668-C11C21538882}"/>
              </a:ext>
            </a:extLst>
          </p:cNvPr>
          <p:cNvSpPr txBox="1"/>
          <p:nvPr/>
        </p:nvSpPr>
        <p:spPr>
          <a:xfrm>
            <a:off x="4538930" y="4818831"/>
            <a:ext cx="5904013" cy="230832"/>
          </a:xfrm>
          <a:prstGeom prst="rect">
            <a:avLst/>
          </a:prstGeom>
          <a:noFill/>
        </p:spPr>
        <p:txBody>
          <a:bodyPr wrap="square">
            <a:spAutoFit/>
          </a:bodyPr>
          <a:lstStyle/>
          <a:p>
            <a:pPr algn="just"/>
            <a:r>
              <a:rPr lang="fr-BE" sz="900" dirty="0"/>
              <a:t>SOURCE</a:t>
            </a:r>
            <a:r>
              <a:rPr lang="fr-BE" sz="900" dirty="0">
                <a:latin typeface="Helvetica Neue LT Std 45 Light"/>
              </a:rPr>
              <a:t> : https://www.techno-science.net/definition/507.html</a:t>
            </a:r>
            <a:r>
              <a:rPr lang="fr-BE" sz="900" b="0" i="0" dirty="0">
                <a:solidFill>
                  <a:srgbClr val="333333"/>
                </a:solidFill>
                <a:effectLst/>
                <a:latin typeface="Helvetica Neue LT Std 45 Light"/>
              </a:rPr>
              <a:t>, consulté le 17/02/2025, sous licence CC BY-SA.  </a:t>
            </a:r>
            <a:endParaRPr lang="fr-BE" sz="900" dirty="0">
              <a:latin typeface="Helvetica Neue LT Std 45 Light"/>
            </a:endParaRPr>
          </a:p>
        </p:txBody>
      </p:sp>
      <p:graphicFrame>
        <p:nvGraphicFramePr>
          <p:cNvPr id="5" name="Tableau 4">
            <a:extLst>
              <a:ext uri="{FF2B5EF4-FFF2-40B4-BE49-F238E27FC236}">
                <a16:creationId xmlns:a16="http://schemas.microsoft.com/office/drawing/2014/main" id="{BCC4D450-7ADB-FDC6-6B72-EC9D7C23DDC5}"/>
              </a:ext>
            </a:extLst>
          </p:cNvPr>
          <p:cNvGraphicFramePr>
            <a:graphicFrameLocks noGrp="1"/>
          </p:cNvGraphicFramePr>
          <p:nvPr>
            <p:extLst>
              <p:ext uri="{D42A27DB-BD31-4B8C-83A1-F6EECF244321}">
                <p14:modId xmlns:p14="http://schemas.microsoft.com/office/powerpoint/2010/main" val="134980938"/>
              </p:ext>
            </p:extLst>
          </p:nvPr>
        </p:nvGraphicFramePr>
        <p:xfrm>
          <a:off x="838806" y="3237039"/>
          <a:ext cx="9604137" cy="1878965"/>
        </p:xfrm>
        <a:graphic>
          <a:graphicData uri="http://schemas.openxmlformats.org/drawingml/2006/table">
            <a:tbl>
              <a:tblPr firstRow="1" bandRow="1">
                <a:tableStyleId>{5C22544A-7EE6-4342-B048-85BDC9FD1C3A}</a:tableStyleId>
              </a:tblPr>
              <a:tblGrid>
                <a:gridCol w="9604137">
                  <a:extLst>
                    <a:ext uri="{9D8B030D-6E8A-4147-A177-3AD203B41FA5}">
                      <a16:colId xmlns:a16="http://schemas.microsoft.com/office/drawing/2014/main" val="1071191888"/>
                    </a:ext>
                  </a:extLst>
                </a:gridCol>
              </a:tblGrid>
              <a:tr h="1033036">
                <a:tc>
                  <a:txBody>
                    <a:bodyPr/>
                    <a:lstStyle/>
                    <a:p>
                      <a:pPr marL="0" indent="0" algn="just">
                        <a:lnSpc>
                          <a:spcPct val="150000"/>
                        </a:lnSpc>
                        <a:buNone/>
                      </a:pPr>
                      <a:r>
                        <a:rPr lang="fr-FR" sz="1600" b="0" i="0" dirty="0">
                          <a:solidFill>
                            <a:srgbClr val="212121"/>
                          </a:solidFill>
                          <a:effectLst/>
                          <a:latin typeface="+mn-lt"/>
                        </a:rPr>
                        <a:t>Un </a:t>
                      </a:r>
                      <a:r>
                        <a:rPr lang="fr-FR" sz="1600" b="1" i="0" dirty="0">
                          <a:solidFill>
                            <a:srgbClr val="008080"/>
                          </a:solidFill>
                          <a:effectLst/>
                          <a:latin typeface="+mn-lt"/>
                        </a:rPr>
                        <a:t>contenu libre</a:t>
                      </a:r>
                      <a:r>
                        <a:rPr lang="fr-FR" sz="1600" b="0" i="0" dirty="0">
                          <a:solidFill>
                            <a:srgbClr val="008080"/>
                          </a:solidFill>
                          <a:effectLst/>
                          <a:latin typeface="+mn-lt"/>
                        </a:rPr>
                        <a:t> </a:t>
                      </a:r>
                      <a:r>
                        <a:rPr lang="fr-FR" sz="1600" b="0" i="0" dirty="0">
                          <a:solidFill>
                            <a:srgbClr val="212121"/>
                          </a:solidFill>
                          <a:effectLst/>
                          <a:latin typeface="+mn-lt"/>
                        </a:rPr>
                        <a:t>désigne tout contenu de </a:t>
                      </a:r>
                      <a:r>
                        <a:rPr lang="fr-FR" sz="1600" b="1" i="0" dirty="0">
                          <a:solidFill>
                            <a:srgbClr val="008080"/>
                          </a:solidFill>
                          <a:effectLst/>
                          <a:latin typeface="+mn-lt"/>
                        </a:rPr>
                        <a:t>création intellectuelle </a:t>
                      </a:r>
                      <a:r>
                        <a:rPr lang="fr-FR" sz="1600" b="0" i="0" dirty="0">
                          <a:solidFill>
                            <a:srgbClr val="212121"/>
                          </a:solidFill>
                          <a:effectLst/>
                          <a:latin typeface="+mn-lt"/>
                        </a:rPr>
                        <a:t>ou artistique proposés à la </a:t>
                      </a:r>
                      <a:r>
                        <a:rPr lang="fr-FR" sz="1600" b="1" i="0" dirty="0">
                          <a:solidFill>
                            <a:srgbClr val="008080"/>
                          </a:solidFill>
                          <a:effectLst/>
                          <a:latin typeface="+mn-lt"/>
                        </a:rPr>
                        <a:t>libre diffusion et redistribution</a:t>
                      </a:r>
                      <a:r>
                        <a:rPr lang="fr-FR" sz="1600" b="0" i="0" dirty="0">
                          <a:solidFill>
                            <a:srgbClr val="212121"/>
                          </a:solidFill>
                          <a:effectLst/>
                          <a:latin typeface="+mn-lt"/>
                        </a:rPr>
                        <a:t>. Ces contenus peuvent être des documents, des images, des textes, de la musique, des logiciels ... dont les auteurs ont choisi de définir les </a:t>
                      </a:r>
                      <a:r>
                        <a:rPr lang="fr-FR" sz="1600" b="1" i="0" dirty="0">
                          <a:solidFill>
                            <a:srgbClr val="008080"/>
                          </a:solidFill>
                          <a:effectLst/>
                          <a:latin typeface="+mn-lt"/>
                        </a:rPr>
                        <a:t>conditions d'utilisation</a:t>
                      </a:r>
                      <a:r>
                        <a:rPr lang="fr-FR" sz="1600" b="0" i="0" dirty="0">
                          <a:solidFill>
                            <a:srgbClr val="212121"/>
                          </a:solidFill>
                          <a:effectLst/>
                          <a:latin typeface="+mn-lt"/>
                        </a:rPr>
                        <a:t> de façon plus </a:t>
                      </a:r>
                      <a:r>
                        <a:rPr lang="fr-FR" sz="1600" b="1" i="0" dirty="0">
                          <a:solidFill>
                            <a:srgbClr val="008080"/>
                          </a:solidFill>
                          <a:effectLst/>
                          <a:latin typeface="+mn-lt"/>
                        </a:rPr>
                        <a:t>souple</a:t>
                      </a:r>
                      <a:r>
                        <a:rPr lang="fr-FR" sz="1600" b="0" i="0" dirty="0">
                          <a:solidFill>
                            <a:srgbClr val="212121"/>
                          </a:solidFill>
                          <a:effectLst/>
                          <a:latin typeface="+mn-lt"/>
                        </a:rPr>
                        <a:t> que celles définies par défaut dans la législation par le droit d'auteur. </a:t>
                      </a:r>
                      <a:endParaRPr lang="fr-FR" sz="1600" dirty="0">
                        <a:latin typeface="+mn-lt"/>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290662412"/>
                  </a:ext>
                </a:extLst>
              </a:tr>
            </a:tbl>
          </a:graphicData>
        </a:graphic>
      </p:graphicFrame>
      <p:graphicFrame>
        <p:nvGraphicFramePr>
          <p:cNvPr id="9" name="Tableau 8">
            <a:extLst>
              <a:ext uri="{FF2B5EF4-FFF2-40B4-BE49-F238E27FC236}">
                <a16:creationId xmlns:a16="http://schemas.microsoft.com/office/drawing/2014/main" id="{B35B5F53-D1BA-2D95-B00C-BC1C193E5D28}"/>
              </a:ext>
            </a:extLst>
          </p:cNvPr>
          <p:cNvGraphicFramePr>
            <a:graphicFrameLocks noGrp="1"/>
          </p:cNvGraphicFramePr>
          <p:nvPr>
            <p:extLst>
              <p:ext uri="{D42A27DB-BD31-4B8C-83A1-F6EECF244321}">
                <p14:modId xmlns:p14="http://schemas.microsoft.com/office/powerpoint/2010/main" val="2814615755"/>
              </p:ext>
            </p:extLst>
          </p:nvPr>
        </p:nvGraphicFramePr>
        <p:xfrm>
          <a:off x="838200" y="2875363"/>
          <a:ext cx="2146540" cy="365760"/>
        </p:xfrm>
        <a:graphic>
          <a:graphicData uri="http://schemas.openxmlformats.org/drawingml/2006/table">
            <a:tbl>
              <a:tblPr firstRow="1" bandRow="1">
                <a:tableStyleId>{5C22544A-7EE6-4342-B048-85BDC9FD1C3A}</a:tableStyleId>
              </a:tblPr>
              <a:tblGrid>
                <a:gridCol w="2146540">
                  <a:extLst>
                    <a:ext uri="{9D8B030D-6E8A-4147-A177-3AD203B41FA5}">
                      <a16:colId xmlns:a16="http://schemas.microsoft.com/office/drawing/2014/main" val="3057050653"/>
                    </a:ext>
                  </a:extLst>
                </a:gridCol>
              </a:tblGrid>
              <a:tr h="360943">
                <a:tc>
                  <a:txBody>
                    <a:bodyPr/>
                    <a:lstStyle/>
                    <a:p>
                      <a:r>
                        <a:rPr lang="fr-FR" i="1" dirty="0"/>
                        <a:t>Contenu libre ?</a:t>
                      </a:r>
                      <a:endParaRPr lang="fr-BE" i="1"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189280180"/>
                  </a:ext>
                </a:extLst>
              </a:tr>
            </a:tbl>
          </a:graphicData>
        </a:graphic>
      </p:graphicFrame>
    </p:spTree>
    <p:extLst>
      <p:ext uri="{BB962C8B-B14F-4D97-AF65-F5344CB8AC3E}">
        <p14:creationId xmlns:p14="http://schemas.microsoft.com/office/powerpoint/2010/main" val="4033914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20A8C-6571-E826-BC43-5103D73ED66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9F7DBA6-DD8D-300C-CB41-46BD8E445FD9}"/>
              </a:ext>
            </a:extLst>
          </p:cNvPr>
          <p:cNvSpPr>
            <a:spLocks noGrp="1"/>
          </p:cNvSpPr>
          <p:nvPr>
            <p:ph type="title"/>
          </p:nvPr>
        </p:nvSpPr>
        <p:spPr/>
        <p:txBody>
          <a:bodyPr/>
          <a:lstStyle/>
          <a:p>
            <a:r>
              <a:rPr lang="fr-FR" dirty="0"/>
              <a:t>Astuces</a:t>
            </a:r>
            <a:endParaRPr lang="fr-BE" dirty="0"/>
          </a:p>
        </p:txBody>
      </p:sp>
      <p:sp>
        <p:nvSpPr>
          <p:cNvPr id="3" name="Espace réservé du contenu 2">
            <a:extLst>
              <a:ext uri="{FF2B5EF4-FFF2-40B4-BE49-F238E27FC236}">
                <a16:creationId xmlns:a16="http://schemas.microsoft.com/office/drawing/2014/main" id="{30E93A34-4DBC-0627-40C5-9582C49DAA24}"/>
              </a:ext>
            </a:extLst>
          </p:cNvPr>
          <p:cNvSpPr>
            <a:spLocks noGrp="1"/>
          </p:cNvSpPr>
          <p:nvPr>
            <p:ph idx="1"/>
          </p:nvPr>
        </p:nvSpPr>
        <p:spPr>
          <a:xfrm>
            <a:off x="536984" y="1690688"/>
            <a:ext cx="10610914" cy="3931971"/>
          </a:xfrm>
        </p:spPr>
        <p:txBody>
          <a:bodyPr>
            <a:normAutofit/>
          </a:bodyPr>
          <a:lstStyle/>
          <a:p>
            <a:pPr>
              <a:buFont typeface="Wingdings" panose="05000000000000000000" pitchFamily="2" charset="2"/>
              <a:buChar char="ü"/>
            </a:pPr>
            <a:r>
              <a:rPr lang="fr-FR" sz="1600" i="1" dirty="0">
                <a:solidFill>
                  <a:schemeClr val="bg2">
                    <a:lumMod val="75000"/>
                  </a:schemeClr>
                </a:solidFill>
              </a:rPr>
              <a:t>Tous les éléments de ma ressource (images, données, etc.) sont des contenus libres.  </a:t>
            </a:r>
          </a:p>
          <a:p>
            <a:pPr>
              <a:buFont typeface="Wingdings" panose="05000000000000000000" pitchFamily="2" charset="2"/>
              <a:buChar char="ü"/>
            </a:pPr>
            <a:r>
              <a:rPr lang="fr-FR" sz="1600" dirty="0"/>
              <a:t>J’ai obtenu </a:t>
            </a:r>
            <a:r>
              <a:rPr lang="fr-FR" sz="1600" b="1" dirty="0"/>
              <a:t>l’autorisation de l’auteur </a:t>
            </a:r>
            <a:r>
              <a:rPr lang="fr-FR" sz="1600" dirty="0"/>
              <a:t>et/ou </a:t>
            </a:r>
            <a:r>
              <a:rPr lang="fr-FR" sz="1600" b="1" dirty="0"/>
              <a:t>respecté les conditions d’utilisation </a:t>
            </a:r>
            <a:r>
              <a:rPr lang="fr-FR" sz="1600" dirty="0"/>
              <a:t>de la licence des ressources qui ne m’appartiennent pas</a:t>
            </a:r>
          </a:p>
          <a:p>
            <a:endParaRPr lang="fr-FR" sz="1600" dirty="0"/>
          </a:p>
          <a:p>
            <a:endParaRPr lang="fr-FR" sz="1600" dirty="0"/>
          </a:p>
          <a:p>
            <a:endParaRPr lang="fr-FR" sz="1600" dirty="0"/>
          </a:p>
          <a:p>
            <a:pPr marL="0" indent="0">
              <a:buNone/>
            </a:pPr>
            <a:endParaRPr lang="fr-FR" sz="1600" dirty="0"/>
          </a:p>
        </p:txBody>
      </p:sp>
      <p:sp>
        <p:nvSpPr>
          <p:cNvPr id="4" name="Espace réservé du numéro de diapositive 3">
            <a:extLst>
              <a:ext uri="{FF2B5EF4-FFF2-40B4-BE49-F238E27FC236}">
                <a16:creationId xmlns:a16="http://schemas.microsoft.com/office/drawing/2014/main" id="{7F101598-B992-583D-C67E-60F32A2CAB52}"/>
              </a:ext>
            </a:extLst>
          </p:cNvPr>
          <p:cNvSpPr>
            <a:spLocks noGrp="1"/>
          </p:cNvSpPr>
          <p:nvPr>
            <p:ph type="sldNum" sz="quarter" idx="12"/>
          </p:nvPr>
        </p:nvSpPr>
        <p:spPr/>
        <p:txBody>
          <a:bodyPr/>
          <a:lstStyle/>
          <a:p>
            <a:fld id="{14216CFA-4D33-4568-8B70-2795F513D19D}" type="slidenum">
              <a:rPr lang="fr-BE" smtClean="0"/>
              <a:pPr/>
              <a:t>19</a:t>
            </a:fld>
            <a:endParaRPr lang="fr-BE" dirty="0"/>
          </a:p>
        </p:txBody>
      </p:sp>
      <p:pic>
        <p:nvPicPr>
          <p:cNvPr id="6" name="Image 5">
            <a:extLst>
              <a:ext uri="{FF2B5EF4-FFF2-40B4-BE49-F238E27FC236}">
                <a16:creationId xmlns:a16="http://schemas.microsoft.com/office/drawing/2014/main" id="{C2BD1BD7-9BC5-579F-71A0-A09368F2641C}"/>
              </a:ext>
            </a:extLst>
          </p:cNvPr>
          <p:cNvPicPr>
            <a:picLocks noChangeAspect="1"/>
          </p:cNvPicPr>
          <p:nvPr/>
        </p:nvPicPr>
        <p:blipFill>
          <a:blip r:embed="rId3"/>
          <a:stretch>
            <a:fillRect/>
          </a:stretch>
        </p:blipFill>
        <p:spPr>
          <a:xfrm>
            <a:off x="1044102" y="2640553"/>
            <a:ext cx="3181709" cy="3485843"/>
          </a:xfrm>
          <a:prstGeom prst="rect">
            <a:avLst/>
          </a:prstGeom>
        </p:spPr>
      </p:pic>
      <p:sp>
        <p:nvSpPr>
          <p:cNvPr id="12" name="ZoneTexte 11">
            <a:extLst>
              <a:ext uri="{FF2B5EF4-FFF2-40B4-BE49-F238E27FC236}">
                <a16:creationId xmlns:a16="http://schemas.microsoft.com/office/drawing/2014/main" id="{B3B99B81-0C07-5EE1-6072-BC0D4FA6AF9D}"/>
              </a:ext>
            </a:extLst>
          </p:cNvPr>
          <p:cNvSpPr txBox="1"/>
          <p:nvPr/>
        </p:nvSpPr>
        <p:spPr>
          <a:xfrm>
            <a:off x="1503108" y="5972639"/>
            <a:ext cx="7383952" cy="507831"/>
          </a:xfrm>
          <a:prstGeom prst="rect">
            <a:avLst/>
          </a:prstGeom>
          <a:noFill/>
        </p:spPr>
        <p:txBody>
          <a:bodyPr wrap="square">
            <a:spAutoFit/>
          </a:bodyPr>
          <a:lstStyle/>
          <a:p>
            <a:pPr algn="just"/>
            <a:r>
              <a:rPr lang="fr-FR" sz="900" b="0" i="0" dirty="0">
                <a:solidFill>
                  <a:srgbClr val="333333"/>
                </a:solidFill>
                <a:effectLst/>
              </a:rPr>
              <a:t>SOURCE : </a:t>
            </a:r>
            <a:r>
              <a:rPr lang="fr-FR" sz="900" b="0" i="1" dirty="0">
                <a:solidFill>
                  <a:srgbClr val="333333"/>
                </a:solidFill>
                <a:effectLst/>
              </a:rPr>
              <a:t>Georges Lemaître et Andrée Bartholomé utilisant la Burroughs E101 au laboratoire de recherches numériques</a:t>
            </a:r>
            <a:r>
              <a:rPr lang="fr-FR" sz="900" b="0" i="0" dirty="0">
                <a:solidFill>
                  <a:srgbClr val="333333"/>
                </a:solidFill>
                <a:effectLst/>
              </a:rPr>
              <a:t>, Mai 1959, Archives de l'Université catholique de Louvain | Archives Georges Lemaître, Consulté le 28/02/2025 sur </a:t>
            </a:r>
            <a:r>
              <a:rPr lang="fr-FR" sz="900" b="0" i="0" u="sng" dirty="0">
                <a:solidFill>
                  <a:srgbClr val="333333"/>
                </a:solidFill>
                <a:effectLst/>
              </a:rPr>
              <a:t>archives.uclouvain.be/</a:t>
            </a:r>
            <a:r>
              <a:rPr lang="fr-FR" sz="900" b="0" i="0" u="sng" dirty="0" err="1">
                <a:solidFill>
                  <a:srgbClr val="333333"/>
                </a:solidFill>
                <a:effectLst/>
              </a:rPr>
              <a:t>ark</a:t>
            </a:r>
            <a:r>
              <a:rPr lang="fr-FR" sz="900" b="0" i="0" u="sng" dirty="0">
                <a:solidFill>
                  <a:srgbClr val="333333"/>
                </a:solidFill>
                <a:effectLst/>
              </a:rPr>
              <a:t>:/33176/dli000000ff3M </a:t>
            </a:r>
            <a:r>
              <a:rPr lang="fr-FR" sz="900" b="0" i="0" dirty="0">
                <a:solidFill>
                  <a:srgbClr val="333333"/>
                </a:solidFill>
                <a:effectLst/>
              </a:rPr>
              <a:t>[CC BY-NC-ND]</a:t>
            </a:r>
            <a:endParaRPr lang="fr-BE" sz="900" dirty="0"/>
          </a:p>
        </p:txBody>
      </p:sp>
      <p:sp>
        <p:nvSpPr>
          <p:cNvPr id="14" name="ZoneTexte 13">
            <a:extLst>
              <a:ext uri="{FF2B5EF4-FFF2-40B4-BE49-F238E27FC236}">
                <a16:creationId xmlns:a16="http://schemas.microsoft.com/office/drawing/2014/main" id="{6DEF797C-A945-159B-C714-C65D83552A5C}"/>
              </a:ext>
            </a:extLst>
          </p:cNvPr>
          <p:cNvSpPr txBox="1"/>
          <p:nvPr/>
        </p:nvSpPr>
        <p:spPr>
          <a:xfrm>
            <a:off x="6096000" y="4919896"/>
            <a:ext cx="4197531" cy="507831"/>
          </a:xfrm>
          <a:prstGeom prst="rect">
            <a:avLst/>
          </a:prstGeom>
          <a:noFill/>
        </p:spPr>
        <p:txBody>
          <a:bodyPr wrap="square">
            <a:spAutoFit/>
          </a:bodyPr>
          <a:lstStyle/>
          <a:p>
            <a:r>
              <a:rPr lang="fr-BE" sz="900" b="0" i="0" dirty="0">
                <a:solidFill>
                  <a:srgbClr val="333333"/>
                </a:solidFill>
                <a:effectLst/>
              </a:rPr>
              <a:t>SOURCE</a:t>
            </a:r>
            <a:r>
              <a:rPr lang="fr-BE" sz="900" b="0" i="0" dirty="0">
                <a:solidFill>
                  <a:srgbClr val="333333"/>
                </a:solidFill>
                <a:effectLst/>
                <a:latin typeface="Helvetica Neue LT Std 45 Light"/>
              </a:rPr>
              <a:t> : </a:t>
            </a:r>
            <a:r>
              <a:rPr lang="fr-BE" sz="900" b="0" i="0" dirty="0">
                <a:solidFill>
                  <a:srgbClr val="333333"/>
                </a:solidFill>
                <a:effectLst/>
              </a:rPr>
              <a:t>Stratégie Vidéo. (2024). </a:t>
            </a:r>
            <a:r>
              <a:rPr lang="fr-BE" sz="900" b="0" i="1" dirty="0">
                <a:solidFill>
                  <a:srgbClr val="333333"/>
                </a:solidFill>
                <a:effectLst/>
              </a:rPr>
              <a:t>Monter une vidéo sur </a:t>
            </a:r>
            <a:r>
              <a:rPr lang="fr-BE" sz="900" b="0" i="1" dirty="0" err="1">
                <a:solidFill>
                  <a:srgbClr val="333333"/>
                </a:solidFill>
                <a:effectLst/>
              </a:rPr>
              <a:t>Canva</a:t>
            </a:r>
            <a:r>
              <a:rPr lang="fr-BE" sz="900" b="0" i="1" dirty="0">
                <a:solidFill>
                  <a:srgbClr val="333333"/>
                </a:solidFill>
                <a:effectLst/>
              </a:rPr>
              <a:t> : Guide complet pour débutants. </a:t>
            </a:r>
            <a:r>
              <a:rPr lang="fr-BE" sz="900" dirty="0">
                <a:solidFill>
                  <a:srgbClr val="333333"/>
                </a:solidFill>
              </a:rPr>
              <a:t>[Vidéo]. YouTube. Consulté le 17/02/2025 sur </a:t>
            </a:r>
            <a:r>
              <a:rPr lang="fr-BE" sz="900" b="0" i="0" dirty="0">
                <a:solidFill>
                  <a:srgbClr val="333333"/>
                </a:solidFill>
                <a:effectLst/>
                <a:hlinkClick r:id="rId4"/>
              </a:rPr>
              <a:t>https://www.youtube.com/watch?v=TobP7S4OQnM</a:t>
            </a:r>
            <a:r>
              <a:rPr lang="fr-BE" sz="900" b="0" i="0" dirty="0">
                <a:solidFill>
                  <a:srgbClr val="333333"/>
                </a:solidFill>
                <a:effectLst/>
              </a:rPr>
              <a:t>. </a:t>
            </a:r>
            <a:endParaRPr lang="fr-BE" sz="900" dirty="0"/>
          </a:p>
        </p:txBody>
      </p:sp>
    </p:spTree>
    <p:extLst>
      <p:ext uri="{BB962C8B-B14F-4D97-AF65-F5344CB8AC3E}">
        <p14:creationId xmlns:p14="http://schemas.microsoft.com/office/powerpoint/2010/main" val="282656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2C6FB1-1AB5-155B-2280-B793807594FE}"/>
              </a:ext>
            </a:extLst>
          </p:cNvPr>
          <p:cNvSpPr>
            <a:spLocks noGrp="1"/>
          </p:cNvSpPr>
          <p:nvPr>
            <p:ph type="title"/>
          </p:nvPr>
        </p:nvSpPr>
        <p:spPr/>
        <p:txBody>
          <a:bodyPr>
            <a:normAutofit/>
          </a:bodyPr>
          <a:lstStyle/>
          <a:p>
            <a:r>
              <a:rPr lang="fr-FR" sz="6000" dirty="0">
                <a:solidFill>
                  <a:srgbClr val="ED7D31"/>
                </a:solidFill>
                <a:latin typeface="Bebas Neue" panose="020B0606020202050201" pitchFamily="34" charset="0"/>
              </a:rPr>
              <a:t>Objectifs </a:t>
            </a:r>
            <a:endParaRPr lang="fr-BE" sz="6000" dirty="0">
              <a:solidFill>
                <a:srgbClr val="ED7D31"/>
              </a:solidFill>
              <a:latin typeface="Bebas Neue" panose="020B0606020202050201" pitchFamily="34" charset="0"/>
            </a:endParaRPr>
          </a:p>
        </p:txBody>
      </p:sp>
      <p:sp>
        <p:nvSpPr>
          <p:cNvPr id="3" name="Espace réservé du contenu 2">
            <a:extLst>
              <a:ext uri="{FF2B5EF4-FFF2-40B4-BE49-F238E27FC236}">
                <a16:creationId xmlns:a16="http://schemas.microsoft.com/office/drawing/2014/main" id="{B6A3C816-D427-F540-627E-6DC9455598A5}"/>
              </a:ext>
            </a:extLst>
          </p:cNvPr>
          <p:cNvSpPr>
            <a:spLocks noGrp="1"/>
          </p:cNvSpPr>
          <p:nvPr>
            <p:ph idx="1"/>
          </p:nvPr>
        </p:nvSpPr>
        <p:spPr>
          <a:xfrm>
            <a:off x="838200" y="1825625"/>
            <a:ext cx="9677400" cy="4351338"/>
          </a:xfrm>
        </p:spPr>
        <p:txBody>
          <a:bodyPr>
            <a:normAutofit lnSpcReduction="10000"/>
          </a:bodyPr>
          <a:lstStyle/>
          <a:p>
            <a:pPr>
              <a:lnSpc>
                <a:spcPct val="100000"/>
              </a:lnSpc>
              <a:buClr>
                <a:srgbClr val="008080"/>
              </a:buClr>
            </a:pPr>
            <a:r>
              <a:rPr lang="fr-FR" sz="2400" dirty="0">
                <a:latin typeface="Montserrat" panose="00000500000000000000" pitchFamily="2" charset="0"/>
                <a:cs typeface="Arabic Typesetting" panose="020B0604020202020204" pitchFamily="66" charset="-78"/>
              </a:rPr>
              <a:t>Au terme de la formation, vous serez capable de :</a:t>
            </a:r>
          </a:p>
          <a:p>
            <a:pPr lvl="1">
              <a:lnSpc>
                <a:spcPct val="150000"/>
              </a:lnSpc>
            </a:pPr>
            <a:r>
              <a:rPr lang="fr-FR" sz="1800" dirty="0"/>
              <a:t>distinguer une ressource pédagogique ouverte d'une ressource fermée et expliquer  ;</a:t>
            </a:r>
          </a:p>
          <a:p>
            <a:pPr lvl="1">
              <a:lnSpc>
                <a:spcPct val="150000"/>
              </a:lnSpc>
            </a:pPr>
            <a:r>
              <a:rPr lang="fr-FR" sz="1800" dirty="0"/>
              <a:t>définir une métadonnée ;</a:t>
            </a:r>
          </a:p>
          <a:p>
            <a:pPr lvl="1">
              <a:lnSpc>
                <a:spcPct val="150000"/>
              </a:lnSpc>
            </a:pPr>
            <a:r>
              <a:rPr lang="fr-FR" sz="1800" dirty="0"/>
              <a:t>utiliser un schéma de métadonnées pour décrire une ressource et la classer sur la plateforme OER ;</a:t>
            </a:r>
          </a:p>
          <a:p>
            <a:pPr lvl="1">
              <a:lnSpc>
                <a:spcPct val="150000"/>
              </a:lnSpc>
            </a:pPr>
            <a:r>
              <a:rPr lang="fr-FR" sz="1800" dirty="0"/>
              <a:t>publier vos ressources pédagogiques sur la plateforme pour les mettre à disposition d'autres </a:t>
            </a:r>
            <a:r>
              <a:rPr lang="fr-FR" sz="1800" dirty="0" err="1"/>
              <a:t>enseignant·es</a:t>
            </a:r>
            <a:r>
              <a:rPr lang="fr-FR" sz="1800" dirty="0"/>
              <a:t>, </a:t>
            </a:r>
            <a:r>
              <a:rPr lang="fr-FR" sz="1800" dirty="0" err="1"/>
              <a:t>assistant·es</a:t>
            </a:r>
            <a:r>
              <a:rPr lang="fr-FR" sz="1800" dirty="0"/>
              <a:t> et </a:t>
            </a:r>
            <a:r>
              <a:rPr lang="fr-FR" sz="1800" dirty="0" err="1"/>
              <a:t>apprenant·es</a:t>
            </a:r>
            <a:r>
              <a:rPr lang="fr-FR" sz="1800" dirty="0"/>
              <a:t>.</a:t>
            </a:r>
          </a:p>
          <a:p>
            <a:pPr lvl="1" algn="just" fontAlgn="base"/>
            <a:endParaRPr lang="fr-FR" sz="2000" dirty="0">
              <a:solidFill>
                <a:srgbClr val="000000"/>
              </a:solidFill>
              <a:highlight>
                <a:srgbClr val="FFFFFF"/>
              </a:highlight>
              <a:latin typeface="Calibri Light" panose="020F0302020204030204" pitchFamily="34" charset="0"/>
            </a:endParaRPr>
          </a:p>
          <a:p>
            <a:pPr algn="just" fontAlgn="base"/>
            <a:r>
              <a:rPr lang="fr-FR" sz="2400" b="0" i="0" dirty="0">
                <a:solidFill>
                  <a:srgbClr val="000000"/>
                </a:solidFill>
                <a:effectLst/>
                <a:highlight>
                  <a:srgbClr val="FFFFFF"/>
                </a:highlight>
                <a:latin typeface="Calibri Light" panose="020F0302020204030204" pitchFamily="34" charset="0"/>
              </a:rPr>
              <a:t>Lien vers les supports : </a:t>
            </a:r>
            <a:r>
              <a:rPr lang="fr-BE" sz="1600" b="0" i="0" u="none" strike="noStrike" dirty="0">
                <a:solidFill>
                  <a:srgbClr val="428BCA"/>
                </a:solidFill>
                <a:effectLst/>
                <a:hlinkClick r:id="rId2"/>
              </a:rPr>
              <a:t>http://hdl.handle.net/20.500.12279/1049</a:t>
            </a:r>
            <a:endParaRPr lang="fr-FR" sz="2400" b="0" i="0" dirty="0">
              <a:solidFill>
                <a:srgbClr val="000000"/>
              </a:solidFill>
              <a:effectLst/>
              <a:highlight>
                <a:srgbClr val="FFFFFF"/>
              </a:highlight>
            </a:endParaRPr>
          </a:p>
        </p:txBody>
      </p:sp>
      <p:sp>
        <p:nvSpPr>
          <p:cNvPr id="4" name="Rectangle 3">
            <a:extLst>
              <a:ext uri="{FF2B5EF4-FFF2-40B4-BE49-F238E27FC236}">
                <a16:creationId xmlns:a16="http://schemas.microsoft.com/office/drawing/2014/main" id="{0F9C0AD8-2F1F-3313-9EF7-E386751DE82D}"/>
              </a:ext>
            </a:extLst>
          </p:cNvPr>
          <p:cNvSpPr/>
          <p:nvPr/>
        </p:nvSpPr>
        <p:spPr>
          <a:xfrm>
            <a:off x="11353800" y="0"/>
            <a:ext cx="838200" cy="685800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highlight>
                <a:srgbClr val="008000"/>
              </a:highlight>
            </a:endParaRPr>
          </a:p>
        </p:txBody>
      </p:sp>
      <p:sp>
        <p:nvSpPr>
          <p:cNvPr id="6" name="Organigramme : Connecteur 5">
            <a:extLst>
              <a:ext uri="{FF2B5EF4-FFF2-40B4-BE49-F238E27FC236}">
                <a16:creationId xmlns:a16="http://schemas.microsoft.com/office/drawing/2014/main" id="{82463FC1-3D61-AD79-CF6B-D0B87C532F76}"/>
              </a:ext>
            </a:extLst>
          </p:cNvPr>
          <p:cNvSpPr/>
          <p:nvPr/>
        </p:nvSpPr>
        <p:spPr>
          <a:xfrm>
            <a:off x="10761133" y="2836333"/>
            <a:ext cx="1185334" cy="1185334"/>
          </a:xfrm>
          <a:prstGeom prst="flowChartConnector">
            <a:avLst/>
          </a:prstGeom>
          <a:solidFill>
            <a:srgbClr val="D361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8" name="Image 7">
            <a:extLst>
              <a:ext uri="{FF2B5EF4-FFF2-40B4-BE49-F238E27FC236}">
                <a16:creationId xmlns:a16="http://schemas.microsoft.com/office/drawing/2014/main" id="{D306B697-8AD4-0A85-6352-4F9E93EE86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6774" y="3125017"/>
            <a:ext cx="854051" cy="607965"/>
          </a:xfrm>
          <a:prstGeom prst="rect">
            <a:avLst/>
          </a:prstGeom>
        </p:spPr>
      </p:pic>
      <p:sp>
        <p:nvSpPr>
          <p:cNvPr id="9" name="Espace réservé du numéro de diapositive 8">
            <a:extLst>
              <a:ext uri="{FF2B5EF4-FFF2-40B4-BE49-F238E27FC236}">
                <a16:creationId xmlns:a16="http://schemas.microsoft.com/office/drawing/2014/main" id="{F67F6F7D-15F6-0E25-886E-21D8B48C7B80}"/>
              </a:ext>
            </a:extLst>
          </p:cNvPr>
          <p:cNvSpPr>
            <a:spLocks noGrp="1"/>
          </p:cNvSpPr>
          <p:nvPr>
            <p:ph type="sldNum" sz="quarter" idx="12"/>
          </p:nvPr>
        </p:nvSpPr>
        <p:spPr/>
        <p:txBody>
          <a:bodyPr/>
          <a:lstStyle/>
          <a:p>
            <a:pPr algn="ctr"/>
            <a:fld id="{14216CFA-4D33-4568-8B70-2795F513D19D}" type="slidenum">
              <a:rPr lang="fr-BE" smtClean="0"/>
              <a:pPr algn="ctr"/>
              <a:t>2</a:t>
            </a:fld>
            <a:endParaRPr lang="fr-BE" dirty="0"/>
          </a:p>
        </p:txBody>
      </p:sp>
    </p:spTree>
    <p:extLst>
      <p:ext uri="{BB962C8B-B14F-4D97-AF65-F5344CB8AC3E}">
        <p14:creationId xmlns:p14="http://schemas.microsoft.com/office/powerpoint/2010/main" val="3862506520"/>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865F89-958C-101F-D620-A2B1F9EA6F2C}"/>
              </a:ext>
            </a:extLst>
          </p:cNvPr>
          <p:cNvSpPr>
            <a:spLocks noGrp="1"/>
          </p:cNvSpPr>
          <p:nvPr>
            <p:ph type="title"/>
          </p:nvPr>
        </p:nvSpPr>
        <p:spPr/>
        <p:txBody>
          <a:bodyPr/>
          <a:lstStyle/>
          <a:p>
            <a:r>
              <a:rPr lang="fr-FR" dirty="0"/>
              <a:t>Astuces</a:t>
            </a:r>
            <a:endParaRPr lang="fr-BE" dirty="0"/>
          </a:p>
        </p:txBody>
      </p:sp>
      <p:sp>
        <p:nvSpPr>
          <p:cNvPr id="3" name="Espace réservé du contenu 2">
            <a:extLst>
              <a:ext uri="{FF2B5EF4-FFF2-40B4-BE49-F238E27FC236}">
                <a16:creationId xmlns:a16="http://schemas.microsoft.com/office/drawing/2014/main" id="{8348BC8A-F422-C853-F237-ED6DC9123D5D}"/>
              </a:ext>
            </a:extLst>
          </p:cNvPr>
          <p:cNvSpPr>
            <a:spLocks noGrp="1"/>
          </p:cNvSpPr>
          <p:nvPr>
            <p:ph idx="1"/>
          </p:nvPr>
        </p:nvSpPr>
        <p:spPr>
          <a:xfrm>
            <a:off x="536984" y="1690688"/>
            <a:ext cx="10610914" cy="3931971"/>
          </a:xfrm>
        </p:spPr>
        <p:txBody>
          <a:bodyPr>
            <a:normAutofit/>
          </a:bodyPr>
          <a:lstStyle/>
          <a:p>
            <a:pPr>
              <a:buFont typeface="Wingdings" panose="05000000000000000000" pitchFamily="2" charset="2"/>
              <a:buChar char="ü"/>
            </a:pPr>
            <a:r>
              <a:rPr lang="fr-FR" sz="1600" i="1" dirty="0">
                <a:solidFill>
                  <a:schemeClr val="bg2">
                    <a:lumMod val="75000"/>
                  </a:schemeClr>
                </a:solidFill>
              </a:rPr>
              <a:t>Tous les éléments de ma ressource (images, données, etc.) sont des contenus libres </a:t>
            </a:r>
          </a:p>
          <a:p>
            <a:pPr>
              <a:buFont typeface="Wingdings" panose="05000000000000000000" pitchFamily="2" charset="2"/>
              <a:buChar char="ü"/>
            </a:pPr>
            <a:r>
              <a:rPr lang="fr-FR" sz="1600" i="1" dirty="0">
                <a:solidFill>
                  <a:schemeClr val="bg2">
                    <a:lumMod val="75000"/>
                  </a:schemeClr>
                </a:solidFill>
              </a:rPr>
              <a:t>J’ai obtenu </a:t>
            </a:r>
            <a:r>
              <a:rPr lang="fr-FR" sz="1600" b="1" i="1" dirty="0">
                <a:solidFill>
                  <a:schemeClr val="bg2">
                    <a:lumMod val="75000"/>
                  </a:schemeClr>
                </a:solidFill>
              </a:rPr>
              <a:t>l’autorisation de l’auteur </a:t>
            </a:r>
            <a:r>
              <a:rPr lang="fr-FR" sz="1600" i="1" dirty="0">
                <a:solidFill>
                  <a:schemeClr val="bg2">
                    <a:lumMod val="75000"/>
                  </a:schemeClr>
                </a:solidFill>
              </a:rPr>
              <a:t>et/ou </a:t>
            </a:r>
            <a:r>
              <a:rPr lang="fr-FR" sz="1600" b="1" i="1" dirty="0">
                <a:solidFill>
                  <a:schemeClr val="bg2">
                    <a:lumMod val="75000"/>
                  </a:schemeClr>
                </a:solidFill>
              </a:rPr>
              <a:t>respecté les conditions d’utilisation </a:t>
            </a:r>
            <a:r>
              <a:rPr lang="fr-FR" sz="1600" i="1" dirty="0">
                <a:solidFill>
                  <a:schemeClr val="bg2">
                    <a:lumMod val="75000"/>
                  </a:schemeClr>
                </a:solidFill>
              </a:rPr>
              <a:t>de la licence des ressources qui ne m’appartiennent pas</a:t>
            </a:r>
          </a:p>
          <a:p>
            <a:pPr>
              <a:buFont typeface="Wingdings" panose="05000000000000000000" pitchFamily="2" charset="2"/>
              <a:buChar char="ü"/>
            </a:pPr>
            <a:r>
              <a:rPr lang="fr-FR" sz="1600" dirty="0"/>
              <a:t>La ressource n’utilise </a:t>
            </a:r>
            <a:r>
              <a:rPr lang="fr-FR" sz="1600" b="1" dirty="0"/>
              <a:t>pas de jargon</a:t>
            </a:r>
            <a:r>
              <a:rPr lang="fr-FR" sz="1600" dirty="0"/>
              <a:t> propre à mon contexte</a:t>
            </a:r>
          </a:p>
          <a:p>
            <a:endParaRPr lang="fr-FR" sz="1600" dirty="0"/>
          </a:p>
          <a:p>
            <a:endParaRPr lang="fr-FR" sz="1600" dirty="0"/>
          </a:p>
          <a:p>
            <a:pPr marL="0" indent="0">
              <a:buNone/>
            </a:pPr>
            <a:r>
              <a:rPr lang="fr-FR" sz="1600" dirty="0"/>
              <a:t> </a:t>
            </a:r>
          </a:p>
        </p:txBody>
      </p:sp>
      <p:sp>
        <p:nvSpPr>
          <p:cNvPr id="4" name="Espace réservé du numéro de diapositive 3">
            <a:extLst>
              <a:ext uri="{FF2B5EF4-FFF2-40B4-BE49-F238E27FC236}">
                <a16:creationId xmlns:a16="http://schemas.microsoft.com/office/drawing/2014/main" id="{C9F9F553-B98A-1E19-84E8-2AF7C22BA3D7}"/>
              </a:ext>
            </a:extLst>
          </p:cNvPr>
          <p:cNvSpPr>
            <a:spLocks noGrp="1"/>
          </p:cNvSpPr>
          <p:nvPr>
            <p:ph type="sldNum" sz="quarter" idx="12"/>
          </p:nvPr>
        </p:nvSpPr>
        <p:spPr/>
        <p:txBody>
          <a:bodyPr/>
          <a:lstStyle/>
          <a:p>
            <a:fld id="{14216CFA-4D33-4568-8B70-2795F513D19D}" type="slidenum">
              <a:rPr lang="fr-BE" smtClean="0"/>
              <a:pPr/>
              <a:t>20</a:t>
            </a:fld>
            <a:endParaRPr lang="fr-BE" dirty="0"/>
          </a:p>
        </p:txBody>
      </p:sp>
      <p:pic>
        <p:nvPicPr>
          <p:cNvPr id="7" name="Image 6">
            <a:extLst>
              <a:ext uri="{FF2B5EF4-FFF2-40B4-BE49-F238E27FC236}">
                <a16:creationId xmlns:a16="http://schemas.microsoft.com/office/drawing/2014/main" id="{4C5662F5-14A8-5A58-1A2F-B92B6AB4C248}"/>
              </a:ext>
            </a:extLst>
          </p:cNvPr>
          <p:cNvPicPr>
            <a:picLocks noChangeAspect="1"/>
          </p:cNvPicPr>
          <p:nvPr/>
        </p:nvPicPr>
        <p:blipFill>
          <a:blip r:embed="rId3"/>
          <a:stretch>
            <a:fillRect/>
          </a:stretch>
        </p:blipFill>
        <p:spPr>
          <a:xfrm>
            <a:off x="1501301" y="3570073"/>
            <a:ext cx="3730360" cy="1134998"/>
          </a:xfrm>
          <a:prstGeom prst="rect">
            <a:avLst/>
          </a:prstGeom>
        </p:spPr>
      </p:pic>
      <p:cxnSp>
        <p:nvCxnSpPr>
          <p:cNvPr id="9" name="Connecteur droit avec flèche 8">
            <a:extLst>
              <a:ext uri="{FF2B5EF4-FFF2-40B4-BE49-F238E27FC236}">
                <a16:creationId xmlns:a16="http://schemas.microsoft.com/office/drawing/2014/main" id="{067E1081-3B72-6AE4-30E6-7F9B60697319}"/>
              </a:ext>
            </a:extLst>
          </p:cNvPr>
          <p:cNvCxnSpPr>
            <a:cxnSpLocks/>
          </p:cNvCxnSpPr>
          <p:nvPr/>
        </p:nvCxnSpPr>
        <p:spPr>
          <a:xfrm flipH="1" flipV="1">
            <a:off x="4510315" y="4531507"/>
            <a:ext cx="892938" cy="932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E52E9897-5604-1860-9A73-46E78ECD74E8}"/>
              </a:ext>
            </a:extLst>
          </p:cNvPr>
          <p:cNvSpPr txBox="1"/>
          <p:nvPr/>
        </p:nvSpPr>
        <p:spPr>
          <a:xfrm>
            <a:off x="5721246" y="4335739"/>
            <a:ext cx="3387920" cy="646331"/>
          </a:xfrm>
          <a:prstGeom prst="rect">
            <a:avLst/>
          </a:prstGeom>
          <a:noFill/>
        </p:spPr>
        <p:txBody>
          <a:bodyPr wrap="square" rtlCol="0">
            <a:spAutoFit/>
          </a:bodyPr>
          <a:lstStyle/>
          <a:p>
            <a:r>
              <a:rPr lang="fr-FR" i="1" dirty="0"/>
              <a:t>Information </a:t>
            </a:r>
            <a:r>
              <a:rPr lang="fr-FR" i="1" dirty="0" err="1"/>
              <a:t>Literacy</a:t>
            </a:r>
            <a:r>
              <a:rPr lang="fr-FR" i="1" dirty="0"/>
              <a:t> </a:t>
            </a:r>
            <a:r>
              <a:rPr lang="fr-FR" dirty="0"/>
              <a:t>ou BIUL ? </a:t>
            </a:r>
            <a:endParaRPr lang="fr-BE" dirty="0"/>
          </a:p>
        </p:txBody>
      </p:sp>
    </p:spTree>
    <p:extLst>
      <p:ext uri="{BB962C8B-B14F-4D97-AF65-F5344CB8AC3E}">
        <p14:creationId xmlns:p14="http://schemas.microsoft.com/office/powerpoint/2010/main" val="413305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06A72-B3E7-1B00-6C6A-6965E82B63F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5018C78-E4DB-B891-7467-7B8D6084348C}"/>
              </a:ext>
            </a:extLst>
          </p:cNvPr>
          <p:cNvSpPr>
            <a:spLocks noGrp="1"/>
          </p:cNvSpPr>
          <p:nvPr>
            <p:ph type="title"/>
          </p:nvPr>
        </p:nvSpPr>
        <p:spPr/>
        <p:txBody>
          <a:bodyPr/>
          <a:lstStyle/>
          <a:p>
            <a:r>
              <a:rPr lang="fr-FR" dirty="0"/>
              <a:t>Astuces</a:t>
            </a:r>
            <a:endParaRPr lang="fr-BE" dirty="0"/>
          </a:p>
        </p:txBody>
      </p:sp>
      <p:sp>
        <p:nvSpPr>
          <p:cNvPr id="3" name="Espace réservé du contenu 2">
            <a:extLst>
              <a:ext uri="{FF2B5EF4-FFF2-40B4-BE49-F238E27FC236}">
                <a16:creationId xmlns:a16="http://schemas.microsoft.com/office/drawing/2014/main" id="{DAA682BB-66F0-678C-2ACA-72FDBFC026AB}"/>
              </a:ext>
            </a:extLst>
          </p:cNvPr>
          <p:cNvSpPr>
            <a:spLocks noGrp="1"/>
          </p:cNvSpPr>
          <p:nvPr>
            <p:ph idx="1"/>
          </p:nvPr>
        </p:nvSpPr>
        <p:spPr>
          <a:xfrm>
            <a:off x="859120" y="1485953"/>
            <a:ext cx="10125265" cy="4545873"/>
          </a:xfrm>
        </p:spPr>
        <p:txBody>
          <a:bodyPr>
            <a:normAutofit/>
          </a:bodyPr>
          <a:lstStyle/>
          <a:p>
            <a:pPr>
              <a:buFont typeface="Wingdings" panose="05000000000000000000" pitchFamily="2" charset="2"/>
              <a:buChar char="ü"/>
            </a:pPr>
            <a:r>
              <a:rPr lang="fr-FR" sz="1600" i="1" dirty="0">
                <a:solidFill>
                  <a:schemeClr val="bg2">
                    <a:lumMod val="75000"/>
                  </a:schemeClr>
                </a:solidFill>
              </a:rPr>
              <a:t>Tous les éléments de ma ressource (images, données, etc.) sont des contenus libres </a:t>
            </a:r>
          </a:p>
          <a:p>
            <a:pPr>
              <a:buFont typeface="Wingdings" panose="05000000000000000000" pitchFamily="2" charset="2"/>
              <a:buChar char="ü"/>
            </a:pPr>
            <a:r>
              <a:rPr lang="fr-FR" sz="1600" i="1" dirty="0">
                <a:solidFill>
                  <a:schemeClr val="bg2">
                    <a:lumMod val="75000"/>
                  </a:schemeClr>
                </a:solidFill>
              </a:rPr>
              <a:t>J’ai obtenu </a:t>
            </a:r>
            <a:r>
              <a:rPr lang="fr-FR" sz="1600" b="1" i="1" dirty="0">
                <a:solidFill>
                  <a:schemeClr val="bg2">
                    <a:lumMod val="75000"/>
                  </a:schemeClr>
                </a:solidFill>
              </a:rPr>
              <a:t>l’autorisation de l’auteur </a:t>
            </a:r>
            <a:r>
              <a:rPr lang="fr-FR" sz="1600" i="1" dirty="0">
                <a:solidFill>
                  <a:schemeClr val="bg2">
                    <a:lumMod val="75000"/>
                  </a:schemeClr>
                </a:solidFill>
              </a:rPr>
              <a:t>et/ou </a:t>
            </a:r>
            <a:r>
              <a:rPr lang="fr-FR" sz="1600" b="1" i="1" dirty="0">
                <a:solidFill>
                  <a:schemeClr val="bg2">
                    <a:lumMod val="75000"/>
                  </a:schemeClr>
                </a:solidFill>
              </a:rPr>
              <a:t>respecté les conditions d’utilisation </a:t>
            </a:r>
            <a:r>
              <a:rPr lang="fr-FR" sz="1600" i="1" dirty="0">
                <a:solidFill>
                  <a:schemeClr val="bg2">
                    <a:lumMod val="75000"/>
                  </a:schemeClr>
                </a:solidFill>
              </a:rPr>
              <a:t>de la licence des ressources qui ne m’appartiennent pas</a:t>
            </a:r>
          </a:p>
          <a:p>
            <a:pPr>
              <a:buFont typeface="Wingdings" panose="05000000000000000000" pitchFamily="2" charset="2"/>
              <a:buChar char="ü"/>
            </a:pPr>
            <a:r>
              <a:rPr lang="fr-FR" sz="1600" i="1" dirty="0">
                <a:solidFill>
                  <a:schemeClr val="bg2">
                    <a:lumMod val="75000"/>
                  </a:schemeClr>
                </a:solidFill>
              </a:rPr>
              <a:t>La ressource n’utilise </a:t>
            </a:r>
            <a:r>
              <a:rPr lang="fr-FR" sz="1600" b="1" i="1" dirty="0">
                <a:solidFill>
                  <a:schemeClr val="bg2">
                    <a:lumMod val="75000"/>
                  </a:schemeClr>
                </a:solidFill>
              </a:rPr>
              <a:t>pas de jargon</a:t>
            </a:r>
            <a:r>
              <a:rPr lang="fr-FR" sz="1600" i="1" dirty="0">
                <a:solidFill>
                  <a:schemeClr val="bg2">
                    <a:lumMod val="75000"/>
                  </a:schemeClr>
                </a:solidFill>
              </a:rPr>
              <a:t> propre à mon contexte</a:t>
            </a:r>
          </a:p>
          <a:p>
            <a:pPr>
              <a:buFont typeface="Wingdings" panose="05000000000000000000" pitchFamily="2" charset="2"/>
              <a:buChar char="ü"/>
            </a:pPr>
            <a:r>
              <a:rPr lang="fr-FR" sz="1600" dirty="0"/>
              <a:t>La ressource est </a:t>
            </a:r>
            <a:r>
              <a:rPr lang="fr-FR" sz="1600" b="1" dirty="0"/>
              <a:t>exploitable pédagogiquement</a:t>
            </a:r>
            <a:r>
              <a:rPr lang="fr-FR" sz="1600" dirty="0"/>
              <a:t> </a:t>
            </a:r>
          </a:p>
        </p:txBody>
      </p:sp>
      <p:sp>
        <p:nvSpPr>
          <p:cNvPr id="4" name="Espace réservé du numéro de diapositive 3">
            <a:extLst>
              <a:ext uri="{FF2B5EF4-FFF2-40B4-BE49-F238E27FC236}">
                <a16:creationId xmlns:a16="http://schemas.microsoft.com/office/drawing/2014/main" id="{8799C591-4485-0AEF-A7A6-3B00C79852F0}"/>
              </a:ext>
            </a:extLst>
          </p:cNvPr>
          <p:cNvSpPr>
            <a:spLocks noGrp="1"/>
          </p:cNvSpPr>
          <p:nvPr>
            <p:ph type="sldNum" sz="quarter" idx="12"/>
          </p:nvPr>
        </p:nvSpPr>
        <p:spPr/>
        <p:txBody>
          <a:bodyPr/>
          <a:lstStyle/>
          <a:p>
            <a:fld id="{14216CFA-4D33-4568-8B70-2795F513D19D}" type="slidenum">
              <a:rPr lang="fr-BE" smtClean="0"/>
              <a:pPr/>
              <a:t>21</a:t>
            </a:fld>
            <a:endParaRPr lang="fr-BE" dirty="0"/>
          </a:p>
        </p:txBody>
      </p:sp>
      <p:pic>
        <p:nvPicPr>
          <p:cNvPr id="7" name="Graphique 6" descr="Bonne idée avec un remplissage uni">
            <a:extLst>
              <a:ext uri="{FF2B5EF4-FFF2-40B4-BE49-F238E27FC236}">
                <a16:creationId xmlns:a16="http://schemas.microsoft.com/office/drawing/2014/main" id="{017206A1-3D1D-3ACD-21F1-900674AF67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9120" y="4243757"/>
            <a:ext cx="1788069" cy="1788069"/>
          </a:xfrm>
          <a:prstGeom prst="rect">
            <a:avLst/>
          </a:prstGeom>
        </p:spPr>
      </p:pic>
      <p:pic>
        <p:nvPicPr>
          <p:cNvPr id="11" name="Image 10">
            <a:extLst>
              <a:ext uri="{FF2B5EF4-FFF2-40B4-BE49-F238E27FC236}">
                <a16:creationId xmlns:a16="http://schemas.microsoft.com/office/drawing/2014/main" id="{AD40567B-D6DD-215E-42DF-D3CB49744634}"/>
              </a:ext>
            </a:extLst>
          </p:cNvPr>
          <p:cNvPicPr>
            <a:picLocks noChangeAspect="1"/>
          </p:cNvPicPr>
          <p:nvPr/>
        </p:nvPicPr>
        <p:blipFill>
          <a:blip r:embed="rId5"/>
          <a:stretch>
            <a:fillRect/>
          </a:stretch>
        </p:blipFill>
        <p:spPr>
          <a:xfrm>
            <a:off x="7825503" y="1156063"/>
            <a:ext cx="4074767" cy="4545874"/>
          </a:xfrm>
          <a:prstGeom prst="rect">
            <a:avLst/>
          </a:prstGeom>
        </p:spPr>
      </p:pic>
      <p:sp>
        <p:nvSpPr>
          <p:cNvPr id="13" name="ZoneTexte 12">
            <a:extLst>
              <a:ext uri="{FF2B5EF4-FFF2-40B4-BE49-F238E27FC236}">
                <a16:creationId xmlns:a16="http://schemas.microsoft.com/office/drawing/2014/main" id="{73D2B86A-5835-B175-8AB5-7C9BAF6D3A5F}"/>
              </a:ext>
            </a:extLst>
          </p:cNvPr>
          <p:cNvSpPr txBox="1"/>
          <p:nvPr/>
        </p:nvSpPr>
        <p:spPr>
          <a:xfrm>
            <a:off x="6510607" y="5933582"/>
            <a:ext cx="5389663" cy="677108"/>
          </a:xfrm>
          <a:prstGeom prst="rect">
            <a:avLst/>
          </a:prstGeom>
          <a:noFill/>
        </p:spPr>
        <p:txBody>
          <a:bodyPr wrap="square">
            <a:spAutoFit/>
          </a:bodyPr>
          <a:lstStyle/>
          <a:p>
            <a:r>
              <a:rPr lang="fr-BE" sz="1000" b="0" i="0" dirty="0">
                <a:solidFill>
                  <a:srgbClr val="008080"/>
                </a:solidFill>
                <a:effectLst/>
              </a:rPr>
              <a:t>Ce scénario pédagogique a été créé dans le cadre d’une formation en présentiel des </a:t>
            </a:r>
            <a:r>
              <a:rPr lang="fr-BE" sz="1000" b="0" i="0" dirty="0" err="1">
                <a:solidFill>
                  <a:srgbClr val="008080"/>
                </a:solidFill>
                <a:effectLst/>
              </a:rPr>
              <a:t>LLDays</a:t>
            </a:r>
            <a:r>
              <a:rPr lang="fr-BE" sz="1000" b="0" i="0" dirty="0">
                <a:solidFill>
                  <a:srgbClr val="008080"/>
                </a:solidFill>
                <a:effectLst/>
              </a:rPr>
              <a:t> 2024 pour une vingtaine d’apprenants.</a:t>
            </a:r>
          </a:p>
          <a:p>
            <a:r>
              <a:rPr lang="fr-BE" sz="1000" b="0" i="0" dirty="0">
                <a:solidFill>
                  <a:srgbClr val="333333"/>
                </a:solidFill>
                <a:effectLst/>
              </a:rPr>
              <a:t> </a:t>
            </a:r>
            <a:r>
              <a:rPr lang="fr-BE" sz="1800" b="0" i="0" dirty="0">
                <a:solidFill>
                  <a:srgbClr val="333333"/>
                </a:solidFill>
                <a:effectLst/>
              </a:rPr>
              <a:t> </a:t>
            </a:r>
            <a:endParaRPr lang="fr-BE" sz="1800" dirty="0"/>
          </a:p>
        </p:txBody>
      </p:sp>
      <p:sp>
        <p:nvSpPr>
          <p:cNvPr id="5" name="ZoneTexte 4">
            <a:extLst>
              <a:ext uri="{FF2B5EF4-FFF2-40B4-BE49-F238E27FC236}">
                <a16:creationId xmlns:a16="http://schemas.microsoft.com/office/drawing/2014/main" id="{FCC35ABD-BFF6-4873-4FCE-AC6BCE946688}"/>
              </a:ext>
            </a:extLst>
          </p:cNvPr>
          <p:cNvSpPr txBox="1"/>
          <p:nvPr/>
        </p:nvSpPr>
        <p:spPr>
          <a:xfrm>
            <a:off x="6724792" y="6459567"/>
            <a:ext cx="5056032" cy="307777"/>
          </a:xfrm>
          <a:prstGeom prst="rect">
            <a:avLst/>
          </a:prstGeom>
          <a:noFill/>
        </p:spPr>
        <p:txBody>
          <a:bodyPr wrap="square">
            <a:spAutoFit/>
          </a:bodyPr>
          <a:lstStyle/>
          <a:p>
            <a:r>
              <a:rPr lang="fr-BE" sz="700" i="1" dirty="0">
                <a:solidFill>
                  <a:srgbClr val="333333"/>
                </a:solidFill>
              </a:rPr>
              <a:t>Source : </a:t>
            </a:r>
            <a:r>
              <a:rPr lang="fr-BE" sz="700" dirty="0">
                <a:solidFill>
                  <a:srgbClr val="333333"/>
                </a:solidFill>
              </a:rPr>
              <a:t>Beghon A., Louette F., Vangrunderbeeck P. et Vellut D., « Et si je redonnais du sens à la présence ? », </a:t>
            </a:r>
            <a:r>
              <a:rPr lang="fr-BE" sz="700" dirty="0">
                <a:solidFill>
                  <a:schemeClr val="accent1"/>
                </a:solidFill>
                <a:hlinkClick r:id="rId6">
                  <a:extLst>
                    <a:ext uri="{A12FA001-AC4F-418D-AE19-62706E023703}">
                      <ahyp:hlinkClr xmlns:ahyp="http://schemas.microsoft.com/office/drawing/2018/hyperlinkcolor" val="tx"/>
                    </a:ext>
                  </a:extLst>
                </a:hlinkClick>
              </a:rPr>
              <a:t>http://hdl.handle.net/20.500.12279/1087.3</a:t>
            </a:r>
            <a:r>
              <a:rPr lang="fr-BE" sz="700" dirty="0">
                <a:solidFill>
                  <a:schemeClr val="accent1"/>
                </a:solidFill>
              </a:rPr>
              <a:t>, </a:t>
            </a:r>
            <a:r>
              <a:rPr lang="fr-BE" sz="700" dirty="0"/>
              <a:t>CC BY-SA.  </a:t>
            </a:r>
          </a:p>
        </p:txBody>
      </p:sp>
      <p:sp>
        <p:nvSpPr>
          <p:cNvPr id="8" name="ZoneTexte 7">
            <a:extLst>
              <a:ext uri="{FF2B5EF4-FFF2-40B4-BE49-F238E27FC236}">
                <a16:creationId xmlns:a16="http://schemas.microsoft.com/office/drawing/2014/main" id="{D05931E6-6BAF-008C-3C23-6CDC6B21686B}"/>
              </a:ext>
            </a:extLst>
          </p:cNvPr>
          <p:cNvSpPr txBox="1"/>
          <p:nvPr/>
        </p:nvSpPr>
        <p:spPr>
          <a:xfrm>
            <a:off x="2335599" y="5456173"/>
            <a:ext cx="3507377" cy="677108"/>
          </a:xfrm>
          <a:prstGeom prst="rect">
            <a:avLst/>
          </a:prstGeom>
          <a:noFill/>
        </p:spPr>
        <p:txBody>
          <a:bodyPr wrap="square">
            <a:spAutoFit/>
          </a:bodyPr>
          <a:lstStyle/>
          <a:p>
            <a:r>
              <a:rPr lang="fr-BE" sz="1000" b="0" i="0" dirty="0">
                <a:solidFill>
                  <a:srgbClr val="333333"/>
                </a:solidFill>
                <a:effectLst/>
              </a:rPr>
              <a:t>Pour obtenir un scénario à préremplir, me contacter. </a:t>
            </a:r>
          </a:p>
          <a:p>
            <a:r>
              <a:rPr lang="fr-BE" sz="1000" b="0" i="0" dirty="0">
                <a:solidFill>
                  <a:srgbClr val="333333"/>
                </a:solidFill>
                <a:effectLst/>
              </a:rPr>
              <a:t> </a:t>
            </a:r>
            <a:r>
              <a:rPr lang="fr-BE" sz="1800" b="0" i="0" dirty="0">
                <a:solidFill>
                  <a:srgbClr val="333333"/>
                </a:solidFill>
                <a:effectLst/>
              </a:rPr>
              <a:t> </a:t>
            </a:r>
            <a:endParaRPr lang="fr-BE" sz="1800" dirty="0"/>
          </a:p>
        </p:txBody>
      </p:sp>
      <p:graphicFrame>
        <p:nvGraphicFramePr>
          <p:cNvPr id="9" name="Tableau 8">
            <a:extLst>
              <a:ext uri="{FF2B5EF4-FFF2-40B4-BE49-F238E27FC236}">
                <a16:creationId xmlns:a16="http://schemas.microsoft.com/office/drawing/2014/main" id="{CAFACD50-05DE-C909-CE8B-1FE700454653}"/>
              </a:ext>
            </a:extLst>
          </p:cNvPr>
          <p:cNvGraphicFramePr>
            <a:graphicFrameLocks noGrp="1"/>
          </p:cNvGraphicFramePr>
          <p:nvPr>
            <p:extLst>
              <p:ext uri="{D42A27DB-BD31-4B8C-83A1-F6EECF244321}">
                <p14:modId xmlns:p14="http://schemas.microsoft.com/office/powerpoint/2010/main" val="3261630771"/>
              </p:ext>
            </p:extLst>
          </p:nvPr>
        </p:nvGraphicFramePr>
        <p:xfrm>
          <a:off x="2335599" y="5456173"/>
          <a:ext cx="2957386" cy="370840"/>
        </p:xfrm>
        <a:graphic>
          <a:graphicData uri="http://schemas.openxmlformats.org/drawingml/2006/table">
            <a:tbl>
              <a:tblPr firstRow="1" bandRow="1">
                <a:tableStyleId>{5C22544A-7EE6-4342-B048-85BDC9FD1C3A}</a:tableStyleId>
              </a:tblPr>
              <a:tblGrid>
                <a:gridCol w="2957386">
                  <a:extLst>
                    <a:ext uri="{9D8B030D-6E8A-4147-A177-3AD203B41FA5}">
                      <a16:colId xmlns:a16="http://schemas.microsoft.com/office/drawing/2014/main" val="3547186635"/>
                    </a:ext>
                  </a:extLst>
                </a:gridCol>
              </a:tblGrid>
              <a:tr h="370840">
                <a:tc>
                  <a:txBody>
                    <a:bodyPr/>
                    <a:lstStyle/>
                    <a:p>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7154"/>
                  </a:ext>
                </a:extLst>
              </a:tr>
            </a:tbl>
          </a:graphicData>
        </a:graphic>
      </p:graphicFrame>
    </p:spTree>
    <p:extLst>
      <p:ext uri="{BB962C8B-B14F-4D97-AF65-F5344CB8AC3E}">
        <p14:creationId xmlns:p14="http://schemas.microsoft.com/office/powerpoint/2010/main" val="170054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33DC9-23A2-F807-388A-661DB1AE482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831B19D-5C52-A630-CE5F-1C88DF477E0E}"/>
              </a:ext>
            </a:extLst>
          </p:cNvPr>
          <p:cNvSpPr>
            <a:spLocks noGrp="1"/>
          </p:cNvSpPr>
          <p:nvPr>
            <p:ph type="title"/>
          </p:nvPr>
        </p:nvSpPr>
        <p:spPr/>
        <p:txBody>
          <a:bodyPr/>
          <a:lstStyle/>
          <a:p>
            <a:r>
              <a:rPr lang="fr-FR" dirty="0"/>
              <a:t>Astuces</a:t>
            </a:r>
            <a:endParaRPr lang="fr-BE" dirty="0"/>
          </a:p>
        </p:txBody>
      </p:sp>
      <p:sp>
        <p:nvSpPr>
          <p:cNvPr id="3" name="Espace réservé du contenu 2">
            <a:extLst>
              <a:ext uri="{FF2B5EF4-FFF2-40B4-BE49-F238E27FC236}">
                <a16:creationId xmlns:a16="http://schemas.microsoft.com/office/drawing/2014/main" id="{F4F24BF2-DF7A-DA7B-238C-6957A7C23EA9}"/>
              </a:ext>
            </a:extLst>
          </p:cNvPr>
          <p:cNvSpPr>
            <a:spLocks noGrp="1"/>
          </p:cNvSpPr>
          <p:nvPr>
            <p:ph idx="1"/>
          </p:nvPr>
        </p:nvSpPr>
        <p:spPr>
          <a:xfrm>
            <a:off x="623444" y="1549137"/>
            <a:ext cx="10125265" cy="3931971"/>
          </a:xfrm>
        </p:spPr>
        <p:txBody>
          <a:bodyPr>
            <a:normAutofit/>
          </a:bodyPr>
          <a:lstStyle/>
          <a:p>
            <a:pPr>
              <a:buFont typeface="Wingdings" panose="05000000000000000000" pitchFamily="2" charset="2"/>
              <a:buChar char="ü"/>
            </a:pPr>
            <a:r>
              <a:rPr lang="fr-FR" sz="1600" dirty="0">
                <a:solidFill>
                  <a:schemeClr val="bg2">
                    <a:lumMod val="75000"/>
                  </a:schemeClr>
                </a:solidFill>
              </a:rPr>
              <a:t>Tous les éléments de ma ressource (images, données, etc.) sont des contenus libres </a:t>
            </a:r>
          </a:p>
          <a:p>
            <a:pPr>
              <a:buFont typeface="Wingdings" panose="05000000000000000000" pitchFamily="2" charset="2"/>
              <a:buChar char="ü"/>
            </a:pPr>
            <a:r>
              <a:rPr lang="fr-FR" sz="1600" dirty="0">
                <a:solidFill>
                  <a:schemeClr val="bg2">
                    <a:lumMod val="75000"/>
                  </a:schemeClr>
                </a:solidFill>
              </a:rPr>
              <a:t>J’ai obtenu </a:t>
            </a:r>
            <a:r>
              <a:rPr lang="fr-FR" sz="1600" b="1" dirty="0">
                <a:solidFill>
                  <a:schemeClr val="bg2">
                    <a:lumMod val="75000"/>
                  </a:schemeClr>
                </a:solidFill>
              </a:rPr>
              <a:t>l’autorisation de l’auteur </a:t>
            </a:r>
            <a:r>
              <a:rPr lang="fr-FR" sz="1600" dirty="0">
                <a:solidFill>
                  <a:schemeClr val="bg2">
                    <a:lumMod val="75000"/>
                  </a:schemeClr>
                </a:solidFill>
              </a:rPr>
              <a:t>et/ou </a:t>
            </a:r>
            <a:r>
              <a:rPr lang="fr-FR" sz="1600" b="1" dirty="0">
                <a:solidFill>
                  <a:schemeClr val="bg2">
                    <a:lumMod val="75000"/>
                  </a:schemeClr>
                </a:solidFill>
              </a:rPr>
              <a:t>respecté les conditions d’utilisation </a:t>
            </a:r>
            <a:r>
              <a:rPr lang="fr-FR" sz="1600" dirty="0">
                <a:solidFill>
                  <a:schemeClr val="bg2">
                    <a:lumMod val="75000"/>
                  </a:schemeClr>
                </a:solidFill>
              </a:rPr>
              <a:t>de la licence des ressources qui ne m’appartiennent pas</a:t>
            </a:r>
          </a:p>
          <a:p>
            <a:pPr>
              <a:buFont typeface="Wingdings" panose="05000000000000000000" pitchFamily="2" charset="2"/>
              <a:buChar char="ü"/>
            </a:pPr>
            <a:r>
              <a:rPr lang="fr-FR" sz="1600" dirty="0">
                <a:solidFill>
                  <a:schemeClr val="bg2">
                    <a:lumMod val="75000"/>
                  </a:schemeClr>
                </a:solidFill>
              </a:rPr>
              <a:t>La ressource n’utilise </a:t>
            </a:r>
            <a:r>
              <a:rPr lang="fr-FR" sz="1600" b="1" dirty="0">
                <a:solidFill>
                  <a:schemeClr val="bg2">
                    <a:lumMod val="75000"/>
                  </a:schemeClr>
                </a:solidFill>
              </a:rPr>
              <a:t>pas de jargon</a:t>
            </a:r>
            <a:r>
              <a:rPr lang="fr-FR" sz="1600" dirty="0">
                <a:solidFill>
                  <a:schemeClr val="bg2">
                    <a:lumMod val="75000"/>
                  </a:schemeClr>
                </a:solidFill>
              </a:rPr>
              <a:t> propre à mon contexte</a:t>
            </a:r>
          </a:p>
          <a:p>
            <a:pPr>
              <a:buFont typeface="Wingdings" panose="05000000000000000000" pitchFamily="2" charset="2"/>
              <a:buChar char="ü"/>
            </a:pPr>
            <a:r>
              <a:rPr lang="fr-FR" sz="1600" dirty="0">
                <a:solidFill>
                  <a:schemeClr val="bg2">
                    <a:lumMod val="75000"/>
                  </a:schemeClr>
                </a:solidFill>
              </a:rPr>
              <a:t>La ressource est </a:t>
            </a:r>
            <a:r>
              <a:rPr lang="fr-FR" sz="1600" b="1" dirty="0">
                <a:solidFill>
                  <a:schemeClr val="bg2">
                    <a:lumMod val="75000"/>
                  </a:schemeClr>
                </a:solidFill>
              </a:rPr>
              <a:t>exploitable pédagogiquement</a:t>
            </a:r>
            <a:r>
              <a:rPr lang="fr-FR" sz="1600" dirty="0">
                <a:solidFill>
                  <a:schemeClr val="bg2">
                    <a:lumMod val="75000"/>
                  </a:schemeClr>
                </a:solidFill>
              </a:rPr>
              <a:t> </a:t>
            </a:r>
          </a:p>
          <a:p>
            <a:pPr>
              <a:buFont typeface="Wingdings" panose="05000000000000000000" pitchFamily="2" charset="2"/>
              <a:buChar char="ü"/>
            </a:pPr>
            <a:r>
              <a:rPr lang="fr-FR" sz="1600" dirty="0"/>
              <a:t>La ressource possède une </a:t>
            </a:r>
            <a:r>
              <a:rPr lang="fr-FR" sz="1600" b="1" dirty="0"/>
              <a:t>licence Creative Commons</a:t>
            </a:r>
          </a:p>
        </p:txBody>
      </p:sp>
      <p:sp>
        <p:nvSpPr>
          <p:cNvPr id="4" name="Espace réservé du numéro de diapositive 3">
            <a:extLst>
              <a:ext uri="{FF2B5EF4-FFF2-40B4-BE49-F238E27FC236}">
                <a16:creationId xmlns:a16="http://schemas.microsoft.com/office/drawing/2014/main" id="{521C6013-04E4-CF58-714A-EFBFC0BC3323}"/>
              </a:ext>
            </a:extLst>
          </p:cNvPr>
          <p:cNvSpPr>
            <a:spLocks noGrp="1"/>
          </p:cNvSpPr>
          <p:nvPr>
            <p:ph type="sldNum" sz="quarter" idx="12"/>
          </p:nvPr>
        </p:nvSpPr>
        <p:spPr/>
        <p:txBody>
          <a:bodyPr/>
          <a:lstStyle/>
          <a:p>
            <a:fld id="{14216CFA-4D33-4568-8B70-2795F513D19D}" type="slidenum">
              <a:rPr lang="fr-BE" smtClean="0"/>
              <a:pPr/>
              <a:t>22</a:t>
            </a:fld>
            <a:endParaRPr lang="fr-BE" dirty="0"/>
          </a:p>
        </p:txBody>
      </p:sp>
      <p:pic>
        <p:nvPicPr>
          <p:cNvPr id="6" name="Image 5" descr="Une image contenant texte, capture d’écran, Page web, Site web&#10;&#10;Le contenu généré par l’IA peut être incorrect.">
            <a:extLst>
              <a:ext uri="{FF2B5EF4-FFF2-40B4-BE49-F238E27FC236}">
                <a16:creationId xmlns:a16="http://schemas.microsoft.com/office/drawing/2014/main" id="{A5E67B35-787C-5911-4AD9-62401678D8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1212" y="2506296"/>
            <a:ext cx="4664985" cy="3605645"/>
          </a:xfrm>
          <a:prstGeom prst="rect">
            <a:avLst/>
          </a:prstGeom>
        </p:spPr>
      </p:pic>
      <p:sp>
        <p:nvSpPr>
          <p:cNvPr id="7" name="ZoneTexte 6">
            <a:extLst>
              <a:ext uri="{FF2B5EF4-FFF2-40B4-BE49-F238E27FC236}">
                <a16:creationId xmlns:a16="http://schemas.microsoft.com/office/drawing/2014/main" id="{BB019F61-6111-6B7F-9FD3-95504960E0D7}"/>
              </a:ext>
            </a:extLst>
          </p:cNvPr>
          <p:cNvSpPr txBox="1"/>
          <p:nvPr>
            <p:custDataLst>
              <p:tags r:id="rId1"/>
            </p:custDataLst>
          </p:nvPr>
        </p:nvSpPr>
        <p:spPr>
          <a:xfrm>
            <a:off x="4608373" y="6297664"/>
            <a:ext cx="7427824" cy="246221"/>
          </a:xfrm>
          <a:prstGeom prst="rect">
            <a:avLst/>
          </a:prstGeom>
          <a:noFill/>
        </p:spPr>
        <p:txBody>
          <a:bodyPr wrap="square">
            <a:spAutoFit/>
          </a:bodyPr>
          <a:lstStyle/>
          <a:p>
            <a:r>
              <a:rPr lang="fr-BE" sz="1000" i="1" dirty="0"/>
              <a:t>Source : </a:t>
            </a:r>
            <a:r>
              <a:rPr lang="fr-BE" sz="1000" i="1" dirty="0" err="1"/>
              <a:t>fabriqueREL</a:t>
            </a:r>
            <a:r>
              <a:rPr lang="fr-BE" sz="1000" i="1" dirty="0"/>
              <a:t>. Les licences Creative Commons. Consulté le 25/02/2025 sur </a:t>
            </a:r>
            <a:r>
              <a:rPr lang="fr-BE" sz="1000" i="1" dirty="0">
                <a:hlinkClick r:id="rId5"/>
              </a:rPr>
              <a:t>https://fabriquerel.org/licences/</a:t>
            </a:r>
            <a:endParaRPr lang="fr-BE" sz="1000" i="1" dirty="0"/>
          </a:p>
        </p:txBody>
      </p:sp>
      <p:pic>
        <p:nvPicPr>
          <p:cNvPr id="9" name="Image 8" descr="Une image contenant symbole, logo, Graphique, Police&#10;&#10;Le contenu généré par l’IA peut être incorrect.">
            <a:extLst>
              <a:ext uri="{FF2B5EF4-FFF2-40B4-BE49-F238E27FC236}">
                <a16:creationId xmlns:a16="http://schemas.microsoft.com/office/drawing/2014/main" id="{375A188D-A816-94BB-2248-4F784B3C4A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8819" y="5927669"/>
            <a:ext cx="493105" cy="493105"/>
          </a:xfrm>
          <a:prstGeom prst="rect">
            <a:avLst/>
          </a:prstGeom>
        </p:spPr>
      </p:pic>
      <p:pic>
        <p:nvPicPr>
          <p:cNvPr id="11" name="Image 10" descr="Une image contenant cercle, symbole, Graphique, Police&#10;&#10;Le contenu généré par l’IA peut être incorrect.">
            <a:extLst>
              <a:ext uri="{FF2B5EF4-FFF2-40B4-BE49-F238E27FC236}">
                <a16:creationId xmlns:a16="http://schemas.microsoft.com/office/drawing/2014/main" id="{4D430D76-21F1-5EAB-A59C-21F1F8606A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0741" y="5234556"/>
            <a:ext cx="493104" cy="493104"/>
          </a:xfrm>
          <a:prstGeom prst="rect">
            <a:avLst/>
          </a:prstGeom>
        </p:spPr>
      </p:pic>
      <p:pic>
        <p:nvPicPr>
          <p:cNvPr id="13" name="Image 12" descr="Une image contenant symbole, logo, Graphique, cercle&#10;&#10;Le contenu généré par l’IA peut être incorrect.">
            <a:extLst>
              <a:ext uri="{FF2B5EF4-FFF2-40B4-BE49-F238E27FC236}">
                <a16:creationId xmlns:a16="http://schemas.microsoft.com/office/drawing/2014/main" id="{1A6BC0B5-E66D-0592-7288-41C7DC0A614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8819" y="3748401"/>
            <a:ext cx="493104" cy="493104"/>
          </a:xfrm>
          <a:prstGeom prst="rect">
            <a:avLst/>
          </a:prstGeom>
        </p:spPr>
      </p:pic>
      <p:pic>
        <p:nvPicPr>
          <p:cNvPr id="15" name="Image 14" descr="Une image contenant cercle, Graphique, symbole, logo&#10;&#10;Le contenu généré par l’IA peut être incorrect.">
            <a:extLst>
              <a:ext uri="{FF2B5EF4-FFF2-40B4-BE49-F238E27FC236}">
                <a16:creationId xmlns:a16="http://schemas.microsoft.com/office/drawing/2014/main" id="{FC4492EC-1070-138B-561D-A53A1C2C2ED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8819" y="4495517"/>
            <a:ext cx="485026" cy="485026"/>
          </a:xfrm>
          <a:prstGeom prst="rect">
            <a:avLst/>
          </a:prstGeom>
        </p:spPr>
      </p:pic>
      <p:sp>
        <p:nvSpPr>
          <p:cNvPr id="16" name="ZoneTexte 15">
            <a:extLst>
              <a:ext uri="{FF2B5EF4-FFF2-40B4-BE49-F238E27FC236}">
                <a16:creationId xmlns:a16="http://schemas.microsoft.com/office/drawing/2014/main" id="{AE3199AA-0BB4-7891-B9AF-501D1D006A63}"/>
              </a:ext>
            </a:extLst>
          </p:cNvPr>
          <p:cNvSpPr txBox="1"/>
          <p:nvPr/>
        </p:nvSpPr>
        <p:spPr>
          <a:xfrm>
            <a:off x="1784924" y="3838135"/>
            <a:ext cx="4664984" cy="323165"/>
          </a:xfrm>
          <a:prstGeom prst="rect">
            <a:avLst/>
          </a:prstGeom>
          <a:noFill/>
        </p:spPr>
        <p:txBody>
          <a:bodyPr wrap="square" rtlCol="0">
            <a:spAutoFit/>
          </a:bodyPr>
          <a:lstStyle/>
          <a:p>
            <a:r>
              <a:rPr lang="fr-FR" sz="1500" b="1" dirty="0">
                <a:solidFill>
                  <a:srgbClr val="008080"/>
                </a:solidFill>
              </a:rPr>
              <a:t>Attribution</a:t>
            </a:r>
            <a:r>
              <a:rPr lang="fr-FR" sz="1500" dirty="0"/>
              <a:t> – </a:t>
            </a:r>
            <a:r>
              <a:rPr lang="fr-FR" sz="1500" i="1" dirty="0"/>
              <a:t>citer l’auteur et la source</a:t>
            </a:r>
            <a:endParaRPr lang="fr-BE" sz="1500" dirty="0"/>
          </a:p>
        </p:txBody>
      </p:sp>
      <p:sp>
        <p:nvSpPr>
          <p:cNvPr id="17" name="ZoneTexte 16">
            <a:extLst>
              <a:ext uri="{FF2B5EF4-FFF2-40B4-BE49-F238E27FC236}">
                <a16:creationId xmlns:a16="http://schemas.microsoft.com/office/drawing/2014/main" id="{4C47EBE3-27B5-1BE8-26CB-12FBFD6A9032}"/>
              </a:ext>
            </a:extLst>
          </p:cNvPr>
          <p:cNvSpPr txBox="1"/>
          <p:nvPr/>
        </p:nvSpPr>
        <p:spPr>
          <a:xfrm>
            <a:off x="1776845" y="4460586"/>
            <a:ext cx="4664984" cy="553998"/>
          </a:xfrm>
          <a:prstGeom prst="rect">
            <a:avLst/>
          </a:prstGeom>
          <a:noFill/>
        </p:spPr>
        <p:txBody>
          <a:bodyPr wrap="square" rtlCol="0">
            <a:spAutoFit/>
          </a:bodyPr>
          <a:lstStyle/>
          <a:p>
            <a:r>
              <a:rPr lang="fr-FR" sz="1500" b="1" dirty="0">
                <a:solidFill>
                  <a:srgbClr val="008080"/>
                </a:solidFill>
              </a:rPr>
              <a:t>Partage dans les mêmes conditions</a:t>
            </a:r>
            <a:r>
              <a:rPr lang="fr-FR" sz="1500" dirty="0"/>
              <a:t> – </a:t>
            </a:r>
            <a:r>
              <a:rPr lang="fr-FR" sz="1500" i="1" dirty="0"/>
              <a:t>Garder une licence ouverte sur une ressource</a:t>
            </a:r>
            <a:endParaRPr lang="fr-BE" sz="1500" dirty="0"/>
          </a:p>
        </p:txBody>
      </p:sp>
      <p:sp>
        <p:nvSpPr>
          <p:cNvPr id="18" name="ZoneTexte 17">
            <a:extLst>
              <a:ext uri="{FF2B5EF4-FFF2-40B4-BE49-F238E27FC236}">
                <a16:creationId xmlns:a16="http://schemas.microsoft.com/office/drawing/2014/main" id="{DEED13A1-3DE1-177F-4925-6AED5267243B}"/>
              </a:ext>
            </a:extLst>
          </p:cNvPr>
          <p:cNvSpPr txBox="1"/>
          <p:nvPr/>
        </p:nvSpPr>
        <p:spPr>
          <a:xfrm>
            <a:off x="1776845" y="5247381"/>
            <a:ext cx="4664984" cy="553998"/>
          </a:xfrm>
          <a:prstGeom prst="rect">
            <a:avLst/>
          </a:prstGeom>
          <a:noFill/>
        </p:spPr>
        <p:txBody>
          <a:bodyPr wrap="square" rtlCol="0">
            <a:spAutoFit/>
          </a:bodyPr>
          <a:lstStyle/>
          <a:p>
            <a:r>
              <a:rPr lang="fr-FR" sz="1500" b="1" dirty="0">
                <a:solidFill>
                  <a:srgbClr val="008080"/>
                </a:solidFill>
              </a:rPr>
              <a:t>Pas de modification </a:t>
            </a:r>
            <a:r>
              <a:rPr lang="fr-FR" sz="1500" dirty="0"/>
              <a:t>– </a:t>
            </a:r>
            <a:r>
              <a:rPr lang="fr-FR" sz="1500" i="1" dirty="0"/>
              <a:t>la nouvelle ressource doit être la même que l’ancienne</a:t>
            </a:r>
            <a:endParaRPr lang="fr-BE" sz="1500" i="1" dirty="0"/>
          </a:p>
        </p:txBody>
      </p:sp>
      <p:sp>
        <p:nvSpPr>
          <p:cNvPr id="19" name="ZoneTexte 18">
            <a:extLst>
              <a:ext uri="{FF2B5EF4-FFF2-40B4-BE49-F238E27FC236}">
                <a16:creationId xmlns:a16="http://schemas.microsoft.com/office/drawing/2014/main" id="{A3D3CBE4-72E0-93EA-1544-DE0149E8D43C}"/>
              </a:ext>
            </a:extLst>
          </p:cNvPr>
          <p:cNvSpPr txBox="1"/>
          <p:nvPr/>
        </p:nvSpPr>
        <p:spPr>
          <a:xfrm>
            <a:off x="1776310" y="5974499"/>
            <a:ext cx="4664984" cy="323165"/>
          </a:xfrm>
          <a:prstGeom prst="rect">
            <a:avLst/>
          </a:prstGeom>
          <a:noFill/>
        </p:spPr>
        <p:txBody>
          <a:bodyPr wrap="square" rtlCol="0">
            <a:spAutoFit/>
          </a:bodyPr>
          <a:lstStyle/>
          <a:p>
            <a:r>
              <a:rPr lang="fr-FR" sz="1500" b="1" dirty="0">
                <a:solidFill>
                  <a:srgbClr val="008080"/>
                </a:solidFill>
              </a:rPr>
              <a:t>Pas d’usage commercial </a:t>
            </a:r>
            <a:r>
              <a:rPr lang="fr-FR" sz="1500" dirty="0"/>
              <a:t>– </a:t>
            </a:r>
            <a:r>
              <a:rPr lang="fr-FR" sz="1500" i="1" dirty="0"/>
              <a:t>pas de profit</a:t>
            </a:r>
            <a:endParaRPr lang="fr-BE" sz="1500" i="1" dirty="0"/>
          </a:p>
        </p:txBody>
      </p:sp>
      <p:pic>
        <p:nvPicPr>
          <p:cNvPr id="21" name="Graphique 20" descr="Œil avec un remplissage uni">
            <a:extLst>
              <a:ext uri="{FF2B5EF4-FFF2-40B4-BE49-F238E27FC236}">
                <a16:creationId xmlns:a16="http://schemas.microsoft.com/office/drawing/2014/main" id="{04B0DCB5-1B2E-CF29-54F4-F7E5459B1D1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728113" y="139943"/>
            <a:ext cx="919962" cy="973283"/>
          </a:xfrm>
          <a:prstGeom prst="rect">
            <a:avLst/>
          </a:prstGeom>
        </p:spPr>
      </p:pic>
      <p:sp>
        <p:nvSpPr>
          <p:cNvPr id="22" name="ZoneTexte 21">
            <a:extLst>
              <a:ext uri="{FF2B5EF4-FFF2-40B4-BE49-F238E27FC236}">
                <a16:creationId xmlns:a16="http://schemas.microsoft.com/office/drawing/2014/main" id="{E810DFBA-550B-5F94-932D-7EE9B084AC83}"/>
              </a:ext>
            </a:extLst>
          </p:cNvPr>
          <p:cNvSpPr txBox="1"/>
          <p:nvPr/>
        </p:nvSpPr>
        <p:spPr>
          <a:xfrm>
            <a:off x="10465474" y="1032625"/>
            <a:ext cx="1445239" cy="369332"/>
          </a:xfrm>
          <a:prstGeom prst="rect">
            <a:avLst/>
          </a:prstGeom>
          <a:noFill/>
        </p:spPr>
        <p:txBody>
          <a:bodyPr wrap="square" rtlCol="0">
            <a:spAutoFit/>
          </a:bodyPr>
          <a:lstStyle/>
          <a:p>
            <a:r>
              <a:rPr lang="fr-FR" b="1" dirty="0">
                <a:solidFill>
                  <a:srgbClr val="008080"/>
                </a:solidFill>
              </a:rPr>
              <a:t>Utilisateur</a:t>
            </a:r>
            <a:endParaRPr lang="fr-BE" sz="1600" dirty="0"/>
          </a:p>
        </p:txBody>
      </p:sp>
    </p:spTree>
    <p:extLst>
      <p:ext uri="{BB962C8B-B14F-4D97-AF65-F5344CB8AC3E}">
        <p14:creationId xmlns:p14="http://schemas.microsoft.com/office/powerpoint/2010/main" val="392803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6" grpId="0"/>
      <p:bldP spid="17" grpId="0"/>
      <p:bldP spid="18"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A2BA3-376A-CAB6-C435-A1679CB60F74}"/>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041AED02-32EB-B0D8-87D1-393D92E481D3}"/>
              </a:ext>
            </a:extLst>
          </p:cNvPr>
          <p:cNvSpPr>
            <a:spLocks noGrp="1"/>
          </p:cNvSpPr>
          <p:nvPr>
            <p:ph type="sldNum" sz="quarter" idx="12"/>
            <p:custDataLst>
              <p:tags r:id="rId1"/>
            </p:custDataLst>
          </p:nvPr>
        </p:nvSpPr>
        <p:spPr/>
        <p:txBody>
          <a:bodyPr/>
          <a:lstStyle/>
          <a:p>
            <a:fld id="{14216CFA-4D33-4568-8B70-2795F513D19D}" type="slidenum">
              <a:rPr lang="fr-BE" smtClean="0"/>
              <a:pPr/>
              <a:t>23</a:t>
            </a:fld>
            <a:endParaRPr lang="fr-BE" dirty="0"/>
          </a:p>
        </p:txBody>
      </p:sp>
      <p:pic>
        <p:nvPicPr>
          <p:cNvPr id="3" name="Image 2">
            <a:extLst>
              <a:ext uri="{FF2B5EF4-FFF2-40B4-BE49-F238E27FC236}">
                <a16:creationId xmlns:a16="http://schemas.microsoft.com/office/drawing/2014/main" id="{632F75F2-DA62-5836-ED37-AC4E14228AA6}"/>
              </a:ext>
            </a:extLst>
          </p:cNvPr>
          <p:cNvPicPr>
            <a:picLocks noChangeAspect="1"/>
          </p:cNvPicPr>
          <p:nvPr>
            <p:custDataLst>
              <p:tags r:id="rId2"/>
            </p:custDataLst>
          </p:nvPr>
        </p:nvPicPr>
        <p:blipFill>
          <a:blip r:embed="rId11"/>
          <a:srcRect t="-17046" b="17046"/>
          <a:stretch/>
        </p:blipFill>
        <p:spPr>
          <a:xfrm>
            <a:off x="464284" y="465947"/>
            <a:ext cx="3929669" cy="3807106"/>
          </a:xfrm>
          <a:prstGeom prst="rect">
            <a:avLst/>
          </a:prstGeom>
        </p:spPr>
      </p:pic>
      <p:pic>
        <p:nvPicPr>
          <p:cNvPr id="5" name="Image 4">
            <a:extLst>
              <a:ext uri="{FF2B5EF4-FFF2-40B4-BE49-F238E27FC236}">
                <a16:creationId xmlns:a16="http://schemas.microsoft.com/office/drawing/2014/main" id="{858D3534-D553-62E5-C17A-3E2CD20956AA}"/>
              </a:ext>
            </a:extLst>
          </p:cNvPr>
          <p:cNvPicPr>
            <a:picLocks noChangeAspect="1"/>
          </p:cNvPicPr>
          <p:nvPr>
            <p:custDataLst>
              <p:tags r:id="rId3"/>
            </p:custDataLst>
          </p:nvPr>
        </p:nvPicPr>
        <p:blipFill>
          <a:blip r:embed="rId12"/>
          <a:srcRect b="28111"/>
          <a:stretch/>
        </p:blipFill>
        <p:spPr>
          <a:xfrm>
            <a:off x="4725104" y="876469"/>
            <a:ext cx="2916441" cy="3040904"/>
          </a:xfrm>
          <a:prstGeom prst="rect">
            <a:avLst/>
          </a:prstGeom>
        </p:spPr>
      </p:pic>
      <p:pic>
        <p:nvPicPr>
          <p:cNvPr id="8" name="Image 7">
            <a:extLst>
              <a:ext uri="{FF2B5EF4-FFF2-40B4-BE49-F238E27FC236}">
                <a16:creationId xmlns:a16="http://schemas.microsoft.com/office/drawing/2014/main" id="{5CDA7BDB-449D-C961-840C-1178FC4E0D87}"/>
              </a:ext>
            </a:extLst>
          </p:cNvPr>
          <p:cNvPicPr>
            <a:picLocks noChangeAspect="1"/>
          </p:cNvPicPr>
          <p:nvPr>
            <p:custDataLst>
              <p:tags r:id="rId4"/>
            </p:custDataLst>
          </p:nvPr>
        </p:nvPicPr>
        <p:blipFill>
          <a:blip r:embed="rId13"/>
          <a:srcRect b="24917"/>
          <a:stretch/>
        </p:blipFill>
        <p:spPr>
          <a:xfrm>
            <a:off x="8325508" y="394790"/>
            <a:ext cx="3581686" cy="4004262"/>
          </a:xfrm>
          <a:prstGeom prst="rect">
            <a:avLst/>
          </a:prstGeom>
        </p:spPr>
      </p:pic>
      <p:sp>
        <p:nvSpPr>
          <p:cNvPr id="10" name="ZoneTexte 9">
            <a:extLst>
              <a:ext uri="{FF2B5EF4-FFF2-40B4-BE49-F238E27FC236}">
                <a16:creationId xmlns:a16="http://schemas.microsoft.com/office/drawing/2014/main" id="{CC51FE5E-EDF2-98A2-5D4B-D5EE76BB6A0B}"/>
              </a:ext>
            </a:extLst>
          </p:cNvPr>
          <p:cNvSpPr txBox="1"/>
          <p:nvPr>
            <p:custDataLst>
              <p:tags r:id="rId5"/>
            </p:custDataLst>
          </p:nvPr>
        </p:nvSpPr>
        <p:spPr>
          <a:xfrm>
            <a:off x="283654" y="204337"/>
            <a:ext cx="6954544" cy="523220"/>
          </a:xfrm>
          <a:prstGeom prst="rect">
            <a:avLst/>
          </a:prstGeom>
          <a:noFill/>
        </p:spPr>
        <p:txBody>
          <a:bodyPr wrap="square">
            <a:spAutoFit/>
          </a:bodyPr>
          <a:lstStyle/>
          <a:p>
            <a:r>
              <a:rPr lang="fr-BE" sz="2800" dirty="0">
                <a:solidFill>
                  <a:schemeClr val="accent2"/>
                </a:solidFill>
              </a:rPr>
              <a:t>Exemples de REL sous licences libres</a:t>
            </a:r>
          </a:p>
        </p:txBody>
      </p:sp>
      <p:sp>
        <p:nvSpPr>
          <p:cNvPr id="12" name="ZoneTexte 11">
            <a:extLst>
              <a:ext uri="{FF2B5EF4-FFF2-40B4-BE49-F238E27FC236}">
                <a16:creationId xmlns:a16="http://schemas.microsoft.com/office/drawing/2014/main" id="{1232EF63-3585-8457-19E7-E4E026EAB346}"/>
              </a:ext>
            </a:extLst>
          </p:cNvPr>
          <p:cNvSpPr txBox="1"/>
          <p:nvPr>
            <p:custDataLst>
              <p:tags r:id="rId6"/>
            </p:custDataLst>
          </p:nvPr>
        </p:nvSpPr>
        <p:spPr>
          <a:xfrm>
            <a:off x="283654" y="5743389"/>
            <a:ext cx="3810790" cy="646331"/>
          </a:xfrm>
          <a:prstGeom prst="rect">
            <a:avLst/>
          </a:prstGeom>
          <a:noFill/>
        </p:spPr>
        <p:txBody>
          <a:bodyPr wrap="square">
            <a:spAutoFit/>
          </a:bodyPr>
          <a:lstStyle/>
          <a:p>
            <a:r>
              <a:rPr lang="fr-BE" sz="900" i="1" dirty="0"/>
              <a:t>Source : Benoît Raucent, 2023, Décors à personnages [image], OER-</a:t>
            </a:r>
            <a:r>
              <a:rPr lang="fr-BE" sz="900" i="1" dirty="0" err="1"/>
              <a:t>UCLouvain</a:t>
            </a:r>
            <a:r>
              <a:rPr lang="fr-BE" sz="900" i="1" dirty="0"/>
              <a:t>, Consulté le 28/02/2025 sur </a:t>
            </a:r>
            <a:r>
              <a:rPr lang="fr-BE" sz="900" i="1" dirty="0">
                <a:hlinkClick r:id="rId14"/>
              </a:rPr>
              <a:t>https://oer.uclouvain.be/jspui/handle/20.500.12279/910.2</a:t>
            </a:r>
            <a:r>
              <a:rPr lang="fr-BE" sz="900" i="1" dirty="0"/>
              <a:t> [CC BY-ND]</a:t>
            </a:r>
          </a:p>
        </p:txBody>
      </p:sp>
      <p:sp>
        <p:nvSpPr>
          <p:cNvPr id="14" name="ZoneTexte 13">
            <a:extLst>
              <a:ext uri="{FF2B5EF4-FFF2-40B4-BE49-F238E27FC236}">
                <a16:creationId xmlns:a16="http://schemas.microsoft.com/office/drawing/2014/main" id="{E578D639-FEF9-D24D-7C9B-4D55C46C8AA7}"/>
              </a:ext>
            </a:extLst>
          </p:cNvPr>
          <p:cNvSpPr txBox="1"/>
          <p:nvPr>
            <p:custDataLst>
              <p:tags r:id="rId7"/>
            </p:custDataLst>
          </p:nvPr>
        </p:nvSpPr>
        <p:spPr>
          <a:xfrm>
            <a:off x="4393953" y="5727926"/>
            <a:ext cx="3810790" cy="923330"/>
          </a:xfrm>
          <a:prstGeom prst="rect">
            <a:avLst/>
          </a:prstGeom>
          <a:noFill/>
        </p:spPr>
        <p:txBody>
          <a:bodyPr wrap="square">
            <a:spAutoFit/>
          </a:bodyPr>
          <a:lstStyle/>
          <a:p>
            <a:r>
              <a:rPr lang="fr-BE" sz="900" i="1" dirty="0"/>
              <a:t>SOURCE : Georges Lemaître et Andrée Bartholomé utilisant la Burroughs E101 au laboratoire de recherches numériques, Mai 1959, Archives de l'Université catholique de Louvain | Archives Georges Lemaître, Consulté le 28/02/2025 sur </a:t>
            </a:r>
            <a:r>
              <a:rPr lang="fr-BE" sz="900" i="1" dirty="0">
                <a:hlinkClick r:id="rId15" action="ppaction://hlinkfile"/>
              </a:rPr>
              <a:t>archives.uclouvain.be/</a:t>
            </a:r>
            <a:r>
              <a:rPr lang="fr-BE" sz="900" i="1" dirty="0" err="1">
                <a:hlinkClick r:id="rId15" action="ppaction://hlinkfile"/>
              </a:rPr>
              <a:t>ark</a:t>
            </a:r>
            <a:r>
              <a:rPr lang="fr-BE" sz="900" i="1" dirty="0">
                <a:hlinkClick r:id="rId15" action="ppaction://hlinkfile"/>
              </a:rPr>
              <a:t>:/33176/dli000000ff3M</a:t>
            </a:r>
            <a:r>
              <a:rPr lang="fr-BE" sz="900" i="1" dirty="0"/>
              <a:t> [CC BY-NC-ND]</a:t>
            </a:r>
          </a:p>
        </p:txBody>
      </p:sp>
      <p:sp>
        <p:nvSpPr>
          <p:cNvPr id="17" name="ZoneTexte 16">
            <a:extLst>
              <a:ext uri="{FF2B5EF4-FFF2-40B4-BE49-F238E27FC236}">
                <a16:creationId xmlns:a16="http://schemas.microsoft.com/office/drawing/2014/main" id="{4E7D6F11-5D5B-7BF9-F118-6F573157F9E3}"/>
              </a:ext>
            </a:extLst>
          </p:cNvPr>
          <p:cNvSpPr txBox="1"/>
          <p:nvPr>
            <p:custDataLst>
              <p:tags r:id="rId8"/>
            </p:custDataLst>
          </p:nvPr>
        </p:nvSpPr>
        <p:spPr>
          <a:xfrm>
            <a:off x="8605385" y="5743389"/>
            <a:ext cx="3021933" cy="1061829"/>
          </a:xfrm>
          <a:prstGeom prst="rect">
            <a:avLst/>
          </a:prstGeom>
          <a:noFill/>
        </p:spPr>
        <p:txBody>
          <a:bodyPr wrap="square">
            <a:spAutoFit/>
          </a:bodyPr>
          <a:lstStyle/>
          <a:p>
            <a:r>
              <a:rPr lang="fr-BE" sz="900" i="1" dirty="0"/>
              <a:t>SOURCE : J. Fromentin et S. Depoterre. (2025). Scénario pédagogique de la formation. "45' pour trouver et utiliser des ressources éducatives libres pour enrichir ses cours". OER-</a:t>
            </a:r>
            <a:r>
              <a:rPr lang="fr-BE" sz="900" i="1" dirty="0" err="1"/>
              <a:t>UCLouvain</a:t>
            </a:r>
            <a:r>
              <a:rPr lang="fr-BE" sz="900" i="1" dirty="0"/>
              <a:t>. Consulté le 28/02/2025 sur </a:t>
            </a:r>
            <a:r>
              <a:rPr lang="fr-BE" sz="900" i="1" dirty="0">
                <a:hlinkClick r:id="rId16"/>
              </a:rPr>
              <a:t>http://hdl.handle.net/20.500.12279/1103</a:t>
            </a:r>
            <a:r>
              <a:rPr lang="fr-BE" sz="900" i="1" dirty="0"/>
              <a:t> [CC BY-SA]. </a:t>
            </a:r>
          </a:p>
        </p:txBody>
      </p:sp>
      <p:pic>
        <p:nvPicPr>
          <p:cNvPr id="4" name="Image 3" descr="Une image contenant cercle, symbole, Graphique, Police&#10;&#10;Le contenu généré par l’IA peut être incorrect.">
            <a:extLst>
              <a:ext uri="{FF2B5EF4-FFF2-40B4-BE49-F238E27FC236}">
                <a16:creationId xmlns:a16="http://schemas.microsoft.com/office/drawing/2014/main" id="{790A913F-4DA0-BDE5-09B4-6D374609433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flipH="1">
            <a:off x="464284" y="5095478"/>
            <a:ext cx="446276" cy="446276"/>
          </a:xfrm>
          <a:prstGeom prst="rect">
            <a:avLst/>
          </a:prstGeom>
        </p:spPr>
      </p:pic>
      <p:pic>
        <p:nvPicPr>
          <p:cNvPr id="9" name="Image 8" descr="Une image contenant symbole, logo, Graphique, cercle&#10;&#10;Le contenu généré par l’IA peut être incorrect.">
            <a:extLst>
              <a:ext uri="{FF2B5EF4-FFF2-40B4-BE49-F238E27FC236}">
                <a16:creationId xmlns:a16="http://schemas.microsoft.com/office/drawing/2014/main" id="{BDAD7EC0-7956-ABCF-E8B3-6E333BFC8556}"/>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flipH="1">
            <a:off x="464284" y="4273053"/>
            <a:ext cx="446276" cy="446276"/>
          </a:xfrm>
          <a:prstGeom prst="rect">
            <a:avLst/>
          </a:prstGeom>
        </p:spPr>
      </p:pic>
      <p:sp>
        <p:nvSpPr>
          <p:cNvPr id="11" name="ZoneTexte 10">
            <a:extLst>
              <a:ext uri="{FF2B5EF4-FFF2-40B4-BE49-F238E27FC236}">
                <a16:creationId xmlns:a16="http://schemas.microsoft.com/office/drawing/2014/main" id="{06543281-9C16-D0AA-EC3E-501D904DF812}"/>
              </a:ext>
            </a:extLst>
          </p:cNvPr>
          <p:cNvSpPr txBox="1"/>
          <p:nvPr/>
        </p:nvSpPr>
        <p:spPr>
          <a:xfrm>
            <a:off x="1101436" y="4349997"/>
            <a:ext cx="4664984" cy="369332"/>
          </a:xfrm>
          <a:prstGeom prst="rect">
            <a:avLst/>
          </a:prstGeom>
          <a:noFill/>
        </p:spPr>
        <p:txBody>
          <a:bodyPr wrap="square" rtlCol="0">
            <a:spAutoFit/>
          </a:bodyPr>
          <a:lstStyle/>
          <a:p>
            <a:r>
              <a:rPr lang="fr-FR" b="1" dirty="0">
                <a:solidFill>
                  <a:srgbClr val="008080"/>
                </a:solidFill>
              </a:rPr>
              <a:t>Attribution</a:t>
            </a:r>
            <a:endParaRPr lang="fr-BE" sz="1600" dirty="0"/>
          </a:p>
        </p:txBody>
      </p:sp>
      <p:sp>
        <p:nvSpPr>
          <p:cNvPr id="13" name="ZoneTexte 12">
            <a:extLst>
              <a:ext uri="{FF2B5EF4-FFF2-40B4-BE49-F238E27FC236}">
                <a16:creationId xmlns:a16="http://schemas.microsoft.com/office/drawing/2014/main" id="{772A6199-BBE8-E1B5-479D-78E5A5436EBB}"/>
              </a:ext>
            </a:extLst>
          </p:cNvPr>
          <p:cNvSpPr txBox="1"/>
          <p:nvPr/>
        </p:nvSpPr>
        <p:spPr>
          <a:xfrm>
            <a:off x="1101436" y="5172422"/>
            <a:ext cx="2784764" cy="369332"/>
          </a:xfrm>
          <a:prstGeom prst="rect">
            <a:avLst/>
          </a:prstGeom>
          <a:noFill/>
        </p:spPr>
        <p:txBody>
          <a:bodyPr wrap="square" rtlCol="0">
            <a:spAutoFit/>
          </a:bodyPr>
          <a:lstStyle/>
          <a:p>
            <a:r>
              <a:rPr lang="fr-FR" b="1" dirty="0">
                <a:solidFill>
                  <a:srgbClr val="008080"/>
                </a:solidFill>
              </a:rPr>
              <a:t>Pas de modification</a:t>
            </a:r>
            <a:endParaRPr lang="fr-BE" sz="1600" i="1" dirty="0"/>
          </a:p>
        </p:txBody>
      </p:sp>
      <p:sp>
        <p:nvSpPr>
          <p:cNvPr id="15" name="ZoneTexte 14">
            <a:extLst>
              <a:ext uri="{FF2B5EF4-FFF2-40B4-BE49-F238E27FC236}">
                <a16:creationId xmlns:a16="http://schemas.microsoft.com/office/drawing/2014/main" id="{098BCD2E-C48A-8F56-DF30-5C4C4C134B38}"/>
              </a:ext>
            </a:extLst>
          </p:cNvPr>
          <p:cNvSpPr txBox="1"/>
          <p:nvPr/>
        </p:nvSpPr>
        <p:spPr>
          <a:xfrm>
            <a:off x="5022123" y="4141621"/>
            <a:ext cx="1650162" cy="369332"/>
          </a:xfrm>
          <a:prstGeom prst="rect">
            <a:avLst/>
          </a:prstGeom>
          <a:noFill/>
        </p:spPr>
        <p:txBody>
          <a:bodyPr wrap="square" rtlCol="0">
            <a:spAutoFit/>
          </a:bodyPr>
          <a:lstStyle/>
          <a:p>
            <a:r>
              <a:rPr lang="fr-FR" b="1" dirty="0">
                <a:solidFill>
                  <a:srgbClr val="008080"/>
                </a:solidFill>
              </a:rPr>
              <a:t>Attribution</a:t>
            </a:r>
            <a:r>
              <a:rPr lang="fr-FR" dirty="0"/>
              <a:t> </a:t>
            </a:r>
            <a:endParaRPr lang="fr-BE" sz="1600" dirty="0"/>
          </a:p>
        </p:txBody>
      </p:sp>
      <p:pic>
        <p:nvPicPr>
          <p:cNvPr id="18" name="Image 17" descr="Une image contenant symbole, logo, Graphique, cercle&#10;&#10;Le contenu généré par l’IA peut être incorrect.">
            <a:extLst>
              <a:ext uri="{FF2B5EF4-FFF2-40B4-BE49-F238E27FC236}">
                <a16:creationId xmlns:a16="http://schemas.microsoft.com/office/drawing/2014/main" id="{0723DF5C-BCB6-180D-94F4-CB6983A6C00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512101" y="4692379"/>
            <a:ext cx="374345" cy="374345"/>
          </a:xfrm>
          <a:prstGeom prst="rect">
            <a:avLst/>
          </a:prstGeom>
        </p:spPr>
      </p:pic>
      <p:pic>
        <p:nvPicPr>
          <p:cNvPr id="20" name="Image 19" descr="Une image contenant cercle, symbole, Graphique, Police&#10;&#10;Le contenu généré par l’IA peut être incorrect.">
            <a:extLst>
              <a:ext uri="{FF2B5EF4-FFF2-40B4-BE49-F238E27FC236}">
                <a16:creationId xmlns:a16="http://schemas.microsoft.com/office/drawing/2014/main" id="{AD8D082C-5A4D-C686-6D1E-25D86300760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512101" y="5280294"/>
            <a:ext cx="374345" cy="374345"/>
          </a:xfrm>
          <a:prstGeom prst="rect">
            <a:avLst/>
          </a:prstGeom>
        </p:spPr>
      </p:pic>
      <p:pic>
        <p:nvPicPr>
          <p:cNvPr id="22" name="Image 21" descr="Une image contenant symbole, logo, Graphique, cercle&#10;&#10;Le contenu généré par l’IA peut être incorrect.">
            <a:extLst>
              <a:ext uri="{FF2B5EF4-FFF2-40B4-BE49-F238E27FC236}">
                <a16:creationId xmlns:a16="http://schemas.microsoft.com/office/drawing/2014/main" id="{9FDCD6AA-DD7E-998D-1A9F-6EED4617F405}"/>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492517" y="4245598"/>
            <a:ext cx="395215" cy="395215"/>
          </a:xfrm>
          <a:prstGeom prst="rect">
            <a:avLst/>
          </a:prstGeom>
        </p:spPr>
      </p:pic>
      <p:pic>
        <p:nvPicPr>
          <p:cNvPr id="24" name="Image 23" descr="Une image contenant cercle, Graphique, symbole, logo&#10;&#10;Le contenu généré par l’IA peut être incorrect.">
            <a:extLst>
              <a:ext uri="{FF2B5EF4-FFF2-40B4-BE49-F238E27FC236}">
                <a16:creationId xmlns:a16="http://schemas.microsoft.com/office/drawing/2014/main" id="{6291BCDA-C57A-3D9C-B9C7-674CB55082CE}"/>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487987" y="5023297"/>
            <a:ext cx="433665" cy="433665"/>
          </a:xfrm>
          <a:prstGeom prst="rect">
            <a:avLst/>
          </a:prstGeom>
        </p:spPr>
      </p:pic>
      <p:pic>
        <p:nvPicPr>
          <p:cNvPr id="25" name="Image 24" descr="Une image contenant symbole, logo, Graphique, cercle&#10;&#10;Le contenu généré par l’IA peut être incorrect.">
            <a:extLst>
              <a:ext uri="{FF2B5EF4-FFF2-40B4-BE49-F238E27FC236}">
                <a16:creationId xmlns:a16="http://schemas.microsoft.com/office/drawing/2014/main" id="{67BD7050-A2CC-659D-E07F-5F6845E3654C}"/>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507333" y="4125749"/>
            <a:ext cx="383880" cy="383880"/>
          </a:xfrm>
          <a:prstGeom prst="rect">
            <a:avLst/>
          </a:prstGeom>
        </p:spPr>
      </p:pic>
      <p:sp>
        <p:nvSpPr>
          <p:cNvPr id="27" name="ZoneTexte 26">
            <a:extLst>
              <a:ext uri="{FF2B5EF4-FFF2-40B4-BE49-F238E27FC236}">
                <a16:creationId xmlns:a16="http://schemas.microsoft.com/office/drawing/2014/main" id="{6EA419C2-209F-4F4F-201B-99375DE15B00}"/>
              </a:ext>
            </a:extLst>
          </p:cNvPr>
          <p:cNvSpPr txBox="1"/>
          <p:nvPr/>
        </p:nvSpPr>
        <p:spPr>
          <a:xfrm>
            <a:off x="5012465" y="5272296"/>
            <a:ext cx="2784764" cy="369332"/>
          </a:xfrm>
          <a:prstGeom prst="rect">
            <a:avLst/>
          </a:prstGeom>
          <a:noFill/>
        </p:spPr>
        <p:txBody>
          <a:bodyPr wrap="square" rtlCol="0">
            <a:spAutoFit/>
          </a:bodyPr>
          <a:lstStyle/>
          <a:p>
            <a:r>
              <a:rPr lang="fr-FR" b="1" dirty="0">
                <a:solidFill>
                  <a:srgbClr val="008080"/>
                </a:solidFill>
              </a:rPr>
              <a:t>Pas de modification</a:t>
            </a:r>
            <a:endParaRPr lang="fr-BE" sz="1600" i="1" dirty="0"/>
          </a:p>
        </p:txBody>
      </p:sp>
      <p:sp>
        <p:nvSpPr>
          <p:cNvPr id="28" name="ZoneTexte 27">
            <a:extLst>
              <a:ext uri="{FF2B5EF4-FFF2-40B4-BE49-F238E27FC236}">
                <a16:creationId xmlns:a16="http://schemas.microsoft.com/office/drawing/2014/main" id="{7656D5C7-D4AB-E63F-CEC4-998C1968CC6B}"/>
              </a:ext>
            </a:extLst>
          </p:cNvPr>
          <p:cNvSpPr txBox="1"/>
          <p:nvPr/>
        </p:nvSpPr>
        <p:spPr>
          <a:xfrm>
            <a:off x="5025587" y="4598589"/>
            <a:ext cx="3071054" cy="646331"/>
          </a:xfrm>
          <a:prstGeom prst="rect">
            <a:avLst/>
          </a:prstGeom>
          <a:noFill/>
        </p:spPr>
        <p:txBody>
          <a:bodyPr wrap="square" rtlCol="0">
            <a:spAutoFit/>
          </a:bodyPr>
          <a:lstStyle/>
          <a:p>
            <a:r>
              <a:rPr lang="fr-FR" b="1" dirty="0">
                <a:solidFill>
                  <a:srgbClr val="008080"/>
                </a:solidFill>
              </a:rPr>
              <a:t>Pas d’utilisation commerciale</a:t>
            </a:r>
            <a:endParaRPr lang="fr-BE" sz="1600" i="1" dirty="0"/>
          </a:p>
        </p:txBody>
      </p:sp>
      <p:sp>
        <p:nvSpPr>
          <p:cNvPr id="29" name="ZoneTexte 28">
            <a:extLst>
              <a:ext uri="{FF2B5EF4-FFF2-40B4-BE49-F238E27FC236}">
                <a16:creationId xmlns:a16="http://schemas.microsoft.com/office/drawing/2014/main" id="{062FFDD9-579E-C2DA-0507-C972820DA8D6}"/>
              </a:ext>
            </a:extLst>
          </p:cNvPr>
          <p:cNvSpPr txBox="1"/>
          <p:nvPr/>
        </p:nvSpPr>
        <p:spPr>
          <a:xfrm>
            <a:off x="8924783" y="4262586"/>
            <a:ext cx="1650162" cy="369332"/>
          </a:xfrm>
          <a:prstGeom prst="rect">
            <a:avLst/>
          </a:prstGeom>
          <a:noFill/>
        </p:spPr>
        <p:txBody>
          <a:bodyPr wrap="square" rtlCol="0">
            <a:spAutoFit/>
          </a:bodyPr>
          <a:lstStyle/>
          <a:p>
            <a:r>
              <a:rPr lang="fr-FR" b="1" dirty="0">
                <a:solidFill>
                  <a:srgbClr val="008080"/>
                </a:solidFill>
              </a:rPr>
              <a:t>Attribution</a:t>
            </a:r>
            <a:r>
              <a:rPr lang="fr-FR" dirty="0"/>
              <a:t> </a:t>
            </a:r>
            <a:endParaRPr lang="fr-BE" sz="1600" dirty="0"/>
          </a:p>
        </p:txBody>
      </p:sp>
      <p:sp>
        <p:nvSpPr>
          <p:cNvPr id="30" name="ZoneTexte 29">
            <a:extLst>
              <a:ext uri="{FF2B5EF4-FFF2-40B4-BE49-F238E27FC236}">
                <a16:creationId xmlns:a16="http://schemas.microsoft.com/office/drawing/2014/main" id="{D3904990-9D83-FE64-1C40-1A223243039E}"/>
              </a:ext>
            </a:extLst>
          </p:cNvPr>
          <p:cNvSpPr txBox="1"/>
          <p:nvPr/>
        </p:nvSpPr>
        <p:spPr>
          <a:xfrm>
            <a:off x="8936616" y="4957128"/>
            <a:ext cx="2784764" cy="646331"/>
          </a:xfrm>
          <a:prstGeom prst="rect">
            <a:avLst/>
          </a:prstGeom>
          <a:noFill/>
        </p:spPr>
        <p:txBody>
          <a:bodyPr wrap="square" rtlCol="0">
            <a:spAutoFit/>
          </a:bodyPr>
          <a:lstStyle/>
          <a:p>
            <a:r>
              <a:rPr lang="fr-FR" b="1" dirty="0">
                <a:solidFill>
                  <a:srgbClr val="008080"/>
                </a:solidFill>
              </a:rPr>
              <a:t>Partage dans les mêmes conditions</a:t>
            </a:r>
            <a:r>
              <a:rPr lang="fr-FR" dirty="0"/>
              <a:t> </a:t>
            </a:r>
            <a:endParaRPr lang="fr-BE" sz="1600" dirty="0"/>
          </a:p>
        </p:txBody>
      </p:sp>
    </p:spTree>
    <p:extLst>
      <p:ext uri="{BB962C8B-B14F-4D97-AF65-F5344CB8AC3E}">
        <p14:creationId xmlns:p14="http://schemas.microsoft.com/office/powerpoint/2010/main" val="146318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27" grpId="0"/>
      <p:bldP spid="28" grpId="0"/>
      <p:bldP spid="29" grpId="0"/>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0E2F3-D9BD-97DB-8A09-B18F059A578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C55DF01-015D-A564-B53F-91B0C8CDF5ED}"/>
              </a:ext>
            </a:extLst>
          </p:cNvPr>
          <p:cNvSpPr>
            <a:spLocks noGrp="1"/>
          </p:cNvSpPr>
          <p:nvPr>
            <p:ph type="title"/>
          </p:nvPr>
        </p:nvSpPr>
        <p:spPr/>
        <p:txBody>
          <a:bodyPr/>
          <a:lstStyle/>
          <a:p>
            <a:r>
              <a:rPr lang="fr-FR" dirty="0"/>
              <a:t>Astuces</a:t>
            </a:r>
            <a:endParaRPr lang="fr-BE" dirty="0"/>
          </a:p>
        </p:txBody>
      </p:sp>
      <p:sp>
        <p:nvSpPr>
          <p:cNvPr id="3" name="Espace réservé du contenu 2">
            <a:extLst>
              <a:ext uri="{FF2B5EF4-FFF2-40B4-BE49-F238E27FC236}">
                <a16:creationId xmlns:a16="http://schemas.microsoft.com/office/drawing/2014/main" id="{5CD2C87E-F563-07F1-EAA2-64DF1C8427B3}"/>
              </a:ext>
            </a:extLst>
          </p:cNvPr>
          <p:cNvSpPr>
            <a:spLocks noGrp="1"/>
          </p:cNvSpPr>
          <p:nvPr>
            <p:ph idx="1"/>
          </p:nvPr>
        </p:nvSpPr>
        <p:spPr>
          <a:xfrm>
            <a:off x="571489" y="2027118"/>
            <a:ext cx="10125265" cy="3931971"/>
          </a:xfrm>
        </p:spPr>
        <p:txBody>
          <a:bodyPr>
            <a:normAutofit/>
          </a:bodyPr>
          <a:lstStyle/>
          <a:p>
            <a:pPr>
              <a:lnSpc>
                <a:spcPct val="150000"/>
              </a:lnSpc>
              <a:buFont typeface="Wingdings" panose="05000000000000000000" pitchFamily="2" charset="2"/>
              <a:buChar char="ü"/>
            </a:pPr>
            <a:r>
              <a:rPr lang="fr-FR" sz="1600" dirty="0"/>
              <a:t>Tous les éléments de ma ressource (images, données, etc.) sont des contenus libres </a:t>
            </a:r>
          </a:p>
          <a:p>
            <a:pPr>
              <a:lnSpc>
                <a:spcPct val="150000"/>
              </a:lnSpc>
              <a:buFont typeface="Wingdings" panose="05000000000000000000" pitchFamily="2" charset="2"/>
              <a:buChar char="ü"/>
            </a:pPr>
            <a:r>
              <a:rPr lang="fr-FR" sz="1600" dirty="0"/>
              <a:t>J’ai obtenu </a:t>
            </a:r>
            <a:r>
              <a:rPr lang="fr-FR" sz="1600" b="1" dirty="0"/>
              <a:t>l’autorisation de l’auteur </a:t>
            </a:r>
            <a:r>
              <a:rPr lang="fr-FR" sz="1600" dirty="0"/>
              <a:t>et/ou </a:t>
            </a:r>
            <a:r>
              <a:rPr lang="fr-FR" sz="1600" b="1" dirty="0"/>
              <a:t>respecté les conditions d’utilisation </a:t>
            </a:r>
            <a:r>
              <a:rPr lang="fr-FR" sz="1600" dirty="0"/>
              <a:t>de la licence des ressources qui ne m’appartiennent pas</a:t>
            </a:r>
          </a:p>
          <a:p>
            <a:pPr>
              <a:lnSpc>
                <a:spcPct val="150000"/>
              </a:lnSpc>
              <a:buFont typeface="Wingdings" panose="05000000000000000000" pitchFamily="2" charset="2"/>
              <a:buChar char="ü"/>
            </a:pPr>
            <a:r>
              <a:rPr lang="fr-FR" sz="1600" dirty="0"/>
              <a:t>La ressource n’utilise </a:t>
            </a:r>
            <a:r>
              <a:rPr lang="fr-FR" sz="1600" b="1" dirty="0"/>
              <a:t>pas de jargon</a:t>
            </a:r>
            <a:r>
              <a:rPr lang="fr-FR" sz="1600" dirty="0"/>
              <a:t> propre à mon contexte</a:t>
            </a:r>
          </a:p>
          <a:p>
            <a:pPr>
              <a:lnSpc>
                <a:spcPct val="150000"/>
              </a:lnSpc>
              <a:buFont typeface="Wingdings" panose="05000000000000000000" pitchFamily="2" charset="2"/>
              <a:buChar char="ü"/>
            </a:pPr>
            <a:r>
              <a:rPr lang="fr-FR" sz="1600" dirty="0"/>
              <a:t>La ressource est </a:t>
            </a:r>
            <a:r>
              <a:rPr lang="fr-FR" sz="1600" b="1" dirty="0"/>
              <a:t>exploitable pédagogiquement</a:t>
            </a:r>
            <a:r>
              <a:rPr lang="fr-FR" sz="1600" dirty="0"/>
              <a:t> </a:t>
            </a:r>
          </a:p>
          <a:p>
            <a:pPr>
              <a:lnSpc>
                <a:spcPct val="150000"/>
              </a:lnSpc>
              <a:buFont typeface="Wingdings" panose="05000000000000000000" pitchFamily="2" charset="2"/>
              <a:buChar char="ü"/>
            </a:pPr>
            <a:r>
              <a:rPr lang="fr-FR" sz="1600" dirty="0"/>
              <a:t>La ressource possède une </a:t>
            </a:r>
            <a:r>
              <a:rPr lang="fr-FR" sz="1600" b="1" dirty="0"/>
              <a:t>licence Creative Commons</a:t>
            </a:r>
          </a:p>
          <a:p>
            <a:pPr>
              <a:lnSpc>
                <a:spcPct val="150000"/>
              </a:lnSpc>
              <a:buFont typeface="Wingdings" panose="05000000000000000000" pitchFamily="2" charset="2"/>
              <a:buChar char="ü"/>
            </a:pPr>
            <a:r>
              <a:rPr lang="fr-FR" sz="1600" dirty="0"/>
              <a:t>J’ai complété toutes les </a:t>
            </a:r>
            <a:r>
              <a:rPr lang="fr-FR" sz="1600" b="1" dirty="0"/>
              <a:t>métadonnées </a:t>
            </a:r>
            <a:r>
              <a:rPr lang="fr-FR" sz="1600" dirty="0"/>
              <a:t>pour que ma ressource soit moissonnée </a:t>
            </a:r>
          </a:p>
        </p:txBody>
      </p:sp>
      <p:sp>
        <p:nvSpPr>
          <p:cNvPr id="4" name="Espace réservé du numéro de diapositive 3">
            <a:extLst>
              <a:ext uri="{FF2B5EF4-FFF2-40B4-BE49-F238E27FC236}">
                <a16:creationId xmlns:a16="http://schemas.microsoft.com/office/drawing/2014/main" id="{149753A6-9DF4-26D8-7978-DA00E9EA6459}"/>
              </a:ext>
            </a:extLst>
          </p:cNvPr>
          <p:cNvSpPr>
            <a:spLocks noGrp="1"/>
          </p:cNvSpPr>
          <p:nvPr>
            <p:ph type="sldNum" sz="quarter" idx="12"/>
          </p:nvPr>
        </p:nvSpPr>
        <p:spPr/>
        <p:txBody>
          <a:bodyPr/>
          <a:lstStyle/>
          <a:p>
            <a:fld id="{14216CFA-4D33-4568-8B70-2795F513D19D}" type="slidenum">
              <a:rPr lang="fr-BE" smtClean="0"/>
              <a:pPr/>
              <a:t>24</a:t>
            </a:fld>
            <a:endParaRPr lang="fr-BE" dirty="0"/>
          </a:p>
        </p:txBody>
      </p:sp>
    </p:spTree>
    <p:extLst>
      <p:ext uri="{BB962C8B-B14F-4D97-AF65-F5344CB8AC3E}">
        <p14:creationId xmlns:p14="http://schemas.microsoft.com/office/powerpoint/2010/main" val="3647148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4DEF0-A0FE-4FE1-7A8F-001EEEA07C1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CED870A-494F-E416-FC0A-9E1F773C6D57}"/>
              </a:ext>
            </a:extLst>
          </p:cNvPr>
          <p:cNvSpPr>
            <a:spLocks noGrp="1"/>
          </p:cNvSpPr>
          <p:nvPr>
            <p:ph type="title"/>
          </p:nvPr>
        </p:nvSpPr>
        <p:spPr/>
        <p:txBody>
          <a:bodyPr/>
          <a:lstStyle/>
          <a:p>
            <a:r>
              <a:rPr lang="fr-FR" dirty="0"/>
              <a:t>Une Métadonnée, c’est quoi ? </a:t>
            </a:r>
            <a:endParaRPr lang="fr-BE" dirty="0"/>
          </a:p>
        </p:txBody>
      </p:sp>
      <p:sp>
        <p:nvSpPr>
          <p:cNvPr id="4" name="Espace réservé du numéro de diapositive 3">
            <a:extLst>
              <a:ext uri="{FF2B5EF4-FFF2-40B4-BE49-F238E27FC236}">
                <a16:creationId xmlns:a16="http://schemas.microsoft.com/office/drawing/2014/main" id="{6BC0AF4E-33CB-232D-8FC5-566FA70BD6B3}"/>
              </a:ext>
            </a:extLst>
          </p:cNvPr>
          <p:cNvSpPr>
            <a:spLocks noGrp="1"/>
          </p:cNvSpPr>
          <p:nvPr>
            <p:ph type="sldNum" sz="quarter" idx="12"/>
          </p:nvPr>
        </p:nvSpPr>
        <p:spPr/>
        <p:txBody>
          <a:bodyPr/>
          <a:lstStyle/>
          <a:p>
            <a:fld id="{14216CFA-4D33-4568-8B70-2795F513D19D}" type="slidenum">
              <a:rPr lang="fr-BE" smtClean="0"/>
              <a:pPr/>
              <a:t>25</a:t>
            </a:fld>
            <a:endParaRPr lang="fr-BE" dirty="0"/>
          </a:p>
        </p:txBody>
      </p:sp>
      <p:sp>
        <p:nvSpPr>
          <p:cNvPr id="12" name="ZoneTexte 11">
            <a:extLst>
              <a:ext uri="{FF2B5EF4-FFF2-40B4-BE49-F238E27FC236}">
                <a16:creationId xmlns:a16="http://schemas.microsoft.com/office/drawing/2014/main" id="{C8A1A988-08F6-EB0F-65F1-6ED34342BBCD}"/>
              </a:ext>
            </a:extLst>
          </p:cNvPr>
          <p:cNvSpPr txBox="1"/>
          <p:nvPr/>
        </p:nvSpPr>
        <p:spPr>
          <a:xfrm>
            <a:off x="838200" y="3748886"/>
            <a:ext cx="7267817" cy="230832"/>
          </a:xfrm>
          <a:prstGeom prst="rect">
            <a:avLst/>
          </a:prstGeom>
          <a:noFill/>
        </p:spPr>
        <p:txBody>
          <a:bodyPr wrap="square">
            <a:spAutoFit/>
          </a:bodyPr>
          <a:lstStyle/>
          <a:p>
            <a:pPr algn="just"/>
            <a:r>
              <a:rPr lang="fr-BE" sz="900" dirty="0"/>
              <a:t>SOURCE</a:t>
            </a:r>
            <a:r>
              <a:rPr lang="fr-BE" sz="900" dirty="0">
                <a:latin typeface="Helvetica Neue LT Std 45 Light"/>
              </a:rPr>
              <a:t> : </a:t>
            </a:r>
            <a:r>
              <a:rPr lang="fr-FR" sz="900" i="1" dirty="0"/>
              <a:t>Métadonnées. </a:t>
            </a:r>
            <a:r>
              <a:rPr lang="fr-FR" sz="900" dirty="0" err="1"/>
              <a:t>Opendatasoft</a:t>
            </a:r>
            <a:r>
              <a:rPr lang="fr-FR" sz="900" dirty="0"/>
              <a:t>. Consulté le 05/03/24 sur </a:t>
            </a:r>
            <a:r>
              <a:rPr lang="fr-FR" sz="900" dirty="0">
                <a:hlinkClick r:id="rId3"/>
              </a:rPr>
              <a:t>https://www.opendatasoft.com/fr/glossaire/metadonnees/</a:t>
            </a:r>
            <a:r>
              <a:rPr lang="fr-BE" sz="900" b="0" i="0" dirty="0">
                <a:solidFill>
                  <a:srgbClr val="333333"/>
                </a:solidFill>
                <a:effectLst/>
                <a:latin typeface="Helvetica Neue LT Std 45 Light"/>
              </a:rPr>
              <a:t>.  </a:t>
            </a:r>
            <a:endParaRPr lang="fr-BE" sz="900" dirty="0">
              <a:latin typeface="Helvetica Neue LT Std 45 Light"/>
            </a:endParaRPr>
          </a:p>
        </p:txBody>
      </p:sp>
      <p:graphicFrame>
        <p:nvGraphicFramePr>
          <p:cNvPr id="5" name="Tableau 4">
            <a:extLst>
              <a:ext uri="{FF2B5EF4-FFF2-40B4-BE49-F238E27FC236}">
                <a16:creationId xmlns:a16="http://schemas.microsoft.com/office/drawing/2014/main" id="{3E024FD2-ACA7-A0B3-2FF3-DBF94A86E7BF}"/>
              </a:ext>
            </a:extLst>
          </p:cNvPr>
          <p:cNvGraphicFramePr>
            <a:graphicFrameLocks noGrp="1"/>
          </p:cNvGraphicFramePr>
          <p:nvPr>
            <p:extLst>
              <p:ext uri="{D42A27DB-BD31-4B8C-83A1-F6EECF244321}">
                <p14:modId xmlns:p14="http://schemas.microsoft.com/office/powerpoint/2010/main" val="1335815954"/>
              </p:ext>
            </p:extLst>
          </p:nvPr>
        </p:nvGraphicFramePr>
        <p:xfrm>
          <a:off x="838200" y="2191168"/>
          <a:ext cx="10687252" cy="1788550"/>
        </p:xfrm>
        <a:graphic>
          <a:graphicData uri="http://schemas.openxmlformats.org/drawingml/2006/table">
            <a:tbl>
              <a:tblPr firstRow="1" bandRow="1">
                <a:tableStyleId>{5C22544A-7EE6-4342-B048-85BDC9FD1C3A}</a:tableStyleId>
              </a:tblPr>
              <a:tblGrid>
                <a:gridCol w="10687252">
                  <a:extLst>
                    <a:ext uri="{9D8B030D-6E8A-4147-A177-3AD203B41FA5}">
                      <a16:colId xmlns:a16="http://schemas.microsoft.com/office/drawing/2014/main" val="1071191888"/>
                    </a:ext>
                  </a:extLst>
                </a:gridCol>
              </a:tblGrid>
              <a:tr h="1788550">
                <a:tc>
                  <a:txBody>
                    <a:bodyPr/>
                    <a:lstStyle/>
                    <a:p>
                      <a:pPr marL="0" indent="0" algn="just">
                        <a:lnSpc>
                          <a:spcPct val="150000"/>
                        </a:lnSpc>
                        <a:buNone/>
                      </a:pPr>
                      <a:r>
                        <a:rPr lang="fr-FR" sz="1600" b="0" i="0" dirty="0">
                          <a:solidFill>
                            <a:schemeClr val="tx1"/>
                          </a:solidFill>
                          <a:effectLst/>
                          <a:latin typeface="+mn-lt"/>
                        </a:rPr>
                        <a:t>Une </a:t>
                      </a:r>
                      <a:r>
                        <a:rPr lang="fr-FR" sz="1600" b="1" i="0" dirty="0">
                          <a:solidFill>
                            <a:srgbClr val="008080"/>
                          </a:solidFill>
                          <a:effectLst/>
                          <a:latin typeface="+mn-lt"/>
                        </a:rPr>
                        <a:t>métadonnée</a:t>
                      </a:r>
                      <a:r>
                        <a:rPr lang="fr-FR" sz="1600" b="1" i="0" dirty="0">
                          <a:solidFill>
                            <a:schemeClr val="tx1"/>
                          </a:solidFill>
                          <a:effectLst/>
                          <a:latin typeface="+mn-lt"/>
                        </a:rPr>
                        <a:t> </a:t>
                      </a:r>
                      <a:r>
                        <a:rPr lang="fr-FR" sz="1600" b="0" i="0" dirty="0">
                          <a:solidFill>
                            <a:schemeClr val="tx1"/>
                          </a:solidFill>
                          <a:effectLst/>
                          <a:latin typeface="+mn-lt"/>
                        </a:rPr>
                        <a:t>est une « donnée qui fournit de l’information sur une autre donnée ».</a:t>
                      </a:r>
                    </a:p>
                    <a:p>
                      <a:pPr marL="0" indent="0" algn="just">
                        <a:lnSpc>
                          <a:spcPct val="150000"/>
                        </a:lnSpc>
                        <a:buNone/>
                      </a:pPr>
                      <a:r>
                        <a:rPr lang="fr-FR" sz="1600" b="0" i="0" dirty="0">
                          <a:solidFill>
                            <a:schemeClr val="tx1"/>
                          </a:solidFill>
                          <a:effectLst/>
                          <a:latin typeface="+mn-lt"/>
                        </a:rPr>
                        <a:t>Son objectif est d’apporter un </a:t>
                      </a:r>
                      <a:r>
                        <a:rPr lang="fr-FR" sz="1600" b="1" i="0" dirty="0">
                          <a:solidFill>
                            <a:srgbClr val="008080"/>
                          </a:solidFill>
                          <a:effectLst/>
                          <a:latin typeface="+mn-lt"/>
                        </a:rPr>
                        <a:t>contexte aux données</a:t>
                      </a:r>
                      <a:r>
                        <a:rPr lang="fr-FR" sz="1600" b="0" i="0" dirty="0">
                          <a:solidFill>
                            <a:schemeClr val="tx1"/>
                          </a:solidFill>
                          <a:effectLst/>
                          <a:latin typeface="+mn-lt"/>
                        </a:rPr>
                        <a:t> pour qu’elles soient compréhensibles part tous. Cela permet de retrouver, réutiliser et croiser plus facilement les informations. C’est un </a:t>
                      </a:r>
                      <a:r>
                        <a:rPr lang="fr-FR" sz="1600" b="1" i="0" dirty="0">
                          <a:solidFill>
                            <a:srgbClr val="008080"/>
                          </a:solidFill>
                          <a:effectLst/>
                          <a:latin typeface="+mn-lt"/>
                        </a:rPr>
                        <a:t>gain de temps et d’efficacité</a:t>
                      </a:r>
                      <a:r>
                        <a:rPr lang="fr-FR" sz="1600" b="1" i="0" dirty="0">
                          <a:solidFill>
                            <a:schemeClr val="tx1"/>
                          </a:solidFill>
                          <a:effectLst/>
                          <a:latin typeface="+mn-lt"/>
                        </a:rPr>
                        <a:t> </a:t>
                      </a:r>
                      <a:r>
                        <a:rPr lang="fr-FR" sz="1600" b="0" i="0" dirty="0">
                          <a:solidFill>
                            <a:schemeClr val="tx1"/>
                          </a:solidFill>
                          <a:effectLst/>
                          <a:latin typeface="+mn-lt"/>
                        </a:rPr>
                        <a:t>dans la gestion des données au sein d’une organisation et ailleurs.  </a:t>
                      </a:r>
                      <a:endParaRPr lang="fr-FR" sz="1600" dirty="0">
                        <a:solidFill>
                          <a:schemeClr val="tx1"/>
                        </a:solidFill>
                        <a:latin typeface="+mn-lt"/>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290662412"/>
                  </a:ext>
                </a:extLst>
              </a:tr>
            </a:tbl>
          </a:graphicData>
        </a:graphic>
      </p:graphicFrame>
      <p:graphicFrame>
        <p:nvGraphicFramePr>
          <p:cNvPr id="9" name="Tableau 8">
            <a:extLst>
              <a:ext uri="{FF2B5EF4-FFF2-40B4-BE49-F238E27FC236}">
                <a16:creationId xmlns:a16="http://schemas.microsoft.com/office/drawing/2014/main" id="{1C73CFF6-B0E6-46D7-569D-64773C1B77C5}"/>
              </a:ext>
            </a:extLst>
          </p:cNvPr>
          <p:cNvGraphicFramePr>
            <a:graphicFrameLocks noGrp="1"/>
          </p:cNvGraphicFramePr>
          <p:nvPr>
            <p:extLst>
              <p:ext uri="{D42A27DB-BD31-4B8C-83A1-F6EECF244321}">
                <p14:modId xmlns:p14="http://schemas.microsoft.com/office/powerpoint/2010/main" val="88229871"/>
              </p:ext>
            </p:extLst>
          </p:nvPr>
        </p:nvGraphicFramePr>
        <p:xfrm>
          <a:off x="838200" y="1825319"/>
          <a:ext cx="2146540" cy="365760"/>
        </p:xfrm>
        <a:graphic>
          <a:graphicData uri="http://schemas.openxmlformats.org/drawingml/2006/table">
            <a:tbl>
              <a:tblPr firstRow="1" bandRow="1">
                <a:tableStyleId>{5C22544A-7EE6-4342-B048-85BDC9FD1C3A}</a:tableStyleId>
              </a:tblPr>
              <a:tblGrid>
                <a:gridCol w="2146540">
                  <a:extLst>
                    <a:ext uri="{9D8B030D-6E8A-4147-A177-3AD203B41FA5}">
                      <a16:colId xmlns:a16="http://schemas.microsoft.com/office/drawing/2014/main" val="3057050653"/>
                    </a:ext>
                  </a:extLst>
                </a:gridCol>
              </a:tblGrid>
              <a:tr h="360943">
                <a:tc>
                  <a:txBody>
                    <a:bodyPr/>
                    <a:lstStyle/>
                    <a:p>
                      <a:r>
                        <a:rPr lang="fr-FR" i="1" dirty="0"/>
                        <a:t>Métadonnée ?</a:t>
                      </a:r>
                      <a:endParaRPr lang="fr-BE" i="1"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189280180"/>
                  </a:ext>
                </a:extLst>
              </a:tr>
            </a:tbl>
          </a:graphicData>
        </a:graphic>
      </p:graphicFrame>
      <p:graphicFrame>
        <p:nvGraphicFramePr>
          <p:cNvPr id="10" name="Tableau 9">
            <a:extLst>
              <a:ext uri="{FF2B5EF4-FFF2-40B4-BE49-F238E27FC236}">
                <a16:creationId xmlns:a16="http://schemas.microsoft.com/office/drawing/2014/main" id="{8FFEE19A-457F-4A81-E917-8A19559A3CB5}"/>
              </a:ext>
            </a:extLst>
          </p:cNvPr>
          <p:cNvGraphicFramePr>
            <a:graphicFrameLocks noGrp="1"/>
          </p:cNvGraphicFramePr>
          <p:nvPr>
            <p:extLst>
              <p:ext uri="{D42A27DB-BD31-4B8C-83A1-F6EECF244321}">
                <p14:modId xmlns:p14="http://schemas.microsoft.com/office/powerpoint/2010/main" val="3152836643"/>
              </p:ext>
            </p:extLst>
          </p:nvPr>
        </p:nvGraphicFramePr>
        <p:xfrm>
          <a:off x="1771387" y="4473688"/>
          <a:ext cx="3094495" cy="365760"/>
        </p:xfrm>
        <a:graphic>
          <a:graphicData uri="http://schemas.openxmlformats.org/drawingml/2006/table">
            <a:tbl>
              <a:tblPr firstRow="1" bandRow="1">
                <a:tableStyleId>{5C22544A-7EE6-4342-B048-85BDC9FD1C3A}</a:tableStyleId>
              </a:tblPr>
              <a:tblGrid>
                <a:gridCol w="3094495">
                  <a:extLst>
                    <a:ext uri="{9D8B030D-6E8A-4147-A177-3AD203B41FA5}">
                      <a16:colId xmlns:a16="http://schemas.microsoft.com/office/drawing/2014/main" val="3057050653"/>
                    </a:ext>
                  </a:extLst>
                </a:gridCol>
              </a:tblGrid>
              <a:tr h="360943">
                <a:tc>
                  <a:txBody>
                    <a:bodyPr/>
                    <a:lstStyle/>
                    <a:p>
                      <a:r>
                        <a:rPr lang="fr-FR" i="1" dirty="0">
                          <a:solidFill>
                            <a:schemeClr val="tx1"/>
                          </a:solidFill>
                        </a:rPr>
                        <a:t>Une métadonnée</a:t>
                      </a:r>
                      <a:endParaRPr lang="fr-BE" i="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89280180"/>
                  </a:ext>
                </a:extLst>
              </a:tr>
            </a:tbl>
          </a:graphicData>
        </a:graphic>
      </p:graphicFrame>
      <p:graphicFrame>
        <p:nvGraphicFramePr>
          <p:cNvPr id="11" name="Tableau 10">
            <a:extLst>
              <a:ext uri="{FF2B5EF4-FFF2-40B4-BE49-F238E27FC236}">
                <a16:creationId xmlns:a16="http://schemas.microsoft.com/office/drawing/2014/main" id="{E731DE2F-106C-6811-70AC-588C9A233751}"/>
              </a:ext>
            </a:extLst>
          </p:cNvPr>
          <p:cNvGraphicFramePr>
            <a:graphicFrameLocks noGrp="1"/>
          </p:cNvGraphicFramePr>
          <p:nvPr>
            <p:extLst>
              <p:ext uri="{D42A27DB-BD31-4B8C-83A1-F6EECF244321}">
                <p14:modId xmlns:p14="http://schemas.microsoft.com/office/powerpoint/2010/main" val="1909079056"/>
              </p:ext>
            </p:extLst>
          </p:nvPr>
        </p:nvGraphicFramePr>
        <p:xfrm>
          <a:off x="1771388" y="4761238"/>
          <a:ext cx="2146540" cy="360943"/>
        </p:xfrm>
        <a:graphic>
          <a:graphicData uri="http://schemas.openxmlformats.org/drawingml/2006/table">
            <a:tbl>
              <a:tblPr firstRow="1" bandRow="1">
                <a:tableStyleId>{5C22544A-7EE6-4342-B048-85BDC9FD1C3A}</a:tableStyleId>
              </a:tblPr>
              <a:tblGrid>
                <a:gridCol w="2146540">
                  <a:extLst>
                    <a:ext uri="{9D8B030D-6E8A-4147-A177-3AD203B41FA5}">
                      <a16:colId xmlns:a16="http://schemas.microsoft.com/office/drawing/2014/main" val="3057050653"/>
                    </a:ext>
                  </a:extLst>
                </a:gridCol>
              </a:tblGrid>
              <a:tr h="360943">
                <a:tc>
                  <a:txBody>
                    <a:bodyPr/>
                    <a:lstStyle/>
                    <a:p>
                      <a:r>
                        <a:rPr lang="fr-FR" sz="1600" b="0" i="0" dirty="0">
                          <a:solidFill>
                            <a:schemeClr val="tx1"/>
                          </a:solidFill>
                        </a:rPr>
                        <a:t>Ça améliore…</a:t>
                      </a:r>
                      <a:endParaRPr lang="fr-BE" sz="1600" b="0" i="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89280180"/>
                  </a:ext>
                </a:extLst>
              </a:tr>
            </a:tbl>
          </a:graphicData>
        </a:graphic>
      </p:graphicFrame>
      <p:graphicFrame>
        <p:nvGraphicFramePr>
          <p:cNvPr id="13" name="Tableau 12">
            <a:extLst>
              <a:ext uri="{FF2B5EF4-FFF2-40B4-BE49-F238E27FC236}">
                <a16:creationId xmlns:a16="http://schemas.microsoft.com/office/drawing/2014/main" id="{C79E9DB0-7D14-27EC-1A25-532C50A7DEAE}"/>
              </a:ext>
            </a:extLst>
          </p:cNvPr>
          <p:cNvGraphicFramePr>
            <a:graphicFrameLocks noGrp="1"/>
          </p:cNvGraphicFramePr>
          <p:nvPr>
            <p:extLst>
              <p:ext uri="{D42A27DB-BD31-4B8C-83A1-F6EECF244321}">
                <p14:modId xmlns:p14="http://schemas.microsoft.com/office/powerpoint/2010/main" val="3474826337"/>
              </p:ext>
            </p:extLst>
          </p:nvPr>
        </p:nvGraphicFramePr>
        <p:xfrm>
          <a:off x="3629892" y="5510181"/>
          <a:ext cx="1960418" cy="497292"/>
        </p:xfrm>
        <a:graphic>
          <a:graphicData uri="http://schemas.openxmlformats.org/drawingml/2006/table">
            <a:tbl>
              <a:tblPr firstRow="1" bandRow="1">
                <a:tableStyleId>{5C22544A-7EE6-4342-B048-85BDC9FD1C3A}</a:tableStyleId>
              </a:tblPr>
              <a:tblGrid>
                <a:gridCol w="1960418">
                  <a:extLst>
                    <a:ext uri="{9D8B030D-6E8A-4147-A177-3AD203B41FA5}">
                      <a16:colId xmlns:a16="http://schemas.microsoft.com/office/drawing/2014/main" val="3057050653"/>
                    </a:ext>
                  </a:extLst>
                </a:gridCol>
              </a:tblGrid>
              <a:tr h="497292">
                <a:tc>
                  <a:txBody>
                    <a:bodyPr/>
                    <a:lstStyle/>
                    <a:p>
                      <a:r>
                        <a:rPr lang="fr-FR" sz="2400" b="0" i="0" dirty="0" err="1">
                          <a:solidFill>
                            <a:srgbClr val="008080"/>
                          </a:solidFill>
                          <a:latin typeface="+mj-lt"/>
                        </a:rPr>
                        <a:t>INTEROPéRABILITé</a:t>
                      </a:r>
                      <a:endParaRPr lang="fr-BE" sz="2400" b="0" i="0" dirty="0">
                        <a:solidFill>
                          <a:srgbClr val="008080"/>
                        </a:solidFill>
                        <a:latin typeface="+mj-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89280180"/>
                  </a:ext>
                </a:extLst>
              </a:tr>
            </a:tbl>
          </a:graphicData>
        </a:graphic>
      </p:graphicFrame>
      <p:graphicFrame>
        <p:nvGraphicFramePr>
          <p:cNvPr id="14" name="Tableau 13">
            <a:extLst>
              <a:ext uri="{FF2B5EF4-FFF2-40B4-BE49-F238E27FC236}">
                <a16:creationId xmlns:a16="http://schemas.microsoft.com/office/drawing/2014/main" id="{58C37B1E-F86D-6F1B-971C-8FE4966EFAF1}"/>
              </a:ext>
            </a:extLst>
          </p:cNvPr>
          <p:cNvGraphicFramePr>
            <a:graphicFrameLocks noGrp="1"/>
          </p:cNvGraphicFramePr>
          <p:nvPr>
            <p:extLst>
              <p:ext uri="{D42A27DB-BD31-4B8C-83A1-F6EECF244321}">
                <p14:modId xmlns:p14="http://schemas.microsoft.com/office/powerpoint/2010/main" val="4172691739"/>
              </p:ext>
            </p:extLst>
          </p:nvPr>
        </p:nvGraphicFramePr>
        <p:xfrm>
          <a:off x="5237019" y="4761238"/>
          <a:ext cx="1960418" cy="497292"/>
        </p:xfrm>
        <a:graphic>
          <a:graphicData uri="http://schemas.openxmlformats.org/drawingml/2006/table">
            <a:tbl>
              <a:tblPr firstRow="1" bandRow="1">
                <a:tableStyleId>{5C22544A-7EE6-4342-B048-85BDC9FD1C3A}</a:tableStyleId>
              </a:tblPr>
              <a:tblGrid>
                <a:gridCol w="1960418">
                  <a:extLst>
                    <a:ext uri="{9D8B030D-6E8A-4147-A177-3AD203B41FA5}">
                      <a16:colId xmlns:a16="http://schemas.microsoft.com/office/drawing/2014/main" val="3057050653"/>
                    </a:ext>
                  </a:extLst>
                </a:gridCol>
              </a:tblGrid>
              <a:tr h="497292">
                <a:tc>
                  <a:txBody>
                    <a:bodyPr/>
                    <a:lstStyle/>
                    <a:p>
                      <a:r>
                        <a:rPr lang="fr-FR" sz="2200" b="0" i="0" dirty="0">
                          <a:solidFill>
                            <a:srgbClr val="008080"/>
                          </a:solidFill>
                          <a:latin typeface="+mj-lt"/>
                        </a:rPr>
                        <a:t>Efficacité</a:t>
                      </a:r>
                      <a:endParaRPr lang="fr-BE" sz="2200" b="0" i="0" dirty="0">
                        <a:solidFill>
                          <a:srgbClr val="008080"/>
                        </a:solidFill>
                        <a:latin typeface="+mj-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89280180"/>
                  </a:ext>
                </a:extLst>
              </a:tr>
            </a:tbl>
          </a:graphicData>
        </a:graphic>
      </p:graphicFrame>
      <p:graphicFrame>
        <p:nvGraphicFramePr>
          <p:cNvPr id="15" name="Tableau 14">
            <a:extLst>
              <a:ext uri="{FF2B5EF4-FFF2-40B4-BE49-F238E27FC236}">
                <a16:creationId xmlns:a16="http://schemas.microsoft.com/office/drawing/2014/main" id="{09D83E36-0AD7-7AF9-93B8-DE00B6824A18}"/>
              </a:ext>
            </a:extLst>
          </p:cNvPr>
          <p:cNvGraphicFramePr>
            <a:graphicFrameLocks noGrp="1"/>
          </p:cNvGraphicFramePr>
          <p:nvPr>
            <p:extLst>
              <p:ext uri="{D42A27DB-BD31-4B8C-83A1-F6EECF244321}">
                <p14:modId xmlns:p14="http://schemas.microsoft.com/office/powerpoint/2010/main" val="3306737420"/>
              </p:ext>
            </p:extLst>
          </p:nvPr>
        </p:nvGraphicFramePr>
        <p:xfrm>
          <a:off x="6501339" y="5296515"/>
          <a:ext cx="2227026" cy="573798"/>
        </p:xfrm>
        <a:graphic>
          <a:graphicData uri="http://schemas.openxmlformats.org/drawingml/2006/table">
            <a:tbl>
              <a:tblPr firstRow="1" bandRow="1">
                <a:tableStyleId>{5C22544A-7EE6-4342-B048-85BDC9FD1C3A}</a:tableStyleId>
              </a:tblPr>
              <a:tblGrid>
                <a:gridCol w="2227026">
                  <a:extLst>
                    <a:ext uri="{9D8B030D-6E8A-4147-A177-3AD203B41FA5}">
                      <a16:colId xmlns:a16="http://schemas.microsoft.com/office/drawing/2014/main" val="3057050653"/>
                    </a:ext>
                  </a:extLst>
                </a:gridCol>
              </a:tblGrid>
              <a:tr h="573798">
                <a:tc>
                  <a:txBody>
                    <a:bodyPr/>
                    <a:lstStyle/>
                    <a:p>
                      <a:r>
                        <a:rPr lang="fr-FR" sz="2800" b="1" i="0" dirty="0">
                          <a:solidFill>
                            <a:srgbClr val="008080"/>
                          </a:solidFill>
                          <a:latin typeface="+mj-lt"/>
                        </a:rPr>
                        <a:t>Visibilité</a:t>
                      </a:r>
                      <a:endParaRPr lang="fr-BE" sz="2800" b="1" i="0" dirty="0">
                        <a:solidFill>
                          <a:srgbClr val="008080"/>
                        </a:solidFill>
                        <a:latin typeface="+mj-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89280180"/>
                  </a:ext>
                </a:extLst>
              </a:tr>
            </a:tbl>
          </a:graphicData>
        </a:graphic>
      </p:graphicFrame>
      <p:graphicFrame>
        <p:nvGraphicFramePr>
          <p:cNvPr id="16" name="Tableau 15">
            <a:extLst>
              <a:ext uri="{FF2B5EF4-FFF2-40B4-BE49-F238E27FC236}">
                <a16:creationId xmlns:a16="http://schemas.microsoft.com/office/drawing/2014/main" id="{F626A020-768E-3EF6-302D-3AB1A6DBADF1}"/>
              </a:ext>
            </a:extLst>
          </p:cNvPr>
          <p:cNvGraphicFramePr>
            <a:graphicFrameLocks noGrp="1"/>
          </p:cNvGraphicFramePr>
          <p:nvPr>
            <p:extLst>
              <p:ext uri="{D42A27DB-BD31-4B8C-83A1-F6EECF244321}">
                <p14:modId xmlns:p14="http://schemas.microsoft.com/office/powerpoint/2010/main" val="1853561790"/>
              </p:ext>
            </p:extLst>
          </p:nvPr>
        </p:nvGraphicFramePr>
        <p:xfrm>
          <a:off x="7758951" y="5829042"/>
          <a:ext cx="1572085" cy="663833"/>
        </p:xfrm>
        <a:graphic>
          <a:graphicData uri="http://schemas.openxmlformats.org/drawingml/2006/table">
            <a:tbl>
              <a:tblPr firstRow="1" bandRow="1">
                <a:tableStyleId>{5C22544A-7EE6-4342-B048-85BDC9FD1C3A}</a:tableStyleId>
              </a:tblPr>
              <a:tblGrid>
                <a:gridCol w="1572085">
                  <a:extLst>
                    <a:ext uri="{9D8B030D-6E8A-4147-A177-3AD203B41FA5}">
                      <a16:colId xmlns:a16="http://schemas.microsoft.com/office/drawing/2014/main" val="3057050653"/>
                    </a:ext>
                  </a:extLst>
                </a:gridCol>
              </a:tblGrid>
              <a:tr h="663833">
                <a:tc>
                  <a:txBody>
                    <a:bodyPr/>
                    <a:lstStyle/>
                    <a:p>
                      <a:r>
                        <a:rPr lang="fr-FR" sz="2000" b="0" i="0" dirty="0">
                          <a:solidFill>
                            <a:srgbClr val="008080"/>
                          </a:solidFill>
                          <a:latin typeface="+mj-lt"/>
                        </a:rPr>
                        <a:t>Archivage</a:t>
                      </a:r>
                      <a:endParaRPr lang="fr-BE" sz="2000" b="0" i="0" dirty="0">
                        <a:solidFill>
                          <a:srgbClr val="008080"/>
                        </a:solidFill>
                        <a:latin typeface="+mj-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89280180"/>
                  </a:ext>
                </a:extLst>
              </a:tr>
            </a:tbl>
          </a:graphicData>
        </a:graphic>
      </p:graphicFrame>
      <p:graphicFrame>
        <p:nvGraphicFramePr>
          <p:cNvPr id="17" name="Tableau 16">
            <a:extLst>
              <a:ext uri="{FF2B5EF4-FFF2-40B4-BE49-F238E27FC236}">
                <a16:creationId xmlns:a16="http://schemas.microsoft.com/office/drawing/2014/main" id="{47B873F5-A93D-7459-C3B7-6E847E5599FF}"/>
              </a:ext>
            </a:extLst>
          </p:cNvPr>
          <p:cNvGraphicFramePr>
            <a:graphicFrameLocks noGrp="1"/>
          </p:cNvGraphicFramePr>
          <p:nvPr>
            <p:extLst>
              <p:ext uri="{D42A27DB-BD31-4B8C-83A1-F6EECF244321}">
                <p14:modId xmlns:p14="http://schemas.microsoft.com/office/powerpoint/2010/main" val="612119329"/>
              </p:ext>
            </p:extLst>
          </p:nvPr>
        </p:nvGraphicFramePr>
        <p:xfrm>
          <a:off x="7922251" y="4563118"/>
          <a:ext cx="1960418" cy="497292"/>
        </p:xfrm>
        <a:graphic>
          <a:graphicData uri="http://schemas.openxmlformats.org/drawingml/2006/table">
            <a:tbl>
              <a:tblPr firstRow="1" bandRow="1">
                <a:tableStyleId>{5C22544A-7EE6-4342-B048-85BDC9FD1C3A}</a:tableStyleId>
              </a:tblPr>
              <a:tblGrid>
                <a:gridCol w="1960418">
                  <a:extLst>
                    <a:ext uri="{9D8B030D-6E8A-4147-A177-3AD203B41FA5}">
                      <a16:colId xmlns:a16="http://schemas.microsoft.com/office/drawing/2014/main" val="3057050653"/>
                    </a:ext>
                  </a:extLst>
                </a:gridCol>
              </a:tblGrid>
              <a:tr h="497292">
                <a:tc>
                  <a:txBody>
                    <a:bodyPr/>
                    <a:lstStyle/>
                    <a:p>
                      <a:r>
                        <a:rPr lang="fr-FR" sz="2400" b="0" i="0" dirty="0">
                          <a:solidFill>
                            <a:srgbClr val="008080"/>
                          </a:solidFill>
                          <a:latin typeface="+mj-lt"/>
                        </a:rPr>
                        <a:t>Gain de temps</a:t>
                      </a:r>
                      <a:endParaRPr lang="fr-BE" sz="2400" b="0" i="0" dirty="0">
                        <a:solidFill>
                          <a:srgbClr val="008080"/>
                        </a:solidFill>
                        <a:latin typeface="+mj-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89280180"/>
                  </a:ext>
                </a:extLst>
              </a:tr>
            </a:tbl>
          </a:graphicData>
        </a:graphic>
      </p:graphicFrame>
    </p:spTree>
    <p:extLst>
      <p:ext uri="{BB962C8B-B14F-4D97-AF65-F5344CB8AC3E}">
        <p14:creationId xmlns:p14="http://schemas.microsoft.com/office/powerpoint/2010/main" val="26719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456168-D965-841B-A97D-24F992A3C998}"/>
              </a:ext>
            </a:extLst>
          </p:cNvPr>
          <p:cNvSpPr>
            <a:spLocks noGrp="1"/>
          </p:cNvSpPr>
          <p:nvPr>
            <p:ph type="title"/>
          </p:nvPr>
        </p:nvSpPr>
        <p:spPr>
          <a:xfrm>
            <a:off x="792480" y="2364259"/>
            <a:ext cx="6975566" cy="1064741"/>
          </a:xfrm>
        </p:spPr>
        <p:txBody>
          <a:bodyPr>
            <a:normAutofit fontScale="90000"/>
          </a:bodyPr>
          <a:lstStyle/>
          <a:p>
            <a:r>
              <a:rPr lang="fr-FR" dirty="0"/>
              <a:t>4. Les métadonnées - Exemple</a:t>
            </a:r>
            <a:endParaRPr lang="fr-BE" dirty="0"/>
          </a:p>
        </p:txBody>
      </p:sp>
      <p:pic>
        <p:nvPicPr>
          <p:cNvPr id="4" name="Graphique 3" descr="Ampoule et engrenage contour">
            <a:extLst>
              <a:ext uri="{FF2B5EF4-FFF2-40B4-BE49-F238E27FC236}">
                <a16:creationId xmlns:a16="http://schemas.microsoft.com/office/drawing/2014/main" id="{9A8EEA55-8E12-FF8A-C303-C079CB07A4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53200" y="5237019"/>
            <a:ext cx="852054" cy="852054"/>
          </a:xfrm>
          <a:prstGeom prst="rect">
            <a:avLst/>
          </a:prstGeom>
        </p:spPr>
      </p:pic>
      <p:sp>
        <p:nvSpPr>
          <p:cNvPr id="5" name="ZoneTexte 4">
            <a:extLst>
              <a:ext uri="{FF2B5EF4-FFF2-40B4-BE49-F238E27FC236}">
                <a16:creationId xmlns:a16="http://schemas.microsoft.com/office/drawing/2014/main" id="{B23D5082-37E3-DE80-6F94-82A7B10DA998}"/>
              </a:ext>
            </a:extLst>
          </p:cNvPr>
          <p:cNvSpPr txBox="1"/>
          <p:nvPr/>
        </p:nvSpPr>
        <p:spPr>
          <a:xfrm>
            <a:off x="7595755" y="5339880"/>
            <a:ext cx="3771900" cy="646331"/>
          </a:xfrm>
          <a:prstGeom prst="rect">
            <a:avLst/>
          </a:prstGeom>
          <a:noFill/>
        </p:spPr>
        <p:txBody>
          <a:bodyPr wrap="square" rtlCol="0">
            <a:spAutoFit/>
          </a:bodyPr>
          <a:lstStyle/>
          <a:p>
            <a:r>
              <a:rPr lang="fr-FR" dirty="0">
                <a:solidFill>
                  <a:schemeClr val="bg1"/>
                </a:solidFill>
              </a:rPr>
              <a:t>250313_V2.1_LOUETTE_Guide de publication OER.docx</a:t>
            </a:r>
            <a:endParaRPr lang="fr-BE" dirty="0">
              <a:solidFill>
                <a:schemeClr val="bg1"/>
              </a:solidFill>
            </a:endParaRPr>
          </a:p>
        </p:txBody>
      </p:sp>
    </p:spTree>
    <p:extLst>
      <p:ext uri="{BB962C8B-B14F-4D97-AF65-F5344CB8AC3E}">
        <p14:creationId xmlns:p14="http://schemas.microsoft.com/office/powerpoint/2010/main" val="40451449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3FF7B-67F4-6E9F-6C2D-DA8F765ECA3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4D4879F-F653-B169-F7B8-4D74D19745AD}"/>
              </a:ext>
            </a:extLst>
          </p:cNvPr>
          <p:cNvSpPr>
            <a:spLocks noGrp="1"/>
          </p:cNvSpPr>
          <p:nvPr>
            <p:ph type="title"/>
          </p:nvPr>
        </p:nvSpPr>
        <p:spPr/>
        <p:txBody>
          <a:bodyPr/>
          <a:lstStyle/>
          <a:p>
            <a:r>
              <a:rPr lang="fr-FR" dirty="0"/>
              <a:t>Une Métadonnée, c’est quoi ? </a:t>
            </a:r>
            <a:endParaRPr lang="fr-BE" dirty="0"/>
          </a:p>
        </p:txBody>
      </p:sp>
      <p:sp>
        <p:nvSpPr>
          <p:cNvPr id="4" name="Espace réservé du numéro de diapositive 3">
            <a:extLst>
              <a:ext uri="{FF2B5EF4-FFF2-40B4-BE49-F238E27FC236}">
                <a16:creationId xmlns:a16="http://schemas.microsoft.com/office/drawing/2014/main" id="{6C7F472B-7A40-1719-DD81-AB7B295B7464}"/>
              </a:ext>
            </a:extLst>
          </p:cNvPr>
          <p:cNvSpPr>
            <a:spLocks noGrp="1"/>
          </p:cNvSpPr>
          <p:nvPr>
            <p:ph type="sldNum" sz="quarter" idx="12"/>
          </p:nvPr>
        </p:nvSpPr>
        <p:spPr/>
        <p:txBody>
          <a:bodyPr/>
          <a:lstStyle/>
          <a:p>
            <a:fld id="{14216CFA-4D33-4568-8B70-2795F513D19D}" type="slidenum">
              <a:rPr lang="fr-BE" smtClean="0"/>
              <a:pPr/>
              <a:t>27</a:t>
            </a:fld>
            <a:endParaRPr lang="fr-BE" dirty="0"/>
          </a:p>
        </p:txBody>
      </p:sp>
      <p:graphicFrame>
        <p:nvGraphicFramePr>
          <p:cNvPr id="11" name="Tableau 10">
            <a:extLst>
              <a:ext uri="{FF2B5EF4-FFF2-40B4-BE49-F238E27FC236}">
                <a16:creationId xmlns:a16="http://schemas.microsoft.com/office/drawing/2014/main" id="{C1D28ECF-3FF2-651C-4A97-0EA7DDE7CB2E}"/>
              </a:ext>
            </a:extLst>
          </p:cNvPr>
          <p:cNvGraphicFramePr>
            <a:graphicFrameLocks noGrp="1"/>
          </p:cNvGraphicFramePr>
          <p:nvPr/>
        </p:nvGraphicFramePr>
        <p:xfrm>
          <a:off x="1771388" y="4761238"/>
          <a:ext cx="2146540" cy="360943"/>
        </p:xfrm>
        <a:graphic>
          <a:graphicData uri="http://schemas.openxmlformats.org/drawingml/2006/table">
            <a:tbl>
              <a:tblPr firstRow="1" bandRow="1">
                <a:tableStyleId>{5C22544A-7EE6-4342-B048-85BDC9FD1C3A}</a:tableStyleId>
              </a:tblPr>
              <a:tblGrid>
                <a:gridCol w="2146540">
                  <a:extLst>
                    <a:ext uri="{9D8B030D-6E8A-4147-A177-3AD203B41FA5}">
                      <a16:colId xmlns:a16="http://schemas.microsoft.com/office/drawing/2014/main" val="3057050653"/>
                    </a:ext>
                  </a:extLst>
                </a:gridCol>
              </a:tblGrid>
              <a:tr h="360943">
                <a:tc>
                  <a:txBody>
                    <a:bodyPr/>
                    <a:lstStyle/>
                    <a:p>
                      <a:endParaRPr lang="fr-BE" sz="1600" b="0" i="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89280180"/>
                  </a:ext>
                </a:extLst>
              </a:tr>
            </a:tbl>
          </a:graphicData>
        </a:graphic>
      </p:graphicFrame>
      <p:sp>
        <p:nvSpPr>
          <p:cNvPr id="3" name="ZoneTexte 2">
            <a:extLst>
              <a:ext uri="{FF2B5EF4-FFF2-40B4-BE49-F238E27FC236}">
                <a16:creationId xmlns:a16="http://schemas.microsoft.com/office/drawing/2014/main" id="{01FBD5C3-55AC-BC4E-7903-CF6F0E3CC6AB}"/>
              </a:ext>
            </a:extLst>
          </p:cNvPr>
          <p:cNvSpPr txBox="1"/>
          <p:nvPr/>
        </p:nvSpPr>
        <p:spPr>
          <a:xfrm>
            <a:off x="976745" y="1880755"/>
            <a:ext cx="10692246" cy="3970318"/>
          </a:xfrm>
          <a:prstGeom prst="rect">
            <a:avLst/>
          </a:prstGeom>
          <a:noFill/>
        </p:spPr>
        <p:txBody>
          <a:bodyPr wrap="square" rtlCol="0">
            <a:spAutoFit/>
          </a:bodyPr>
          <a:lstStyle/>
          <a:p>
            <a:r>
              <a:rPr lang="fr-FR" b="1" dirty="0">
                <a:solidFill>
                  <a:srgbClr val="008080"/>
                </a:solidFill>
              </a:rPr>
              <a:t>3 types de métadonnées : </a:t>
            </a:r>
          </a:p>
          <a:p>
            <a:endParaRPr lang="fr-FR" dirty="0"/>
          </a:p>
          <a:p>
            <a:pPr marL="342900" indent="-342900">
              <a:buAutoNum type="arabicPeriod"/>
            </a:pPr>
            <a:r>
              <a:rPr lang="fr-FR" dirty="0"/>
              <a:t>Sur la ressource </a:t>
            </a:r>
          </a:p>
          <a:p>
            <a:pPr marL="342900" indent="-342900">
              <a:buAutoNum type="arabicPeriod"/>
            </a:pPr>
            <a:r>
              <a:rPr lang="fr-FR" dirty="0"/>
              <a:t>Sur la </a:t>
            </a:r>
            <a:r>
              <a:rPr lang="fr-FR" dirty="0">
                <a:hlinkClick r:id="rId3"/>
              </a:rPr>
              <a:t>plateforme</a:t>
            </a:r>
            <a:r>
              <a:rPr lang="fr-FR" dirty="0"/>
              <a:t> </a:t>
            </a:r>
          </a:p>
          <a:p>
            <a:pPr marL="342900" indent="-342900">
              <a:buAutoNum type="arabicPeriod"/>
            </a:pPr>
            <a:r>
              <a:rPr lang="fr-FR" dirty="0"/>
              <a:t>Sur la plateforme une fois la ressource téléchargée</a:t>
            </a:r>
          </a:p>
          <a:p>
            <a:endParaRPr lang="fr-FR" dirty="0"/>
          </a:p>
          <a:p>
            <a:r>
              <a:rPr lang="fr-FR" b="1" dirty="0">
                <a:solidFill>
                  <a:srgbClr val="008080"/>
                </a:solidFill>
              </a:rPr>
              <a:t>3 cas :</a:t>
            </a:r>
          </a:p>
          <a:p>
            <a:pPr>
              <a:lnSpc>
                <a:spcPct val="150000"/>
              </a:lnSpc>
            </a:pPr>
            <a:r>
              <a:rPr lang="fr-FR" b="1" dirty="0">
                <a:solidFill>
                  <a:srgbClr val="7030A0"/>
                </a:solidFill>
              </a:rPr>
              <a:t>Obligatoire</a:t>
            </a:r>
          </a:p>
          <a:p>
            <a:pPr>
              <a:lnSpc>
                <a:spcPct val="150000"/>
              </a:lnSpc>
            </a:pPr>
            <a:r>
              <a:rPr lang="fr-FR" b="1" dirty="0">
                <a:solidFill>
                  <a:srgbClr val="00B050"/>
                </a:solidFill>
              </a:rPr>
              <a:t>Recommandé</a:t>
            </a:r>
            <a:r>
              <a:rPr lang="fr-FR" b="1" dirty="0">
                <a:solidFill>
                  <a:srgbClr val="008080"/>
                </a:solidFill>
              </a:rPr>
              <a:t> </a:t>
            </a:r>
            <a:r>
              <a:rPr lang="fr-FR" dirty="0"/>
              <a:t>– à compléter un maximum pour </a:t>
            </a:r>
            <a:r>
              <a:rPr lang="fr-FR" b="1" dirty="0"/>
              <a:t>favoriser la circulation de la ressource</a:t>
            </a:r>
          </a:p>
          <a:p>
            <a:pPr>
              <a:lnSpc>
                <a:spcPct val="150000"/>
              </a:lnSpc>
            </a:pPr>
            <a:r>
              <a:rPr lang="fr-FR" b="1" dirty="0">
                <a:solidFill>
                  <a:schemeClr val="bg2">
                    <a:lumMod val="50000"/>
                  </a:schemeClr>
                </a:solidFill>
              </a:rPr>
              <a:t>Facultatif</a:t>
            </a:r>
            <a:r>
              <a:rPr lang="fr-FR" b="1" dirty="0">
                <a:solidFill>
                  <a:srgbClr val="008080"/>
                </a:solidFill>
              </a:rPr>
              <a:t> </a:t>
            </a:r>
            <a:r>
              <a:rPr lang="fr-FR" dirty="0"/>
              <a:t>– laissé au choix du créateur de ressources, mais pas indispensable pour le référencement  </a:t>
            </a:r>
          </a:p>
          <a:p>
            <a:endParaRPr lang="fr-BE" dirty="0"/>
          </a:p>
        </p:txBody>
      </p:sp>
      <p:sp>
        <p:nvSpPr>
          <p:cNvPr id="5" name="ZoneTexte 4">
            <a:extLst>
              <a:ext uri="{FF2B5EF4-FFF2-40B4-BE49-F238E27FC236}">
                <a16:creationId xmlns:a16="http://schemas.microsoft.com/office/drawing/2014/main" id="{E5DEEF3A-729F-2363-B9C5-078679640FD5}"/>
              </a:ext>
            </a:extLst>
          </p:cNvPr>
          <p:cNvSpPr txBox="1"/>
          <p:nvPr/>
        </p:nvSpPr>
        <p:spPr>
          <a:xfrm>
            <a:off x="976745" y="5887251"/>
            <a:ext cx="10692246" cy="307777"/>
          </a:xfrm>
          <a:prstGeom prst="rect">
            <a:avLst/>
          </a:prstGeom>
          <a:noFill/>
        </p:spPr>
        <p:txBody>
          <a:bodyPr wrap="square" rtlCol="0">
            <a:spAutoFit/>
          </a:bodyPr>
          <a:lstStyle/>
          <a:p>
            <a:r>
              <a:rPr lang="fr-FR" sz="1400" i="1" dirty="0"/>
              <a:t>Le schéma de métadonnées OER est basé sur le schéma de description de ressources d’apprentissage LOM</a:t>
            </a:r>
            <a:endParaRPr lang="fr-BE" sz="1400" i="1" dirty="0"/>
          </a:p>
        </p:txBody>
      </p:sp>
    </p:spTree>
    <p:extLst>
      <p:ext uri="{BB962C8B-B14F-4D97-AF65-F5344CB8AC3E}">
        <p14:creationId xmlns:p14="http://schemas.microsoft.com/office/powerpoint/2010/main" val="41150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608DF-E9CE-F1FF-09D8-C0A21B2EC13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66C37DA-F9E8-078E-44C8-56FEDE7B9DB7}"/>
              </a:ext>
            </a:extLst>
          </p:cNvPr>
          <p:cNvSpPr>
            <a:spLocks noGrp="1"/>
          </p:cNvSpPr>
          <p:nvPr>
            <p:ph type="title"/>
          </p:nvPr>
        </p:nvSpPr>
        <p:spPr/>
        <p:txBody>
          <a:bodyPr/>
          <a:lstStyle/>
          <a:p>
            <a:r>
              <a:rPr lang="fr-FR" dirty="0"/>
              <a:t>Exemples</a:t>
            </a:r>
            <a:endParaRPr lang="fr-BE" dirty="0"/>
          </a:p>
        </p:txBody>
      </p:sp>
      <p:sp>
        <p:nvSpPr>
          <p:cNvPr id="4" name="Espace réservé du numéro de diapositive 3">
            <a:extLst>
              <a:ext uri="{FF2B5EF4-FFF2-40B4-BE49-F238E27FC236}">
                <a16:creationId xmlns:a16="http://schemas.microsoft.com/office/drawing/2014/main" id="{944DF425-1EB4-09C5-7FFC-762423350090}"/>
              </a:ext>
            </a:extLst>
          </p:cNvPr>
          <p:cNvSpPr>
            <a:spLocks noGrp="1"/>
          </p:cNvSpPr>
          <p:nvPr>
            <p:ph type="sldNum" sz="quarter" idx="12"/>
          </p:nvPr>
        </p:nvSpPr>
        <p:spPr/>
        <p:txBody>
          <a:bodyPr/>
          <a:lstStyle/>
          <a:p>
            <a:fld id="{14216CFA-4D33-4568-8B70-2795F513D19D}" type="slidenum">
              <a:rPr lang="fr-BE" smtClean="0"/>
              <a:pPr/>
              <a:t>28</a:t>
            </a:fld>
            <a:endParaRPr lang="fr-BE" dirty="0"/>
          </a:p>
        </p:txBody>
      </p:sp>
      <p:graphicFrame>
        <p:nvGraphicFramePr>
          <p:cNvPr id="10" name="Tableau 9">
            <a:extLst>
              <a:ext uri="{FF2B5EF4-FFF2-40B4-BE49-F238E27FC236}">
                <a16:creationId xmlns:a16="http://schemas.microsoft.com/office/drawing/2014/main" id="{E1A7F1BA-993D-5973-9497-8E6357C2BC04}"/>
              </a:ext>
            </a:extLst>
          </p:cNvPr>
          <p:cNvGraphicFramePr>
            <a:graphicFrameLocks noGrp="1"/>
          </p:cNvGraphicFramePr>
          <p:nvPr>
            <p:extLst>
              <p:ext uri="{D42A27DB-BD31-4B8C-83A1-F6EECF244321}">
                <p14:modId xmlns:p14="http://schemas.microsoft.com/office/powerpoint/2010/main" val="1918132007"/>
              </p:ext>
            </p:extLst>
          </p:nvPr>
        </p:nvGraphicFramePr>
        <p:xfrm>
          <a:off x="1771387" y="4473688"/>
          <a:ext cx="3094495" cy="365760"/>
        </p:xfrm>
        <a:graphic>
          <a:graphicData uri="http://schemas.openxmlformats.org/drawingml/2006/table">
            <a:tbl>
              <a:tblPr firstRow="1" bandRow="1">
                <a:tableStyleId>{5C22544A-7EE6-4342-B048-85BDC9FD1C3A}</a:tableStyleId>
              </a:tblPr>
              <a:tblGrid>
                <a:gridCol w="3094495">
                  <a:extLst>
                    <a:ext uri="{9D8B030D-6E8A-4147-A177-3AD203B41FA5}">
                      <a16:colId xmlns:a16="http://schemas.microsoft.com/office/drawing/2014/main" val="3057050653"/>
                    </a:ext>
                  </a:extLst>
                </a:gridCol>
              </a:tblGrid>
              <a:tr h="360943">
                <a:tc>
                  <a:txBody>
                    <a:bodyPr/>
                    <a:lstStyle/>
                    <a:p>
                      <a:endParaRPr lang="fr-BE" i="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89280180"/>
                  </a:ext>
                </a:extLst>
              </a:tr>
            </a:tbl>
          </a:graphicData>
        </a:graphic>
      </p:graphicFrame>
      <p:graphicFrame>
        <p:nvGraphicFramePr>
          <p:cNvPr id="11" name="Tableau 10">
            <a:extLst>
              <a:ext uri="{FF2B5EF4-FFF2-40B4-BE49-F238E27FC236}">
                <a16:creationId xmlns:a16="http://schemas.microsoft.com/office/drawing/2014/main" id="{A6BFBAB7-7D07-230E-DBAE-16E163927C58}"/>
              </a:ext>
            </a:extLst>
          </p:cNvPr>
          <p:cNvGraphicFramePr>
            <a:graphicFrameLocks noGrp="1"/>
          </p:cNvGraphicFramePr>
          <p:nvPr>
            <p:extLst>
              <p:ext uri="{D42A27DB-BD31-4B8C-83A1-F6EECF244321}">
                <p14:modId xmlns:p14="http://schemas.microsoft.com/office/powerpoint/2010/main" val="2047428288"/>
              </p:ext>
            </p:extLst>
          </p:nvPr>
        </p:nvGraphicFramePr>
        <p:xfrm>
          <a:off x="1771388" y="4761238"/>
          <a:ext cx="2146540" cy="360943"/>
        </p:xfrm>
        <a:graphic>
          <a:graphicData uri="http://schemas.openxmlformats.org/drawingml/2006/table">
            <a:tbl>
              <a:tblPr firstRow="1" bandRow="1">
                <a:tableStyleId>{5C22544A-7EE6-4342-B048-85BDC9FD1C3A}</a:tableStyleId>
              </a:tblPr>
              <a:tblGrid>
                <a:gridCol w="2146540">
                  <a:extLst>
                    <a:ext uri="{9D8B030D-6E8A-4147-A177-3AD203B41FA5}">
                      <a16:colId xmlns:a16="http://schemas.microsoft.com/office/drawing/2014/main" val="3057050653"/>
                    </a:ext>
                  </a:extLst>
                </a:gridCol>
              </a:tblGrid>
              <a:tr h="360943">
                <a:tc>
                  <a:txBody>
                    <a:bodyPr/>
                    <a:lstStyle/>
                    <a:p>
                      <a:endParaRPr lang="fr-BE" sz="1600" b="0" i="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89280180"/>
                  </a:ext>
                </a:extLst>
              </a:tr>
            </a:tbl>
          </a:graphicData>
        </a:graphic>
      </p:graphicFrame>
      <p:pic>
        <p:nvPicPr>
          <p:cNvPr id="6" name="Image 5">
            <a:extLst>
              <a:ext uri="{FF2B5EF4-FFF2-40B4-BE49-F238E27FC236}">
                <a16:creationId xmlns:a16="http://schemas.microsoft.com/office/drawing/2014/main" id="{EAA8026E-BA85-10FF-6D42-983A7300C75B}"/>
              </a:ext>
            </a:extLst>
          </p:cNvPr>
          <p:cNvPicPr>
            <a:picLocks noChangeAspect="1"/>
          </p:cNvPicPr>
          <p:nvPr/>
        </p:nvPicPr>
        <p:blipFill>
          <a:blip r:embed="rId3"/>
          <a:stretch>
            <a:fillRect/>
          </a:stretch>
        </p:blipFill>
        <p:spPr>
          <a:xfrm>
            <a:off x="1077847" y="1955578"/>
            <a:ext cx="5680162" cy="3561995"/>
          </a:xfrm>
          <a:prstGeom prst="rect">
            <a:avLst/>
          </a:prstGeom>
        </p:spPr>
      </p:pic>
      <p:sp>
        <p:nvSpPr>
          <p:cNvPr id="7" name="Flèche : droite 6">
            <a:extLst>
              <a:ext uri="{FF2B5EF4-FFF2-40B4-BE49-F238E27FC236}">
                <a16:creationId xmlns:a16="http://schemas.microsoft.com/office/drawing/2014/main" id="{0A6D07B0-CEAC-1624-D168-DADDB56D4C00}"/>
              </a:ext>
            </a:extLst>
          </p:cNvPr>
          <p:cNvSpPr/>
          <p:nvPr/>
        </p:nvSpPr>
        <p:spPr>
          <a:xfrm>
            <a:off x="1361209" y="5881255"/>
            <a:ext cx="498764" cy="374072"/>
          </a:xfrm>
          <a:prstGeom prst="rightArrow">
            <a:avLst/>
          </a:prstGeom>
          <a:solidFill>
            <a:srgbClr val="00808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Flèche : droite 7">
            <a:extLst>
              <a:ext uri="{FF2B5EF4-FFF2-40B4-BE49-F238E27FC236}">
                <a16:creationId xmlns:a16="http://schemas.microsoft.com/office/drawing/2014/main" id="{AAEBD814-1C9C-7E73-6CA1-8BCE1BC379DC}"/>
              </a:ext>
            </a:extLst>
          </p:cNvPr>
          <p:cNvSpPr/>
          <p:nvPr/>
        </p:nvSpPr>
        <p:spPr>
          <a:xfrm>
            <a:off x="6758009" y="3054928"/>
            <a:ext cx="498764" cy="374072"/>
          </a:xfrm>
          <a:prstGeom prst="rightArrow">
            <a:avLst/>
          </a:prstGeom>
          <a:solidFill>
            <a:srgbClr val="00808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 name="ZoneTexte 17">
            <a:extLst>
              <a:ext uri="{FF2B5EF4-FFF2-40B4-BE49-F238E27FC236}">
                <a16:creationId xmlns:a16="http://schemas.microsoft.com/office/drawing/2014/main" id="{F816DDFB-48CE-989C-F509-7DA12F21AEFF}"/>
              </a:ext>
            </a:extLst>
          </p:cNvPr>
          <p:cNvSpPr txBox="1"/>
          <p:nvPr/>
        </p:nvSpPr>
        <p:spPr>
          <a:xfrm>
            <a:off x="2067791" y="5885995"/>
            <a:ext cx="2798091" cy="369332"/>
          </a:xfrm>
          <a:prstGeom prst="rect">
            <a:avLst/>
          </a:prstGeom>
          <a:noFill/>
        </p:spPr>
        <p:txBody>
          <a:bodyPr wrap="square" rtlCol="0">
            <a:spAutoFit/>
          </a:bodyPr>
          <a:lstStyle/>
          <a:p>
            <a:r>
              <a:rPr lang="fr-FR" dirty="0">
                <a:hlinkClick r:id="rId4"/>
              </a:rPr>
              <a:t>Pour voir la ressource</a:t>
            </a:r>
            <a:endParaRPr lang="fr-BE" dirty="0"/>
          </a:p>
        </p:txBody>
      </p:sp>
      <p:sp>
        <p:nvSpPr>
          <p:cNvPr id="19" name="ZoneTexte 18">
            <a:extLst>
              <a:ext uri="{FF2B5EF4-FFF2-40B4-BE49-F238E27FC236}">
                <a16:creationId xmlns:a16="http://schemas.microsoft.com/office/drawing/2014/main" id="{C6E4EFF3-44D2-DF9B-8E36-19FE71F764AD}"/>
              </a:ext>
            </a:extLst>
          </p:cNvPr>
          <p:cNvSpPr txBox="1"/>
          <p:nvPr/>
        </p:nvSpPr>
        <p:spPr>
          <a:xfrm>
            <a:off x="7520272" y="3059668"/>
            <a:ext cx="2798091" cy="369332"/>
          </a:xfrm>
          <a:prstGeom prst="rect">
            <a:avLst/>
          </a:prstGeom>
          <a:noFill/>
        </p:spPr>
        <p:txBody>
          <a:bodyPr wrap="square" rtlCol="0">
            <a:spAutoFit/>
          </a:bodyPr>
          <a:lstStyle/>
          <a:p>
            <a:r>
              <a:rPr lang="fr-FR" dirty="0"/>
              <a:t>DEMO</a:t>
            </a:r>
            <a:endParaRPr lang="fr-BE" dirty="0"/>
          </a:p>
        </p:txBody>
      </p:sp>
    </p:spTree>
    <p:extLst>
      <p:ext uri="{BB962C8B-B14F-4D97-AF65-F5344CB8AC3E}">
        <p14:creationId xmlns:p14="http://schemas.microsoft.com/office/powerpoint/2010/main" val="3090107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23411-906F-3965-5A4E-25201822613E}"/>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1171F48E-0C01-A643-D81A-88480CEA7EE2}"/>
              </a:ext>
            </a:extLst>
          </p:cNvPr>
          <p:cNvSpPr>
            <a:spLocks noGrp="1"/>
          </p:cNvSpPr>
          <p:nvPr>
            <p:ph type="sldNum" sz="quarter" idx="12"/>
            <p:custDataLst>
              <p:tags r:id="rId1"/>
            </p:custDataLst>
          </p:nvPr>
        </p:nvSpPr>
        <p:spPr/>
        <p:txBody>
          <a:bodyPr/>
          <a:lstStyle/>
          <a:p>
            <a:fld id="{14216CFA-4D33-4568-8B70-2795F513D19D}" type="slidenum">
              <a:rPr lang="fr-BE" smtClean="0"/>
              <a:pPr/>
              <a:t>29</a:t>
            </a:fld>
            <a:endParaRPr lang="fr-BE" dirty="0"/>
          </a:p>
        </p:txBody>
      </p:sp>
      <p:pic>
        <p:nvPicPr>
          <p:cNvPr id="10" name="Image 9" descr="Une image contenant dessin, croquis, Dessin d’enfant, illustration&#10;&#10;Le contenu généré par l’IA peut être incorrect.">
            <a:extLst>
              <a:ext uri="{FF2B5EF4-FFF2-40B4-BE49-F238E27FC236}">
                <a16:creationId xmlns:a16="http://schemas.microsoft.com/office/drawing/2014/main" id="{C2189E0E-449A-C2F1-2DE0-EA461ACCE14F}"/>
              </a:ext>
            </a:extLst>
          </p:cNvPr>
          <p:cNvPicPr>
            <a:picLocks noChangeAspect="1"/>
          </p:cNvPicPr>
          <p:nvPr>
            <p:custDataLst>
              <p:tags r:id="rId2"/>
            </p:custDataLst>
          </p:nvPr>
        </p:nvPicPr>
        <p:blipFill>
          <a:blip r:embed="rId18">
            <a:extLst>
              <a:ext uri="{28A0092B-C50C-407E-A947-70E740481C1C}">
                <a14:useLocalDpi xmlns:a14="http://schemas.microsoft.com/office/drawing/2010/main" val="0"/>
              </a:ext>
            </a:extLst>
          </a:blip>
          <a:stretch>
            <a:fillRect/>
          </a:stretch>
        </p:blipFill>
        <p:spPr>
          <a:xfrm>
            <a:off x="110578" y="2293248"/>
            <a:ext cx="2870814" cy="3293399"/>
          </a:xfrm>
          <a:prstGeom prst="rect">
            <a:avLst/>
          </a:prstGeom>
        </p:spPr>
      </p:pic>
      <p:pic>
        <p:nvPicPr>
          <p:cNvPr id="11" name="Image 10" descr="Une image contenant texte, Police, Graphique, logo&#10;&#10;Le contenu généré par l’IA peut être incorrect.">
            <a:extLst>
              <a:ext uri="{FF2B5EF4-FFF2-40B4-BE49-F238E27FC236}">
                <a16:creationId xmlns:a16="http://schemas.microsoft.com/office/drawing/2014/main" id="{33D0C4FD-9775-1DD2-05DB-F5EE9562C107}"/>
              </a:ext>
            </a:extLst>
          </p:cNvPr>
          <p:cNvPicPr>
            <a:picLocks noChangeAspect="1"/>
          </p:cNvPicPr>
          <p:nvPr>
            <p:custDataLst>
              <p:tags r:id="rId3"/>
            </p:custDataLst>
          </p:nvPr>
        </p:nvPicPr>
        <p:blipFill>
          <a:blip r:embed="rId19">
            <a:extLst>
              <a:ext uri="{28A0092B-C50C-407E-A947-70E740481C1C}">
                <a14:useLocalDpi xmlns:a14="http://schemas.microsoft.com/office/drawing/2010/main" val="0"/>
              </a:ext>
            </a:extLst>
          </a:blip>
          <a:stretch>
            <a:fillRect/>
          </a:stretch>
        </p:blipFill>
        <p:spPr>
          <a:xfrm>
            <a:off x="164040" y="6132062"/>
            <a:ext cx="3159938" cy="589412"/>
          </a:xfrm>
          <a:prstGeom prst="rect">
            <a:avLst/>
          </a:prstGeom>
        </p:spPr>
      </p:pic>
      <p:sp>
        <p:nvSpPr>
          <p:cNvPr id="16" name="ZoneTexte 15">
            <a:extLst>
              <a:ext uri="{FF2B5EF4-FFF2-40B4-BE49-F238E27FC236}">
                <a16:creationId xmlns:a16="http://schemas.microsoft.com/office/drawing/2014/main" id="{2B462892-FFD7-D04F-C4F8-7EC4BCEAC86F}"/>
              </a:ext>
            </a:extLst>
          </p:cNvPr>
          <p:cNvSpPr txBox="1"/>
          <p:nvPr>
            <p:custDataLst>
              <p:tags r:id="rId4"/>
            </p:custDataLst>
          </p:nvPr>
        </p:nvSpPr>
        <p:spPr>
          <a:xfrm>
            <a:off x="382605" y="463480"/>
            <a:ext cx="3592629" cy="892552"/>
          </a:xfrm>
          <a:prstGeom prst="rect">
            <a:avLst/>
          </a:prstGeom>
          <a:noFill/>
        </p:spPr>
        <p:txBody>
          <a:bodyPr wrap="square">
            <a:spAutoFit/>
          </a:bodyPr>
          <a:lstStyle/>
          <a:p>
            <a:r>
              <a:rPr lang="fr-BE" sz="2800" dirty="0">
                <a:solidFill>
                  <a:schemeClr val="accent2"/>
                </a:solidFill>
              </a:rPr>
              <a:t>Ressources utiles </a:t>
            </a:r>
          </a:p>
          <a:p>
            <a:r>
              <a:rPr lang="fr-BE" sz="2400" dirty="0">
                <a:solidFill>
                  <a:srgbClr val="008080"/>
                </a:solidFill>
              </a:rPr>
              <a:t>Click and go... </a:t>
            </a:r>
          </a:p>
        </p:txBody>
      </p:sp>
      <p:sp>
        <p:nvSpPr>
          <p:cNvPr id="20" name="ZoneTexte 19">
            <a:extLst>
              <a:ext uri="{FF2B5EF4-FFF2-40B4-BE49-F238E27FC236}">
                <a16:creationId xmlns:a16="http://schemas.microsoft.com/office/drawing/2014/main" id="{46B3A2D1-1161-F7C4-3CFA-DEC281E0EE48}"/>
              </a:ext>
            </a:extLst>
          </p:cNvPr>
          <p:cNvSpPr txBox="1"/>
          <p:nvPr>
            <p:custDataLst>
              <p:tags r:id="rId5"/>
            </p:custDataLst>
          </p:nvPr>
        </p:nvSpPr>
        <p:spPr>
          <a:xfrm>
            <a:off x="4632002" y="1721018"/>
            <a:ext cx="3359477" cy="646331"/>
          </a:xfrm>
          <a:prstGeom prst="rect">
            <a:avLst/>
          </a:prstGeom>
          <a:noFill/>
        </p:spPr>
        <p:txBody>
          <a:bodyPr wrap="square">
            <a:spAutoFit/>
          </a:bodyPr>
          <a:lstStyle/>
          <a:p>
            <a:r>
              <a:rPr lang="fr-FR" dirty="0"/>
              <a:t>Scénario pédagogique « clé en mains » [nous contacter]</a:t>
            </a:r>
            <a:endParaRPr lang="fr-BE" dirty="0"/>
          </a:p>
        </p:txBody>
      </p:sp>
      <p:sp>
        <p:nvSpPr>
          <p:cNvPr id="28" name="ZoneTexte 27">
            <a:extLst>
              <a:ext uri="{FF2B5EF4-FFF2-40B4-BE49-F238E27FC236}">
                <a16:creationId xmlns:a16="http://schemas.microsoft.com/office/drawing/2014/main" id="{917A2DA4-DB99-8C37-0744-7B9EABC04A16}"/>
              </a:ext>
            </a:extLst>
          </p:cNvPr>
          <p:cNvSpPr txBox="1"/>
          <p:nvPr>
            <p:custDataLst>
              <p:tags r:id="rId6"/>
            </p:custDataLst>
          </p:nvPr>
        </p:nvSpPr>
        <p:spPr>
          <a:xfrm>
            <a:off x="9121652" y="289492"/>
            <a:ext cx="2687739" cy="923330"/>
          </a:xfrm>
          <a:prstGeom prst="rect">
            <a:avLst/>
          </a:prstGeom>
          <a:noFill/>
        </p:spPr>
        <p:txBody>
          <a:bodyPr wrap="square">
            <a:spAutoFit/>
          </a:bodyPr>
          <a:lstStyle/>
          <a:p>
            <a:r>
              <a:rPr lang="fr-BE" dirty="0">
                <a:solidFill>
                  <a:srgbClr val="008080"/>
                </a:solidFill>
              </a:rPr>
              <a:t>Se former aux images à la réutilisation des images</a:t>
            </a:r>
          </a:p>
        </p:txBody>
      </p:sp>
      <p:cxnSp>
        <p:nvCxnSpPr>
          <p:cNvPr id="34" name="Connecteur droit 33">
            <a:extLst>
              <a:ext uri="{FF2B5EF4-FFF2-40B4-BE49-F238E27FC236}">
                <a16:creationId xmlns:a16="http://schemas.microsoft.com/office/drawing/2014/main" id="{BFD2F2D7-028C-7B07-4426-DAAA1AF7F9C6}"/>
              </a:ext>
            </a:extLst>
          </p:cNvPr>
          <p:cNvCxnSpPr>
            <a:cxnSpLocks/>
          </p:cNvCxnSpPr>
          <p:nvPr>
            <p:custDataLst>
              <p:tags r:id="rId7"/>
            </p:custDataLst>
          </p:nvPr>
        </p:nvCxnSpPr>
        <p:spPr>
          <a:xfrm>
            <a:off x="4512692" y="960314"/>
            <a:ext cx="0" cy="1233532"/>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6" name="Connecteur droit 35">
            <a:extLst>
              <a:ext uri="{FF2B5EF4-FFF2-40B4-BE49-F238E27FC236}">
                <a16:creationId xmlns:a16="http://schemas.microsoft.com/office/drawing/2014/main" id="{BBEE029F-7A83-65F0-55C9-C25C3B057F9E}"/>
              </a:ext>
            </a:extLst>
          </p:cNvPr>
          <p:cNvCxnSpPr>
            <a:cxnSpLocks/>
          </p:cNvCxnSpPr>
          <p:nvPr>
            <p:custDataLst>
              <p:tags r:id="rId8"/>
            </p:custDataLst>
          </p:nvPr>
        </p:nvCxnSpPr>
        <p:spPr>
          <a:xfrm>
            <a:off x="4512692" y="3112172"/>
            <a:ext cx="0" cy="2363718"/>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8" name="Connecteur droit 37">
            <a:extLst>
              <a:ext uri="{FF2B5EF4-FFF2-40B4-BE49-F238E27FC236}">
                <a16:creationId xmlns:a16="http://schemas.microsoft.com/office/drawing/2014/main" id="{503AD531-DADD-61F6-9B99-8228723D12E5}"/>
              </a:ext>
            </a:extLst>
          </p:cNvPr>
          <p:cNvCxnSpPr>
            <a:cxnSpLocks/>
          </p:cNvCxnSpPr>
          <p:nvPr>
            <p:custDataLst>
              <p:tags r:id="rId9"/>
            </p:custDataLst>
          </p:nvPr>
        </p:nvCxnSpPr>
        <p:spPr>
          <a:xfrm>
            <a:off x="9002671" y="1266883"/>
            <a:ext cx="0" cy="620393"/>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3" name="ZoneTexte 2">
            <a:extLst>
              <a:ext uri="{FF2B5EF4-FFF2-40B4-BE49-F238E27FC236}">
                <a16:creationId xmlns:a16="http://schemas.microsoft.com/office/drawing/2014/main" id="{F9E84EA1-2C38-3956-5E3E-5BB71380ED3F}"/>
              </a:ext>
            </a:extLst>
          </p:cNvPr>
          <p:cNvSpPr txBox="1"/>
          <p:nvPr>
            <p:custDataLst>
              <p:tags r:id="rId10"/>
            </p:custDataLst>
          </p:nvPr>
        </p:nvSpPr>
        <p:spPr>
          <a:xfrm>
            <a:off x="4512692" y="569504"/>
            <a:ext cx="3139669" cy="369332"/>
          </a:xfrm>
          <a:prstGeom prst="rect">
            <a:avLst/>
          </a:prstGeom>
          <a:noFill/>
        </p:spPr>
        <p:txBody>
          <a:bodyPr wrap="square">
            <a:spAutoFit/>
          </a:bodyPr>
          <a:lstStyle/>
          <a:p>
            <a:r>
              <a:rPr lang="fr-BE" dirty="0">
                <a:solidFill>
                  <a:srgbClr val="008080"/>
                </a:solidFill>
              </a:rPr>
              <a:t>Kit d’aide à la publication</a:t>
            </a:r>
          </a:p>
        </p:txBody>
      </p:sp>
      <p:sp>
        <p:nvSpPr>
          <p:cNvPr id="8" name="ZoneTexte 7">
            <a:extLst>
              <a:ext uri="{FF2B5EF4-FFF2-40B4-BE49-F238E27FC236}">
                <a16:creationId xmlns:a16="http://schemas.microsoft.com/office/drawing/2014/main" id="{E34AC5CD-6825-9613-4602-1A2A386EAFF2}"/>
              </a:ext>
            </a:extLst>
          </p:cNvPr>
          <p:cNvSpPr txBox="1"/>
          <p:nvPr>
            <p:custDataLst>
              <p:tags r:id="rId11"/>
            </p:custDataLst>
          </p:nvPr>
        </p:nvSpPr>
        <p:spPr>
          <a:xfrm>
            <a:off x="4564809" y="2364839"/>
            <a:ext cx="3139669" cy="646331"/>
          </a:xfrm>
          <a:prstGeom prst="rect">
            <a:avLst/>
          </a:prstGeom>
          <a:noFill/>
        </p:spPr>
        <p:txBody>
          <a:bodyPr wrap="square" lIns="91440" tIns="45720" rIns="91440" bIns="45720" anchor="t">
            <a:spAutoFit/>
          </a:bodyPr>
          <a:lstStyle/>
          <a:p>
            <a:r>
              <a:rPr lang="fr-BE" dirty="0">
                <a:solidFill>
                  <a:srgbClr val="008080"/>
                </a:solidFill>
              </a:rPr>
              <a:t>Se former aux licences Creative Commons</a:t>
            </a:r>
          </a:p>
        </p:txBody>
      </p:sp>
      <p:sp>
        <p:nvSpPr>
          <p:cNvPr id="15" name="ZoneTexte 14">
            <a:extLst>
              <a:ext uri="{FF2B5EF4-FFF2-40B4-BE49-F238E27FC236}">
                <a16:creationId xmlns:a16="http://schemas.microsoft.com/office/drawing/2014/main" id="{C3A27FB6-C33E-FA00-2111-A2E656C16710}"/>
              </a:ext>
            </a:extLst>
          </p:cNvPr>
          <p:cNvSpPr txBox="1"/>
          <p:nvPr>
            <p:custDataLst>
              <p:tags r:id="rId12"/>
            </p:custDataLst>
          </p:nvPr>
        </p:nvSpPr>
        <p:spPr>
          <a:xfrm>
            <a:off x="4593232" y="3200500"/>
            <a:ext cx="3437019" cy="646331"/>
          </a:xfrm>
          <a:prstGeom prst="rect">
            <a:avLst/>
          </a:prstGeom>
          <a:noFill/>
        </p:spPr>
        <p:txBody>
          <a:bodyPr wrap="square">
            <a:spAutoFit/>
          </a:bodyPr>
          <a:lstStyle/>
          <a:p>
            <a:r>
              <a:rPr lang="fr-BE" dirty="0" err="1">
                <a:solidFill>
                  <a:srgbClr val="008080"/>
                </a:solidFill>
                <a:hlinkClick r:id="rId20"/>
              </a:rPr>
              <a:t>OpenCourseware</a:t>
            </a:r>
            <a:r>
              <a:rPr lang="fr-BE" dirty="0">
                <a:solidFill>
                  <a:srgbClr val="008080"/>
                </a:solidFill>
                <a:hlinkClick r:id="rId20"/>
              </a:rPr>
              <a:t> sur les licences Creative Commons</a:t>
            </a:r>
            <a:endParaRPr lang="fr-BE" dirty="0">
              <a:solidFill>
                <a:srgbClr val="008080"/>
              </a:solidFill>
            </a:endParaRPr>
          </a:p>
        </p:txBody>
      </p:sp>
      <p:sp>
        <p:nvSpPr>
          <p:cNvPr id="4" name="ZoneTexte 3">
            <a:extLst>
              <a:ext uri="{FF2B5EF4-FFF2-40B4-BE49-F238E27FC236}">
                <a16:creationId xmlns:a16="http://schemas.microsoft.com/office/drawing/2014/main" id="{4D5D5784-8A18-06B0-275F-460A49F9C76F}"/>
              </a:ext>
            </a:extLst>
          </p:cNvPr>
          <p:cNvSpPr txBox="1"/>
          <p:nvPr/>
        </p:nvSpPr>
        <p:spPr>
          <a:xfrm>
            <a:off x="4631309" y="889975"/>
            <a:ext cx="4041289" cy="923330"/>
          </a:xfrm>
          <a:prstGeom prst="rect">
            <a:avLst/>
          </a:prstGeom>
          <a:noFill/>
        </p:spPr>
        <p:txBody>
          <a:bodyPr wrap="square">
            <a:spAutoFit/>
          </a:bodyPr>
          <a:lstStyle/>
          <a:p>
            <a:r>
              <a:rPr lang="fr-FR" dirty="0">
                <a:solidFill>
                  <a:schemeClr val="accent5">
                    <a:lumMod val="75000"/>
                  </a:schemeClr>
                </a:solidFill>
              </a:rPr>
              <a:t>250313_V2.1_LOUETTE_Guide de publication OER.docx [nous contacter]</a:t>
            </a:r>
          </a:p>
        </p:txBody>
      </p:sp>
      <p:sp>
        <p:nvSpPr>
          <p:cNvPr id="14" name="ZoneTexte 13">
            <a:extLst>
              <a:ext uri="{FF2B5EF4-FFF2-40B4-BE49-F238E27FC236}">
                <a16:creationId xmlns:a16="http://schemas.microsoft.com/office/drawing/2014/main" id="{ACAC1B6B-8434-7FA8-1382-710F96386FED}"/>
              </a:ext>
            </a:extLst>
          </p:cNvPr>
          <p:cNvSpPr txBox="1"/>
          <p:nvPr/>
        </p:nvSpPr>
        <p:spPr>
          <a:xfrm>
            <a:off x="4593232" y="4019095"/>
            <a:ext cx="2641850" cy="461024"/>
          </a:xfrm>
          <a:prstGeom prst="rect">
            <a:avLst/>
          </a:prstGeom>
          <a:noFill/>
        </p:spPr>
        <p:txBody>
          <a:bodyPr wrap="square">
            <a:spAutoFit/>
          </a:bodyPr>
          <a:lstStyle/>
          <a:p>
            <a:pPr>
              <a:lnSpc>
                <a:spcPct val="150000"/>
              </a:lnSpc>
            </a:pPr>
            <a:r>
              <a:rPr lang="fr-BE" dirty="0">
                <a:hlinkClick r:id="rId21"/>
              </a:rPr>
              <a:t>Ressources sur OER  </a:t>
            </a:r>
            <a:endParaRPr lang="fr-BE" sz="1800" dirty="0"/>
          </a:p>
        </p:txBody>
      </p:sp>
      <p:sp>
        <p:nvSpPr>
          <p:cNvPr id="19" name="ZoneTexte 18">
            <a:extLst>
              <a:ext uri="{FF2B5EF4-FFF2-40B4-BE49-F238E27FC236}">
                <a16:creationId xmlns:a16="http://schemas.microsoft.com/office/drawing/2014/main" id="{FF6DA946-6EE6-FCD8-EDB6-6B8DCD4D5E08}"/>
              </a:ext>
            </a:extLst>
          </p:cNvPr>
          <p:cNvSpPr txBox="1"/>
          <p:nvPr/>
        </p:nvSpPr>
        <p:spPr>
          <a:xfrm>
            <a:off x="9121656" y="1325884"/>
            <a:ext cx="2687735" cy="461024"/>
          </a:xfrm>
          <a:prstGeom prst="rect">
            <a:avLst/>
          </a:prstGeom>
          <a:noFill/>
        </p:spPr>
        <p:txBody>
          <a:bodyPr wrap="square">
            <a:spAutoFit/>
          </a:bodyPr>
          <a:lstStyle/>
          <a:p>
            <a:pPr>
              <a:lnSpc>
                <a:spcPct val="150000"/>
              </a:lnSpc>
            </a:pPr>
            <a:r>
              <a:rPr lang="fr-BE" dirty="0">
                <a:hlinkClick r:id="rId22"/>
              </a:rPr>
              <a:t>Ressources sur OER  </a:t>
            </a:r>
            <a:endParaRPr lang="fr-BE" sz="1800" dirty="0"/>
          </a:p>
        </p:txBody>
      </p:sp>
      <p:graphicFrame>
        <p:nvGraphicFramePr>
          <p:cNvPr id="22" name="Tableau 21">
            <a:extLst>
              <a:ext uri="{FF2B5EF4-FFF2-40B4-BE49-F238E27FC236}">
                <a16:creationId xmlns:a16="http://schemas.microsoft.com/office/drawing/2014/main" id="{36C46902-13BD-FD34-2E66-BA2407F35E21}"/>
              </a:ext>
            </a:extLst>
          </p:cNvPr>
          <p:cNvGraphicFramePr>
            <a:graphicFrameLocks noGrp="1"/>
          </p:cNvGraphicFramePr>
          <p:nvPr>
            <p:extLst>
              <p:ext uri="{D42A27DB-BD31-4B8C-83A1-F6EECF244321}">
                <p14:modId xmlns:p14="http://schemas.microsoft.com/office/powerpoint/2010/main" val="2660579205"/>
              </p:ext>
            </p:extLst>
          </p:nvPr>
        </p:nvGraphicFramePr>
        <p:xfrm>
          <a:off x="933450" y="5574432"/>
          <a:ext cx="10325099" cy="595456"/>
        </p:xfrm>
        <a:graphic>
          <a:graphicData uri="http://schemas.openxmlformats.org/drawingml/2006/table">
            <a:tbl>
              <a:tblPr firstRow="1" bandRow="1">
                <a:tableStyleId>{5C22544A-7EE6-4342-B048-85BDC9FD1C3A}</a:tableStyleId>
              </a:tblPr>
              <a:tblGrid>
                <a:gridCol w="10325099">
                  <a:extLst>
                    <a:ext uri="{9D8B030D-6E8A-4147-A177-3AD203B41FA5}">
                      <a16:colId xmlns:a16="http://schemas.microsoft.com/office/drawing/2014/main" val="4260395191"/>
                    </a:ext>
                  </a:extLst>
                </a:gridCol>
              </a:tblGrid>
              <a:tr h="595456">
                <a:tc>
                  <a:txBody>
                    <a:bodyPr/>
                    <a:lstStyle/>
                    <a:p>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4032677"/>
                  </a:ext>
                </a:extLst>
              </a:tr>
            </a:tbl>
          </a:graphicData>
        </a:graphic>
      </p:graphicFrame>
      <p:sp>
        <p:nvSpPr>
          <p:cNvPr id="25" name="ZoneTexte 24">
            <a:extLst>
              <a:ext uri="{FF2B5EF4-FFF2-40B4-BE49-F238E27FC236}">
                <a16:creationId xmlns:a16="http://schemas.microsoft.com/office/drawing/2014/main" id="{F8FB713F-0BA0-24FC-7310-5876F3DC86E4}"/>
              </a:ext>
            </a:extLst>
          </p:cNvPr>
          <p:cNvSpPr txBox="1"/>
          <p:nvPr/>
        </p:nvSpPr>
        <p:spPr>
          <a:xfrm>
            <a:off x="933450" y="5687494"/>
            <a:ext cx="10419482" cy="369332"/>
          </a:xfrm>
          <a:prstGeom prst="rect">
            <a:avLst/>
          </a:prstGeom>
          <a:noFill/>
        </p:spPr>
        <p:txBody>
          <a:bodyPr wrap="square">
            <a:spAutoFit/>
          </a:bodyPr>
          <a:lstStyle/>
          <a:p>
            <a:r>
              <a:rPr lang="fr-FR" dirty="0"/>
              <a:t>N’hésitez pas à contacter </a:t>
            </a:r>
            <a:r>
              <a:rPr lang="fr-FR" dirty="0">
                <a:solidFill>
                  <a:srgbClr val="008080"/>
                </a:solidFill>
              </a:rPr>
              <a:t>l’équipe Open Education : </a:t>
            </a:r>
            <a:r>
              <a:rPr lang="fr-FR" b="1" dirty="0"/>
              <a:t>OpenEducation-LLL@uclouvain.be </a:t>
            </a:r>
            <a:endParaRPr lang="fr-BE" b="1" dirty="0"/>
          </a:p>
        </p:txBody>
      </p:sp>
      <p:sp>
        <p:nvSpPr>
          <p:cNvPr id="26" name="ZoneTexte 25">
            <a:extLst>
              <a:ext uri="{FF2B5EF4-FFF2-40B4-BE49-F238E27FC236}">
                <a16:creationId xmlns:a16="http://schemas.microsoft.com/office/drawing/2014/main" id="{9373C63B-DD8A-CF79-417E-16B6E6A40E62}"/>
              </a:ext>
            </a:extLst>
          </p:cNvPr>
          <p:cNvSpPr txBox="1"/>
          <p:nvPr>
            <p:custDataLst>
              <p:tags r:id="rId13"/>
            </p:custDataLst>
          </p:nvPr>
        </p:nvSpPr>
        <p:spPr>
          <a:xfrm>
            <a:off x="4622957" y="4670840"/>
            <a:ext cx="2687739" cy="646331"/>
          </a:xfrm>
          <a:prstGeom prst="rect">
            <a:avLst/>
          </a:prstGeom>
          <a:noFill/>
        </p:spPr>
        <p:txBody>
          <a:bodyPr wrap="square">
            <a:spAutoFit/>
          </a:bodyPr>
          <a:lstStyle/>
          <a:p>
            <a:r>
              <a:rPr lang="fr-BE" dirty="0">
                <a:solidFill>
                  <a:srgbClr val="008080"/>
                </a:solidFill>
                <a:hlinkClick r:id="rId23"/>
              </a:rPr>
              <a:t>Plateforme Open Moodle</a:t>
            </a:r>
            <a:endParaRPr lang="fr-BE" dirty="0">
              <a:solidFill>
                <a:srgbClr val="008080"/>
              </a:solidFill>
            </a:endParaRPr>
          </a:p>
        </p:txBody>
      </p:sp>
      <p:cxnSp>
        <p:nvCxnSpPr>
          <p:cNvPr id="27" name="Connecteur droit 26">
            <a:extLst>
              <a:ext uri="{FF2B5EF4-FFF2-40B4-BE49-F238E27FC236}">
                <a16:creationId xmlns:a16="http://schemas.microsoft.com/office/drawing/2014/main" id="{8A2A58ED-434A-4EE3-8DF3-67215122F9B3}"/>
              </a:ext>
            </a:extLst>
          </p:cNvPr>
          <p:cNvCxnSpPr>
            <a:cxnSpLocks/>
          </p:cNvCxnSpPr>
          <p:nvPr>
            <p:custDataLst>
              <p:tags r:id="rId14"/>
            </p:custDataLst>
          </p:nvPr>
        </p:nvCxnSpPr>
        <p:spPr>
          <a:xfrm>
            <a:off x="9002671" y="2933469"/>
            <a:ext cx="0" cy="1470365"/>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29" name="ZoneTexte 28">
            <a:extLst>
              <a:ext uri="{FF2B5EF4-FFF2-40B4-BE49-F238E27FC236}">
                <a16:creationId xmlns:a16="http://schemas.microsoft.com/office/drawing/2014/main" id="{BAB2FD19-A4EB-CFE7-7ACA-F0B7A4454C47}"/>
              </a:ext>
            </a:extLst>
          </p:cNvPr>
          <p:cNvSpPr txBox="1"/>
          <p:nvPr>
            <p:custDataLst>
              <p:tags r:id="rId15"/>
            </p:custDataLst>
          </p:nvPr>
        </p:nvSpPr>
        <p:spPr>
          <a:xfrm>
            <a:off x="9121652" y="2307135"/>
            <a:ext cx="2687739" cy="369332"/>
          </a:xfrm>
          <a:prstGeom prst="rect">
            <a:avLst/>
          </a:prstGeom>
          <a:noFill/>
        </p:spPr>
        <p:txBody>
          <a:bodyPr wrap="square">
            <a:spAutoFit/>
          </a:bodyPr>
          <a:lstStyle/>
          <a:p>
            <a:r>
              <a:rPr lang="fr-BE" dirty="0" err="1">
                <a:solidFill>
                  <a:srgbClr val="008080"/>
                </a:solidFill>
              </a:rPr>
              <a:t>Skechtnotes</a:t>
            </a:r>
            <a:endParaRPr lang="fr-BE" dirty="0">
              <a:solidFill>
                <a:srgbClr val="008080"/>
              </a:solidFill>
            </a:endParaRPr>
          </a:p>
        </p:txBody>
      </p:sp>
      <p:sp>
        <p:nvSpPr>
          <p:cNvPr id="32" name="ZoneTexte 31">
            <a:extLst>
              <a:ext uri="{FF2B5EF4-FFF2-40B4-BE49-F238E27FC236}">
                <a16:creationId xmlns:a16="http://schemas.microsoft.com/office/drawing/2014/main" id="{009BC809-213A-0B70-766F-A3E42A12FF7C}"/>
              </a:ext>
            </a:extLst>
          </p:cNvPr>
          <p:cNvSpPr txBox="1"/>
          <p:nvPr/>
        </p:nvSpPr>
        <p:spPr>
          <a:xfrm>
            <a:off x="9167541" y="2907531"/>
            <a:ext cx="2641850" cy="646331"/>
          </a:xfrm>
          <a:prstGeom prst="rect">
            <a:avLst/>
          </a:prstGeom>
          <a:noFill/>
        </p:spPr>
        <p:txBody>
          <a:bodyPr wrap="square">
            <a:spAutoFit/>
          </a:bodyPr>
          <a:lstStyle/>
          <a:p>
            <a:r>
              <a:rPr lang="fr-BE" dirty="0">
                <a:hlinkClick r:id="rId24"/>
              </a:rPr>
              <a:t>Tutoriels sur l'Open Education</a:t>
            </a:r>
            <a:endParaRPr lang="fr-BE" dirty="0"/>
          </a:p>
        </p:txBody>
      </p:sp>
      <p:sp>
        <p:nvSpPr>
          <p:cNvPr id="37" name="ZoneTexte 36">
            <a:extLst>
              <a:ext uri="{FF2B5EF4-FFF2-40B4-BE49-F238E27FC236}">
                <a16:creationId xmlns:a16="http://schemas.microsoft.com/office/drawing/2014/main" id="{0C67DB16-564F-339A-9F7D-E3E396926E58}"/>
              </a:ext>
            </a:extLst>
          </p:cNvPr>
          <p:cNvSpPr txBox="1"/>
          <p:nvPr/>
        </p:nvSpPr>
        <p:spPr>
          <a:xfrm>
            <a:off x="9144596" y="3645266"/>
            <a:ext cx="2641850" cy="646331"/>
          </a:xfrm>
          <a:prstGeom prst="rect">
            <a:avLst/>
          </a:prstGeom>
          <a:noFill/>
        </p:spPr>
        <p:txBody>
          <a:bodyPr wrap="square">
            <a:spAutoFit/>
          </a:bodyPr>
          <a:lstStyle/>
          <a:p>
            <a:r>
              <a:rPr lang="fr-FR" dirty="0">
                <a:hlinkClick r:id="rId25"/>
              </a:rPr>
              <a:t>Valeurs et bénéfices de l'Open Education</a:t>
            </a:r>
            <a:endParaRPr lang="fr-BE" dirty="0">
              <a:hlinkClick r:id="rId25"/>
            </a:endParaRPr>
          </a:p>
        </p:txBody>
      </p:sp>
    </p:spTree>
    <p:extLst>
      <p:ext uri="{BB962C8B-B14F-4D97-AF65-F5344CB8AC3E}">
        <p14:creationId xmlns:p14="http://schemas.microsoft.com/office/powerpoint/2010/main" val="3337752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FD4DEF9C-38AC-0633-DF81-D207807B55DD}"/>
              </a:ext>
            </a:extLst>
          </p:cNvPr>
          <p:cNvSpPr>
            <a:spLocks noGrp="1"/>
          </p:cNvSpPr>
          <p:nvPr>
            <p:ph type="title"/>
          </p:nvPr>
        </p:nvSpPr>
        <p:spPr/>
        <p:txBody>
          <a:bodyPr/>
          <a:lstStyle/>
          <a:p>
            <a:endParaRPr lang="fr-BE"/>
          </a:p>
        </p:txBody>
      </p:sp>
      <p:sp>
        <p:nvSpPr>
          <p:cNvPr id="4" name="Rectangle 3">
            <a:extLst>
              <a:ext uri="{FF2B5EF4-FFF2-40B4-BE49-F238E27FC236}">
                <a16:creationId xmlns:a16="http://schemas.microsoft.com/office/drawing/2014/main" id="{D73DB5FD-14CD-CEEA-2B51-50E948310553}"/>
              </a:ext>
            </a:extLst>
          </p:cNvPr>
          <p:cNvSpPr>
            <a:spLocks noGrp="1" noRot="1" noMove="1" noResize="1" noEditPoints="1" noAdjustHandles="1" noChangeArrowheads="1" noChangeShapeType="1"/>
          </p:cNvSpPr>
          <p:nvPr/>
        </p:nvSpPr>
        <p:spPr>
          <a:xfrm>
            <a:off x="0" y="0"/>
            <a:ext cx="12192000" cy="685800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highlight>
                <a:srgbClr val="008000"/>
              </a:highlight>
            </a:endParaRPr>
          </a:p>
        </p:txBody>
      </p:sp>
      <p:sp>
        <p:nvSpPr>
          <p:cNvPr id="5" name="ZoneTexte 4">
            <a:extLst>
              <a:ext uri="{FF2B5EF4-FFF2-40B4-BE49-F238E27FC236}">
                <a16:creationId xmlns:a16="http://schemas.microsoft.com/office/drawing/2014/main" id="{847DC487-31BC-B3ED-5CDB-D60973D76B9A}"/>
              </a:ext>
            </a:extLst>
          </p:cNvPr>
          <p:cNvSpPr txBox="1"/>
          <p:nvPr/>
        </p:nvSpPr>
        <p:spPr>
          <a:xfrm>
            <a:off x="838199" y="2352502"/>
            <a:ext cx="6310745" cy="1015663"/>
          </a:xfrm>
          <a:prstGeom prst="rect">
            <a:avLst/>
          </a:prstGeom>
          <a:noFill/>
        </p:spPr>
        <p:txBody>
          <a:bodyPr wrap="square" rtlCol="0">
            <a:spAutoFit/>
          </a:bodyPr>
          <a:lstStyle/>
          <a:p>
            <a:r>
              <a:rPr lang="fr-FR" sz="6000" dirty="0">
                <a:solidFill>
                  <a:srgbClr val="E57432"/>
                </a:solidFill>
                <a:latin typeface="Bebas Neue" panose="020B0606020202050201" pitchFamily="34" charset="0"/>
                <a:ea typeface="+mj-ea"/>
                <a:cs typeface="+mj-cs"/>
              </a:rPr>
              <a:t>Plan </a:t>
            </a:r>
            <a:endParaRPr lang="fr-BE" sz="6000" dirty="0">
              <a:solidFill>
                <a:srgbClr val="E57432"/>
              </a:solidFill>
              <a:latin typeface="Bebas Neue" panose="020B0606020202050201" pitchFamily="34" charset="0"/>
              <a:ea typeface="+mj-ea"/>
              <a:cs typeface="+mj-cs"/>
            </a:endParaRPr>
          </a:p>
        </p:txBody>
      </p:sp>
      <p:pic>
        <p:nvPicPr>
          <p:cNvPr id="3" name="Graphique 2" descr="Œil avec un remplissage uni">
            <a:extLst>
              <a:ext uri="{FF2B5EF4-FFF2-40B4-BE49-F238E27FC236}">
                <a16:creationId xmlns:a16="http://schemas.microsoft.com/office/drawing/2014/main" id="{A28BB7F3-A33A-5F13-2A63-19C75AF922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19956" y="166254"/>
            <a:ext cx="914400" cy="914400"/>
          </a:xfrm>
          <a:prstGeom prst="rect">
            <a:avLst/>
          </a:prstGeom>
        </p:spPr>
      </p:pic>
      <p:sp>
        <p:nvSpPr>
          <p:cNvPr id="7" name="ZoneTexte 6">
            <a:extLst>
              <a:ext uri="{FF2B5EF4-FFF2-40B4-BE49-F238E27FC236}">
                <a16:creationId xmlns:a16="http://schemas.microsoft.com/office/drawing/2014/main" id="{90F090AF-7714-B907-ABBF-EAEB5461E3E7}"/>
              </a:ext>
            </a:extLst>
          </p:cNvPr>
          <p:cNvSpPr txBox="1"/>
          <p:nvPr/>
        </p:nvSpPr>
        <p:spPr>
          <a:xfrm>
            <a:off x="10465474" y="1032625"/>
            <a:ext cx="1445239" cy="369332"/>
          </a:xfrm>
          <a:prstGeom prst="rect">
            <a:avLst/>
          </a:prstGeom>
          <a:noFill/>
        </p:spPr>
        <p:txBody>
          <a:bodyPr wrap="square" rtlCol="0">
            <a:spAutoFit/>
          </a:bodyPr>
          <a:lstStyle/>
          <a:p>
            <a:pPr algn="ctr"/>
            <a:r>
              <a:rPr lang="fr-FR" b="1" dirty="0">
                <a:solidFill>
                  <a:schemeClr val="bg1"/>
                </a:solidFill>
              </a:rPr>
              <a:t>Editeur</a:t>
            </a:r>
            <a:endParaRPr lang="fr-BE" sz="1600" dirty="0">
              <a:solidFill>
                <a:schemeClr val="bg1"/>
              </a:solidFill>
            </a:endParaRPr>
          </a:p>
        </p:txBody>
      </p:sp>
      <p:sp>
        <p:nvSpPr>
          <p:cNvPr id="8" name="ZoneTexte 7">
            <a:extLst>
              <a:ext uri="{FF2B5EF4-FFF2-40B4-BE49-F238E27FC236}">
                <a16:creationId xmlns:a16="http://schemas.microsoft.com/office/drawing/2014/main" id="{7A34A9D3-576B-1A11-A6E9-E2211EC9B596}"/>
              </a:ext>
            </a:extLst>
          </p:cNvPr>
          <p:cNvSpPr txBox="1"/>
          <p:nvPr/>
        </p:nvSpPr>
        <p:spPr>
          <a:xfrm>
            <a:off x="5216236" y="1880755"/>
            <a:ext cx="5897347" cy="2538515"/>
          </a:xfrm>
          <a:prstGeom prst="rect">
            <a:avLst/>
          </a:prstGeom>
          <a:noFill/>
        </p:spPr>
        <p:txBody>
          <a:bodyPr wrap="square" rtlCol="0">
            <a:spAutoFit/>
          </a:bodyPr>
          <a:lstStyle/>
          <a:p>
            <a:pPr marL="342900" indent="-342900">
              <a:lnSpc>
                <a:spcPct val="150000"/>
              </a:lnSpc>
              <a:buFont typeface="+mj-lt"/>
              <a:buAutoNum type="arabicPeriod"/>
            </a:pPr>
            <a:r>
              <a:rPr lang="fr-FR" dirty="0">
                <a:solidFill>
                  <a:schemeClr val="bg1"/>
                </a:solidFill>
              </a:rPr>
              <a:t>Bénéfices de l’Open Education</a:t>
            </a:r>
          </a:p>
          <a:p>
            <a:pPr marL="342900" indent="-342900">
              <a:lnSpc>
                <a:spcPct val="150000"/>
              </a:lnSpc>
              <a:buFont typeface="+mj-lt"/>
              <a:buAutoNum type="arabicPeriod"/>
            </a:pPr>
            <a:r>
              <a:rPr lang="fr-FR" dirty="0">
                <a:solidFill>
                  <a:schemeClr val="bg1"/>
                </a:solidFill>
              </a:rPr>
              <a:t>Ressources éducatives libres : </a:t>
            </a:r>
            <a:r>
              <a:rPr lang="fr-FR" i="1" dirty="0">
                <a:solidFill>
                  <a:schemeClr val="bg1"/>
                </a:solidFill>
              </a:rPr>
              <a:t>Définition et origine</a:t>
            </a:r>
            <a:endParaRPr lang="fr-FR" dirty="0">
              <a:solidFill>
                <a:schemeClr val="bg1"/>
              </a:solidFill>
            </a:endParaRPr>
          </a:p>
          <a:p>
            <a:pPr marL="342900" indent="-342900">
              <a:lnSpc>
                <a:spcPct val="150000"/>
              </a:lnSpc>
              <a:buFont typeface="+mj-lt"/>
              <a:buAutoNum type="arabicPeriod"/>
            </a:pPr>
            <a:r>
              <a:rPr lang="fr-FR" dirty="0">
                <a:solidFill>
                  <a:schemeClr val="bg1"/>
                </a:solidFill>
              </a:rPr>
              <a:t>Trucs et astuces pour publier sur la plateforme OER</a:t>
            </a:r>
          </a:p>
          <a:p>
            <a:pPr marL="342900" indent="-342900">
              <a:lnSpc>
                <a:spcPct val="150000"/>
              </a:lnSpc>
              <a:buFont typeface="+mj-lt"/>
              <a:buAutoNum type="arabicPeriod"/>
            </a:pPr>
            <a:r>
              <a:rPr lang="fr-FR" dirty="0">
                <a:solidFill>
                  <a:schemeClr val="bg1"/>
                </a:solidFill>
              </a:rPr>
              <a:t>Les métadonnées – comment les compléter ?</a:t>
            </a:r>
          </a:p>
        </p:txBody>
      </p:sp>
      <p:pic>
        <p:nvPicPr>
          <p:cNvPr id="6" name="Graphique 5" descr="Point d’interrogation contour">
            <a:extLst>
              <a:ext uri="{FF2B5EF4-FFF2-40B4-BE49-F238E27FC236}">
                <a16:creationId xmlns:a16="http://schemas.microsoft.com/office/drawing/2014/main" id="{076AD3CF-5568-7019-96CF-D8B16B47EC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56383" y="5385625"/>
            <a:ext cx="914400" cy="914400"/>
          </a:xfrm>
          <a:prstGeom prst="rect">
            <a:avLst/>
          </a:prstGeom>
        </p:spPr>
      </p:pic>
    </p:spTree>
    <p:extLst>
      <p:ext uri="{BB962C8B-B14F-4D97-AF65-F5344CB8AC3E}">
        <p14:creationId xmlns:p14="http://schemas.microsoft.com/office/powerpoint/2010/main" val="41568130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865F89-958C-101F-D620-A2B1F9EA6F2C}"/>
              </a:ext>
            </a:extLst>
          </p:cNvPr>
          <p:cNvSpPr>
            <a:spLocks noGrp="1"/>
          </p:cNvSpPr>
          <p:nvPr>
            <p:ph type="title"/>
          </p:nvPr>
        </p:nvSpPr>
        <p:spPr/>
        <p:txBody>
          <a:bodyPr/>
          <a:lstStyle/>
          <a:p>
            <a:r>
              <a:rPr lang="fr-FR" dirty="0"/>
              <a:t>Images</a:t>
            </a:r>
            <a:endParaRPr lang="fr-BE" dirty="0"/>
          </a:p>
        </p:txBody>
      </p:sp>
      <p:sp>
        <p:nvSpPr>
          <p:cNvPr id="3" name="Espace réservé du contenu 2">
            <a:extLst>
              <a:ext uri="{FF2B5EF4-FFF2-40B4-BE49-F238E27FC236}">
                <a16:creationId xmlns:a16="http://schemas.microsoft.com/office/drawing/2014/main" id="{8348BC8A-F422-C853-F237-ED6DC9123D5D}"/>
              </a:ext>
            </a:extLst>
          </p:cNvPr>
          <p:cNvSpPr>
            <a:spLocks noGrp="1"/>
          </p:cNvSpPr>
          <p:nvPr>
            <p:ph idx="1"/>
          </p:nvPr>
        </p:nvSpPr>
        <p:spPr>
          <a:xfrm>
            <a:off x="536984" y="1690688"/>
            <a:ext cx="10618695" cy="4670635"/>
          </a:xfrm>
        </p:spPr>
        <p:txBody>
          <a:bodyPr>
            <a:normAutofit/>
          </a:bodyPr>
          <a:lstStyle/>
          <a:p>
            <a:pPr marL="0" indent="0">
              <a:buNone/>
            </a:pPr>
            <a:r>
              <a:rPr lang="fr-BE" sz="2000" dirty="0">
                <a:solidFill>
                  <a:srgbClr val="008080"/>
                </a:solidFill>
              </a:rPr>
              <a:t>SITE A DECOUVRIR</a:t>
            </a:r>
            <a:endParaRPr lang="fr-BE" sz="2000" dirty="0"/>
          </a:p>
          <a:p>
            <a:r>
              <a:rPr lang="fr-BE" sz="2000" dirty="0">
                <a:hlinkClick r:id="rId2"/>
              </a:rPr>
              <a:t>Catalogue </a:t>
            </a:r>
            <a:r>
              <a:rPr lang="fr-BE" sz="2000" dirty="0" err="1">
                <a:hlinkClick r:id="rId2"/>
              </a:rPr>
              <a:t>AtoM</a:t>
            </a:r>
            <a:r>
              <a:rPr lang="fr-BE" sz="2000" dirty="0">
                <a:hlinkClick r:id="rId2"/>
              </a:rPr>
              <a:t> </a:t>
            </a:r>
            <a:r>
              <a:rPr lang="fr-BE" sz="2000" dirty="0"/>
              <a:t> - catalogue des Archives de l’UCLouvain </a:t>
            </a:r>
          </a:p>
          <a:p>
            <a:r>
              <a:rPr lang="fr-FR" sz="2000" dirty="0">
                <a:hlinkClick r:id="rId3"/>
              </a:rPr>
              <a:t>Flickr</a:t>
            </a:r>
            <a:r>
              <a:rPr lang="fr-FR" sz="2000" dirty="0"/>
              <a:t> </a:t>
            </a:r>
            <a:endParaRPr lang="fr-BE" sz="2000" dirty="0">
              <a:hlinkClick r:id="rId4"/>
            </a:endParaRPr>
          </a:p>
          <a:p>
            <a:r>
              <a:rPr lang="fr-FR" sz="2000" dirty="0">
                <a:hlinkClick r:id="rId5"/>
              </a:rPr>
              <a:t>Noun Project</a:t>
            </a:r>
            <a:endParaRPr lang="fr-BE" sz="2000" dirty="0">
              <a:hlinkClick r:id="rId4"/>
            </a:endParaRPr>
          </a:p>
          <a:p>
            <a:r>
              <a:rPr lang="fr-FR" sz="2000" dirty="0" err="1">
                <a:hlinkClick r:id="rId6"/>
              </a:rPr>
              <a:t>Pexels</a:t>
            </a:r>
            <a:endParaRPr lang="fr-FR" sz="2000" dirty="0">
              <a:hlinkClick r:id="rId7"/>
            </a:endParaRPr>
          </a:p>
          <a:p>
            <a:r>
              <a:rPr lang="fr-FR" sz="2000" dirty="0">
                <a:hlinkClick r:id="rId7"/>
              </a:rPr>
              <a:t>Photothèque de l’UCLouvain</a:t>
            </a:r>
            <a:r>
              <a:rPr lang="fr-FR" sz="2000" dirty="0"/>
              <a:t> – catalogue d’images libres </a:t>
            </a:r>
          </a:p>
          <a:p>
            <a:r>
              <a:rPr lang="fr-BE" sz="2000" dirty="0">
                <a:hlinkClick r:id="rId8"/>
              </a:rPr>
              <a:t>UCL Archives</a:t>
            </a:r>
            <a:r>
              <a:rPr lang="fr-BE" sz="2000" dirty="0"/>
              <a:t> – site d’images d’archives de l’UCLouvain</a:t>
            </a:r>
          </a:p>
          <a:p>
            <a:r>
              <a:rPr lang="fr-FR" sz="2000" dirty="0" err="1">
                <a:hlinkClick r:id="rId9"/>
              </a:rPr>
              <a:t>Wikimedia</a:t>
            </a:r>
            <a:r>
              <a:rPr lang="fr-FR" sz="2000" dirty="0">
                <a:hlinkClick r:id="rId9"/>
              </a:rPr>
              <a:t> Commons  </a:t>
            </a:r>
            <a:endParaRPr lang="fr-FR" sz="2000" dirty="0"/>
          </a:p>
          <a:p>
            <a:endParaRPr lang="fr-BE" sz="2000" dirty="0"/>
          </a:p>
        </p:txBody>
      </p:sp>
      <p:sp>
        <p:nvSpPr>
          <p:cNvPr id="4" name="Espace réservé du numéro de diapositive 3">
            <a:extLst>
              <a:ext uri="{FF2B5EF4-FFF2-40B4-BE49-F238E27FC236}">
                <a16:creationId xmlns:a16="http://schemas.microsoft.com/office/drawing/2014/main" id="{C9F9F553-B98A-1E19-84E8-2AF7C22BA3D7}"/>
              </a:ext>
            </a:extLst>
          </p:cNvPr>
          <p:cNvSpPr>
            <a:spLocks noGrp="1"/>
          </p:cNvSpPr>
          <p:nvPr>
            <p:ph type="sldNum" sz="quarter" idx="12"/>
          </p:nvPr>
        </p:nvSpPr>
        <p:spPr/>
        <p:txBody>
          <a:bodyPr/>
          <a:lstStyle/>
          <a:p>
            <a:fld id="{14216CFA-4D33-4568-8B70-2795F513D19D}" type="slidenum">
              <a:rPr lang="fr-BE" smtClean="0"/>
              <a:pPr/>
              <a:t>30</a:t>
            </a:fld>
            <a:endParaRPr lang="fr-BE" dirty="0"/>
          </a:p>
        </p:txBody>
      </p:sp>
    </p:spTree>
    <p:extLst>
      <p:ext uri="{BB962C8B-B14F-4D97-AF65-F5344CB8AC3E}">
        <p14:creationId xmlns:p14="http://schemas.microsoft.com/office/powerpoint/2010/main" val="3930366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16BE77D0-12C9-334D-8B25-0330B27BB3EE}"/>
              </a:ext>
            </a:extLst>
          </p:cNvPr>
          <p:cNvSpPr txBox="1">
            <a:spLocks/>
          </p:cNvSpPr>
          <p:nvPr/>
        </p:nvSpPr>
        <p:spPr>
          <a:xfrm>
            <a:off x="0" y="1"/>
            <a:ext cx="12192000" cy="6857999"/>
          </a:xfrm>
          <a:prstGeom prst="rect">
            <a:avLst/>
          </a:prstGeom>
          <a:solidFill>
            <a:srgbClr val="E57432"/>
          </a:solidFill>
        </p:spPr>
        <p:txBody>
          <a:bodyPr vert="horz" lIns="72000" tIns="1620000" rIns="72000" bIns="3600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FR" sz="3600" dirty="0">
              <a:solidFill>
                <a:srgbClr val="E57432"/>
              </a:solidFill>
              <a:latin typeface="Montserrat" pitchFamily="2" charset="77"/>
            </a:endParaRPr>
          </a:p>
          <a:p>
            <a:endParaRPr lang="fr-FR" sz="3600" dirty="0">
              <a:solidFill>
                <a:schemeClr val="bg1"/>
              </a:solidFill>
              <a:latin typeface="Montserrat" pitchFamily="2" charset="77"/>
            </a:endParaRPr>
          </a:p>
          <a:p>
            <a:r>
              <a:rPr lang="fr-FR" sz="3600" dirty="0">
                <a:solidFill>
                  <a:schemeClr val="bg1"/>
                </a:solidFill>
                <a:latin typeface="Montserrat" pitchFamily="2" charset="77"/>
              </a:rPr>
              <a:t>Merci à tous !</a:t>
            </a:r>
          </a:p>
          <a:p>
            <a:endParaRPr lang="fr-FR" sz="3600" dirty="0">
              <a:solidFill>
                <a:schemeClr val="bg1"/>
              </a:solidFill>
              <a:latin typeface="Montserrat" pitchFamily="2" charset="77"/>
            </a:endParaRPr>
          </a:p>
        </p:txBody>
      </p:sp>
      <p:pic>
        <p:nvPicPr>
          <p:cNvPr id="9" name="Image 8">
            <a:extLst>
              <a:ext uri="{FF2B5EF4-FFF2-40B4-BE49-F238E27FC236}">
                <a16:creationId xmlns:a16="http://schemas.microsoft.com/office/drawing/2014/main" id="{D49C8A6A-BAE4-464A-A29F-6D3A536007E3}"/>
              </a:ext>
            </a:extLst>
          </p:cNvPr>
          <p:cNvPicPr>
            <a:picLocks noChangeAspect="1"/>
          </p:cNvPicPr>
          <p:nvPr/>
        </p:nvPicPr>
        <p:blipFill>
          <a:blip r:embed="rId3"/>
          <a:stretch>
            <a:fillRect/>
          </a:stretch>
        </p:blipFill>
        <p:spPr>
          <a:xfrm>
            <a:off x="531888" y="5171957"/>
            <a:ext cx="3962333" cy="1093501"/>
          </a:xfrm>
          <a:prstGeom prst="rect">
            <a:avLst/>
          </a:prstGeom>
        </p:spPr>
      </p:pic>
      <p:sp>
        <p:nvSpPr>
          <p:cNvPr id="2" name="Rectangle 1">
            <a:extLst>
              <a:ext uri="{FF2B5EF4-FFF2-40B4-BE49-F238E27FC236}">
                <a16:creationId xmlns:a16="http://schemas.microsoft.com/office/drawing/2014/main" id="{07E08DFF-EEEB-500B-AE6E-D64BBF6B6FD3}"/>
              </a:ext>
            </a:extLst>
          </p:cNvPr>
          <p:cNvSpPr/>
          <p:nvPr/>
        </p:nvSpPr>
        <p:spPr>
          <a:xfrm>
            <a:off x="531888" y="374073"/>
            <a:ext cx="11128224" cy="6109854"/>
          </a:xfrm>
          <a:prstGeom prst="rect">
            <a:avLst/>
          </a:prstGeom>
          <a:no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4" name="Image 3">
            <a:extLst>
              <a:ext uri="{FF2B5EF4-FFF2-40B4-BE49-F238E27FC236}">
                <a16:creationId xmlns:a16="http://schemas.microsoft.com/office/drawing/2014/main" id="{F1448A89-AEC6-94CC-6A2B-C95C94B013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3182" y="5396256"/>
            <a:ext cx="809972" cy="542741"/>
          </a:xfrm>
          <a:prstGeom prst="rect">
            <a:avLst/>
          </a:prstGeom>
        </p:spPr>
      </p:pic>
      <p:pic>
        <p:nvPicPr>
          <p:cNvPr id="5" name="Image 4">
            <a:extLst>
              <a:ext uri="{FF2B5EF4-FFF2-40B4-BE49-F238E27FC236}">
                <a16:creationId xmlns:a16="http://schemas.microsoft.com/office/drawing/2014/main" id="{C1863BF8-B5E9-3DED-1791-D75420CDF3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80664" y="5334357"/>
            <a:ext cx="2732285" cy="604640"/>
          </a:xfrm>
          <a:prstGeom prst="rect">
            <a:avLst/>
          </a:prstGeom>
        </p:spPr>
      </p:pic>
      <p:pic>
        <p:nvPicPr>
          <p:cNvPr id="6" name="Image 5" descr="Une image contenant texte&#10;&#10;Description générée automatiquement">
            <a:extLst>
              <a:ext uri="{FF2B5EF4-FFF2-40B4-BE49-F238E27FC236}">
                <a16:creationId xmlns:a16="http://schemas.microsoft.com/office/drawing/2014/main" id="{72E6930D-E274-6EC5-8D1C-123A3A38CE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8672" y="5489173"/>
            <a:ext cx="1362325" cy="449824"/>
          </a:xfrm>
          <a:prstGeom prst="rect">
            <a:avLst/>
          </a:prstGeom>
        </p:spPr>
      </p:pic>
      <p:pic>
        <p:nvPicPr>
          <p:cNvPr id="21" name="Image 20">
            <a:extLst>
              <a:ext uri="{FF2B5EF4-FFF2-40B4-BE49-F238E27FC236}">
                <a16:creationId xmlns:a16="http://schemas.microsoft.com/office/drawing/2014/main" id="{E141C534-9650-1B4E-778F-665A1899577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9257" y="5307138"/>
            <a:ext cx="668656" cy="637294"/>
          </a:xfrm>
          <a:prstGeom prst="rect">
            <a:avLst/>
          </a:prstGeom>
        </p:spPr>
      </p:pic>
      <p:sp>
        <p:nvSpPr>
          <p:cNvPr id="3" name="ZoneTexte 2">
            <a:extLst>
              <a:ext uri="{FF2B5EF4-FFF2-40B4-BE49-F238E27FC236}">
                <a16:creationId xmlns:a16="http://schemas.microsoft.com/office/drawing/2014/main" id="{A27D6085-82F6-5FD9-CA03-6A21279DF6B9}"/>
              </a:ext>
            </a:extLst>
          </p:cNvPr>
          <p:cNvSpPr txBox="1"/>
          <p:nvPr/>
        </p:nvSpPr>
        <p:spPr>
          <a:xfrm>
            <a:off x="1109932" y="4419188"/>
            <a:ext cx="9972136" cy="369332"/>
          </a:xfrm>
          <a:prstGeom prst="rect">
            <a:avLst/>
          </a:prstGeom>
          <a:noFill/>
        </p:spPr>
        <p:txBody>
          <a:bodyPr wrap="square" rtlCol="0">
            <a:spAutoFit/>
          </a:bodyPr>
          <a:lstStyle/>
          <a:p>
            <a:pPr algn="ctr"/>
            <a:r>
              <a:rPr lang="fr-FR" dirty="0">
                <a:solidFill>
                  <a:schemeClr val="bg1"/>
                </a:solidFill>
              </a:rPr>
              <a:t>Contact : </a:t>
            </a:r>
            <a:r>
              <a:rPr lang="fr-FR" dirty="0">
                <a:solidFill>
                  <a:schemeClr val="bg1"/>
                </a:solidFill>
                <a:hlinkClick r:id="rId8">
                  <a:extLst>
                    <a:ext uri="{A12FA001-AC4F-418D-AE19-62706E023703}">
                      <ahyp:hlinkClr xmlns:ahyp="http://schemas.microsoft.com/office/drawing/2018/hyperlinkcolor" val="tx"/>
                    </a:ext>
                  </a:extLst>
                </a:hlinkClick>
              </a:rPr>
              <a:t>flore.louette@uclouvain.be</a:t>
            </a:r>
            <a:r>
              <a:rPr lang="fr-FR" dirty="0">
                <a:solidFill>
                  <a:schemeClr val="bg1"/>
                </a:solidFill>
              </a:rPr>
              <a:t> </a:t>
            </a:r>
            <a:endParaRPr lang="fr-BE" dirty="0">
              <a:solidFill>
                <a:schemeClr val="bg1"/>
              </a:solidFill>
            </a:endParaRPr>
          </a:p>
        </p:txBody>
      </p:sp>
    </p:spTree>
    <p:extLst>
      <p:ext uri="{BB962C8B-B14F-4D97-AF65-F5344CB8AC3E}">
        <p14:creationId xmlns:p14="http://schemas.microsoft.com/office/powerpoint/2010/main" val="138822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01FD0-7818-E195-9746-AA1548C5FDB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B3738B2-5EAE-E1FF-EEBA-A4755058886A}"/>
              </a:ext>
            </a:extLst>
          </p:cNvPr>
          <p:cNvSpPr>
            <a:spLocks noGrp="1"/>
          </p:cNvSpPr>
          <p:nvPr>
            <p:ph type="title"/>
          </p:nvPr>
        </p:nvSpPr>
        <p:spPr/>
        <p:txBody>
          <a:bodyPr/>
          <a:lstStyle/>
          <a:p>
            <a:r>
              <a:rPr lang="fr-FR" dirty="0"/>
              <a:t>1. Bénéfices</a:t>
            </a:r>
            <a:endParaRPr lang="fr-BE" dirty="0"/>
          </a:p>
        </p:txBody>
      </p:sp>
      <p:pic>
        <p:nvPicPr>
          <p:cNvPr id="4" name="Graphique 3" descr="Utilisateur contour">
            <a:extLst>
              <a:ext uri="{FF2B5EF4-FFF2-40B4-BE49-F238E27FC236}">
                <a16:creationId xmlns:a16="http://schemas.microsoft.com/office/drawing/2014/main" id="{54463C8B-193A-1AEC-AC2D-0B1DD0F66F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96641" y="2472611"/>
            <a:ext cx="3025447" cy="3025447"/>
          </a:xfrm>
          <a:prstGeom prst="rect">
            <a:avLst/>
          </a:prstGeom>
        </p:spPr>
      </p:pic>
      <p:pic>
        <p:nvPicPr>
          <p:cNvPr id="6" name="Graphique 5" descr="Bulle de pensée contour">
            <a:extLst>
              <a:ext uri="{FF2B5EF4-FFF2-40B4-BE49-F238E27FC236}">
                <a16:creationId xmlns:a16="http://schemas.microsoft.com/office/drawing/2014/main" id="{70179293-7859-0803-318F-43803643088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05474" y="668777"/>
            <a:ext cx="1967121" cy="1967121"/>
          </a:xfrm>
          <a:prstGeom prst="rect">
            <a:avLst/>
          </a:prstGeom>
        </p:spPr>
      </p:pic>
      <p:sp>
        <p:nvSpPr>
          <p:cNvPr id="7" name="ZoneTexte 6">
            <a:extLst>
              <a:ext uri="{FF2B5EF4-FFF2-40B4-BE49-F238E27FC236}">
                <a16:creationId xmlns:a16="http://schemas.microsoft.com/office/drawing/2014/main" id="{C20F3958-DCE5-A80D-EF1B-DBC011CB564C}"/>
              </a:ext>
            </a:extLst>
          </p:cNvPr>
          <p:cNvSpPr txBox="1"/>
          <p:nvPr/>
        </p:nvSpPr>
        <p:spPr>
          <a:xfrm>
            <a:off x="10122568" y="1263689"/>
            <a:ext cx="1387642" cy="369332"/>
          </a:xfrm>
          <a:prstGeom prst="rect">
            <a:avLst/>
          </a:prstGeom>
          <a:noFill/>
        </p:spPr>
        <p:txBody>
          <a:bodyPr wrap="square" rtlCol="0">
            <a:spAutoFit/>
          </a:bodyPr>
          <a:lstStyle/>
          <a:p>
            <a:r>
              <a:rPr lang="fr-FR" dirty="0">
                <a:solidFill>
                  <a:schemeClr val="bg2"/>
                </a:solidFill>
              </a:rPr>
              <a:t>Et moi ? </a:t>
            </a:r>
            <a:endParaRPr lang="fr-BE" dirty="0">
              <a:solidFill>
                <a:schemeClr val="bg2"/>
              </a:solidFill>
            </a:endParaRPr>
          </a:p>
        </p:txBody>
      </p:sp>
    </p:spTree>
    <p:extLst>
      <p:ext uri="{BB962C8B-B14F-4D97-AF65-F5344CB8AC3E}">
        <p14:creationId xmlns:p14="http://schemas.microsoft.com/office/powerpoint/2010/main" val="22260634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A8CF6-EE41-25E7-8389-BF5B5B347AF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A340B93-F376-BF44-5545-2C4DE6743E91}"/>
              </a:ext>
            </a:extLst>
          </p:cNvPr>
          <p:cNvSpPr>
            <a:spLocks noGrp="1"/>
          </p:cNvSpPr>
          <p:nvPr>
            <p:ph type="title"/>
          </p:nvPr>
        </p:nvSpPr>
        <p:spPr/>
        <p:txBody>
          <a:bodyPr/>
          <a:lstStyle/>
          <a:p>
            <a:r>
              <a:rPr lang="fr-FR" dirty="0"/>
              <a:t>Bénéfices de l’Open Education</a:t>
            </a:r>
            <a:endParaRPr lang="fr-BE" dirty="0"/>
          </a:p>
        </p:txBody>
      </p:sp>
      <p:sp>
        <p:nvSpPr>
          <p:cNvPr id="3" name="Espace réservé du contenu 2">
            <a:extLst>
              <a:ext uri="{FF2B5EF4-FFF2-40B4-BE49-F238E27FC236}">
                <a16:creationId xmlns:a16="http://schemas.microsoft.com/office/drawing/2014/main" id="{08EDD6FA-4477-79F7-89AE-03F7AF52C28F}"/>
              </a:ext>
            </a:extLst>
          </p:cNvPr>
          <p:cNvSpPr>
            <a:spLocks noGrp="1"/>
          </p:cNvSpPr>
          <p:nvPr>
            <p:ph idx="1"/>
          </p:nvPr>
        </p:nvSpPr>
        <p:spPr>
          <a:xfrm>
            <a:off x="536984" y="1690688"/>
            <a:ext cx="10618695" cy="3931971"/>
          </a:xfrm>
        </p:spPr>
        <p:txBody>
          <a:bodyPr>
            <a:normAutofit/>
          </a:bodyPr>
          <a:lstStyle/>
          <a:p>
            <a:pPr marL="457200" lvl="1" indent="0">
              <a:lnSpc>
                <a:spcPct val="100000"/>
              </a:lnSpc>
              <a:buNone/>
            </a:pPr>
            <a:r>
              <a:rPr lang="fr-FR" sz="1600" dirty="0"/>
              <a:t> </a:t>
            </a:r>
          </a:p>
          <a:p>
            <a:pPr>
              <a:lnSpc>
                <a:spcPct val="100000"/>
              </a:lnSpc>
            </a:pPr>
            <a:endParaRPr lang="fr-FR" sz="2000" dirty="0"/>
          </a:p>
        </p:txBody>
      </p:sp>
      <p:sp>
        <p:nvSpPr>
          <p:cNvPr id="4" name="Espace réservé du numéro de diapositive 3">
            <a:extLst>
              <a:ext uri="{FF2B5EF4-FFF2-40B4-BE49-F238E27FC236}">
                <a16:creationId xmlns:a16="http://schemas.microsoft.com/office/drawing/2014/main" id="{5950E6D0-D394-CEE7-976A-AE9B0294FE36}"/>
              </a:ext>
            </a:extLst>
          </p:cNvPr>
          <p:cNvSpPr>
            <a:spLocks noGrp="1"/>
          </p:cNvSpPr>
          <p:nvPr>
            <p:ph type="sldNum" sz="quarter" idx="12"/>
          </p:nvPr>
        </p:nvSpPr>
        <p:spPr/>
        <p:txBody>
          <a:bodyPr/>
          <a:lstStyle/>
          <a:p>
            <a:fld id="{14216CFA-4D33-4568-8B70-2795F513D19D}" type="slidenum">
              <a:rPr lang="fr-BE" smtClean="0"/>
              <a:pPr/>
              <a:t>5</a:t>
            </a:fld>
            <a:endParaRPr lang="fr-BE" dirty="0"/>
          </a:p>
        </p:txBody>
      </p:sp>
      <p:sp>
        <p:nvSpPr>
          <p:cNvPr id="6" name="ZoneTexte 5">
            <a:extLst>
              <a:ext uri="{FF2B5EF4-FFF2-40B4-BE49-F238E27FC236}">
                <a16:creationId xmlns:a16="http://schemas.microsoft.com/office/drawing/2014/main" id="{399C6372-C911-5F08-F738-9046F68699B9}"/>
              </a:ext>
            </a:extLst>
          </p:cNvPr>
          <p:cNvSpPr txBox="1"/>
          <p:nvPr/>
        </p:nvSpPr>
        <p:spPr>
          <a:xfrm>
            <a:off x="2559369" y="6529860"/>
            <a:ext cx="10908347" cy="230832"/>
          </a:xfrm>
          <a:prstGeom prst="rect">
            <a:avLst/>
          </a:prstGeom>
          <a:noFill/>
        </p:spPr>
        <p:txBody>
          <a:bodyPr wrap="square">
            <a:spAutoFit/>
          </a:bodyPr>
          <a:lstStyle/>
          <a:p>
            <a:pPr algn="just"/>
            <a:r>
              <a:rPr lang="fr-BE" sz="900" dirty="0"/>
              <a:t>SOURCE : J. FROMENTIN, Les Bénéfices de l’Open Education, 2025, UCLouvain, CC BYSA.  </a:t>
            </a:r>
          </a:p>
        </p:txBody>
      </p:sp>
      <p:sp>
        <p:nvSpPr>
          <p:cNvPr id="5" name="ZoneTexte 4">
            <a:extLst>
              <a:ext uri="{FF2B5EF4-FFF2-40B4-BE49-F238E27FC236}">
                <a16:creationId xmlns:a16="http://schemas.microsoft.com/office/drawing/2014/main" id="{424F5A9E-6225-A6EA-84AF-AF4FE6EE40E6}"/>
              </a:ext>
            </a:extLst>
          </p:cNvPr>
          <p:cNvSpPr txBox="1"/>
          <p:nvPr/>
        </p:nvSpPr>
        <p:spPr>
          <a:xfrm>
            <a:off x="536984" y="3156166"/>
            <a:ext cx="11118032" cy="954107"/>
          </a:xfrm>
          <a:prstGeom prst="rect">
            <a:avLst/>
          </a:prstGeom>
          <a:noFill/>
        </p:spPr>
        <p:txBody>
          <a:bodyPr wrap="square" rtlCol="0">
            <a:spAutoFit/>
          </a:bodyPr>
          <a:lstStyle/>
          <a:p>
            <a:pPr algn="ctr"/>
            <a:r>
              <a:rPr lang="fr-FR" sz="2800" b="1" dirty="0">
                <a:solidFill>
                  <a:srgbClr val="008080"/>
                </a:solidFill>
              </a:rPr>
              <a:t>Pourquoi vouloir publier sur OER ? Quels bénéfices souhaitez-vous en tirer ? </a:t>
            </a:r>
            <a:endParaRPr lang="fr-BE" sz="2800" b="1" dirty="0">
              <a:solidFill>
                <a:srgbClr val="008080"/>
              </a:solidFill>
            </a:endParaRPr>
          </a:p>
        </p:txBody>
      </p:sp>
    </p:spTree>
    <p:extLst>
      <p:ext uri="{BB962C8B-B14F-4D97-AF65-F5344CB8AC3E}">
        <p14:creationId xmlns:p14="http://schemas.microsoft.com/office/powerpoint/2010/main" val="1173082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213E6-C121-044E-7F02-7BEFE733B27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FFD33DF-2125-5B97-4D4A-E6EAA6A01845}"/>
              </a:ext>
            </a:extLst>
          </p:cNvPr>
          <p:cNvSpPr>
            <a:spLocks noGrp="1"/>
          </p:cNvSpPr>
          <p:nvPr>
            <p:ph type="title"/>
          </p:nvPr>
        </p:nvSpPr>
        <p:spPr/>
        <p:txBody>
          <a:bodyPr/>
          <a:lstStyle/>
          <a:p>
            <a:r>
              <a:rPr lang="fr-FR" dirty="0"/>
              <a:t>Bénéfices de l’Open Education</a:t>
            </a:r>
            <a:endParaRPr lang="fr-BE" dirty="0"/>
          </a:p>
        </p:txBody>
      </p:sp>
      <p:sp>
        <p:nvSpPr>
          <p:cNvPr id="3" name="Espace réservé du contenu 2">
            <a:extLst>
              <a:ext uri="{FF2B5EF4-FFF2-40B4-BE49-F238E27FC236}">
                <a16:creationId xmlns:a16="http://schemas.microsoft.com/office/drawing/2014/main" id="{F4EA3901-5770-8668-0EE8-399BEC13082F}"/>
              </a:ext>
            </a:extLst>
          </p:cNvPr>
          <p:cNvSpPr>
            <a:spLocks noGrp="1"/>
          </p:cNvSpPr>
          <p:nvPr>
            <p:ph idx="1"/>
          </p:nvPr>
        </p:nvSpPr>
        <p:spPr>
          <a:xfrm>
            <a:off x="536984" y="1690688"/>
            <a:ext cx="10618695" cy="3931971"/>
          </a:xfrm>
        </p:spPr>
        <p:txBody>
          <a:bodyPr>
            <a:normAutofit/>
          </a:bodyPr>
          <a:lstStyle/>
          <a:p>
            <a:pPr marL="457200" lvl="1" indent="0">
              <a:lnSpc>
                <a:spcPct val="100000"/>
              </a:lnSpc>
              <a:buNone/>
            </a:pPr>
            <a:r>
              <a:rPr lang="fr-FR" sz="1600" dirty="0"/>
              <a:t> </a:t>
            </a:r>
          </a:p>
          <a:p>
            <a:pPr>
              <a:lnSpc>
                <a:spcPct val="100000"/>
              </a:lnSpc>
            </a:pPr>
            <a:endParaRPr lang="fr-FR" sz="2000" dirty="0"/>
          </a:p>
        </p:txBody>
      </p:sp>
      <p:sp>
        <p:nvSpPr>
          <p:cNvPr id="4" name="Espace réservé du numéro de diapositive 3">
            <a:extLst>
              <a:ext uri="{FF2B5EF4-FFF2-40B4-BE49-F238E27FC236}">
                <a16:creationId xmlns:a16="http://schemas.microsoft.com/office/drawing/2014/main" id="{C1671CF8-971A-E394-4DE6-B4FB610A2114}"/>
              </a:ext>
            </a:extLst>
          </p:cNvPr>
          <p:cNvSpPr>
            <a:spLocks noGrp="1"/>
          </p:cNvSpPr>
          <p:nvPr>
            <p:ph type="sldNum" sz="quarter" idx="12"/>
          </p:nvPr>
        </p:nvSpPr>
        <p:spPr/>
        <p:txBody>
          <a:bodyPr/>
          <a:lstStyle/>
          <a:p>
            <a:fld id="{14216CFA-4D33-4568-8B70-2795F513D19D}" type="slidenum">
              <a:rPr lang="fr-BE" smtClean="0"/>
              <a:pPr/>
              <a:t>6</a:t>
            </a:fld>
            <a:endParaRPr lang="fr-BE" dirty="0"/>
          </a:p>
        </p:txBody>
      </p:sp>
      <p:sp>
        <p:nvSpPr>
          <p:cNvPr id="6" name="ZoneTexte 5">
            <a:extLst>
              <a:ext uri="{FF2B5EF4-FFF2-40B4-BE49-F238E27FC236}">
                <a16:creationId xmlns:a16="http://schemas.microsoft.com/office/drawing/2014/main" id="{D1068F22-F139-8F6A-DB2D-0548B6BEF91A}"/>
              </a:ext>
            </a:extLst>
          </p:cNvPr>
          <p:cNvSpPr txBox="1"/>
          <p:nvPr/>
        </p:nvSpPr>
        <p:spPr>
          <a:xfrm>
            <a:off x="872477" y="6492875"/>
            <a:ext cx="10908347" cy="230832"/>
          </a:xfrm>
          <a:prstGeom prst="rect">
            <a:avLst/>
          </a:prstGeom>
          <a:noFill/>
        </p:spPr>
        <p:txBody>
          <a:bodyPr wrap="square">
            <a:spAutoFit/>
          </a:bodyPr>
          <a:lstStyle/>
          <a:p>
            <a:pPr algn="ctr"/>
            <a:r>
              <a:rPr lang="fr-BE" sz="900" dirty="0"/>
              <a:t>SOURCE : J. FROMENTIN, Les Bénéfices de l’Open Education, 2025, UCLouvain, CC BYSA.  </a:t>
            </a:r>
          </a:p>
        </p:txBody>
      </p:sp>
      <p:pic>
        <p:nvPicPr>
          <p:cNvPr id="5" name="Image 4" descr="Une image contenant texte, cercle, diagramme, capture d’écran&#10;&#10;Le contenu généré par l’IA peut être incorrect.">
            <a:extLst>
              <a:ext uri="{FF2B5EF4-FFF2-40B4-BE49-F238E27FC236}">
                <a16:creationId xmlns:a16="http://schemas.microsoft.com/office/drawing/2014/main" id="{B40B7F29-AC67-DF87-CCC6-B26F02ABFE78}"/>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995812" y="1235341"/>
            <a:ext cx="10258927" cy="5115624"/>
          </a:xfrm>
          <a:prstGeom prst="rect">
            <a:avLst/>
          </a:prstGeom>
        </p:spPr>
      </p:pic>
    </p:spTree>
    <p:extLst>
      <p:ext uri="{BB962C8B-B14F-4D97-AF65-F5344CB8AC3E}">
        <p14:creationId xmlns:p14="http://schemas.microsoft.com/office/powerpoint/2010/main" val="1171114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B8A10E-77F7-9DA2-FEB1-80AA153638F1}"/>
              </a:ext>
            </a:extLst>
          </p:cNvPr>
          <p:cNvSpPr>
            <a:spLocks noGrp="1"/>
          </p:cNvSpPr>
          <p:nvPr>
            <p:ph type="title"/>
          </p:nvPr>
        </p:nvSpPr>
        <p:spPr>
          <a:xfrm>
            <a:off x="963827" y="2362975"/>
            <a:ext cx="7660628" cy="1064741"/>
          </a:xfrm>
        </p:spPr>
        <p:txBody>
          <a:bodyPr>
            <a:normAutofit fontScale="90000"/>
          </a:bodyPr>
          <a:lstStyle/>
          <a:p>
            <a:r>
              <a:rPr lang="fr-FR" dirty="0"/>
              <a:t>2. Ressources éducatives libres</a:t>
            </a:r>
            <a:endParaRPr lang="fr-BE" dirty="0"/>
          </a:p>
        </p:txBody>
      </p:sp>
    </p:spTree>
    <p:extLst>
      <p:ext uri="{BB962C8B-B14F-4D97-AF65-F5344CB8AC3E}">
        <p14:creationId xmlns:p14="http://schemas.microsoft.com/office/powerpoint/2010/main" val="3431790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BC13D-EE1F-238D-9223-CFE534FBBD7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B27CF1B-1812-67E3-3F14-6A499C6F23CD}"/>
              </a:ext>
            </a:extLst>
          </p:cNvPr>
          <p:cNvSpPr>
            <a:spLocks noGrp="1"/>
          </p:cNvSpPr>
          <p:nvPr>
            <p:ph type="title"/>
          </p:nvPr>
        </p:nvSpPr>
        <p:spPr/>
        <p:txBody>
          <a:bodyPr/>
          <a:lstStyle/>
          <a:p>
            <a:r>
              <a:rPr lang="fr-FR" dirty="0"/>
              <a:t>REL ou OER, Définition </a:t>
            </a:r>
            <a:endParaRPr lang="fr-BE" dirty="0"/>
          </a:p>
        </p:txBody>
      </p:sp>
      <p:sp>
        <p:nvSpPr>
          <p:cNvPr id="3" name="Espace réservé du contenu 2">
            <a:extLst>
              <a:ext uri="{FF2B5EF4-FFF2-40B4-BE49-F238E27FC236}">
                <a16:creationId xmlns:a16="http://schemas.microsoft.com/office/drawing/2014/main" id="{C321D650-2BBF-CDAD-2AA1-9FD45EDF44F4}"/>
              </a:ext>
            </a:extLst>
          </p:cNvPr>
          <p:cNvSpPr>
            <a:spLocks noGrp="1"/>
          </p:cNvSpPr>
          <p:nvPr>
            <p:ph idx="1"/>
          </p:nvPr>
        </p:nvSpPr>
        <p:spPr>
          <a:xfrm>
            <a:off x="616527" y="1646446"/>
            <a:ext cx="10142518" cy="3931971"/>
          </a:xfrm>
        </p:spPr>
        <p:txBody>
          <a:bodyPr>
            <a:normAutofit/>
          </a:bodyPr>
          <a:lstStyle/>
          <a:p>
            <a:endParaRPr lang="fr-FR" sz="1600" dirty="0"/>
          </a:p>
          <a:p>
            <a:pPr marL="0" indent="0">
              <a:buNone/>
            </a:pPr>
            <a:endParaRPr lang="fr-FR" sz="1600" dirty="0"/>
          </a:p>
          <a:p>
            <a:endParaRPr lang="fr-FR" sz="1600" dirty="0"/>
          </a:p>
          <a:p>
            <a:endParaRPr lang="fr-FR" sz="1600" dirty="0"/>
          </a:p>
          <a:p>
            <a:pPr marL="0" indent="0">
              <a:buNone/>
            </a:pPr>
            <a:endParaRPr lang="fr-FR" sz="1600" dirty="0"/>
          </a:p>
        </p:txBody>
      </p:sp>
      <p:sp>
        <p:nvSpPr>
          <p:cNvPr id="4" name="Espace réservé du numéro de diapositive 3">
            <a:extLst>
              <a:ext uri="{FF2B5EF4-FFF2-40B4-BE49-F238E27FC236}">
                <a16:creationId xmlns:a16="http://schemas.microsoft.com/office/drawing/2014/main" id="{50922AB1-D62B-1A66-678C-C657D82E6785}"/>
              </a:ext>
            </a:extLst>
          </p:cNvPr>
          <p:cNvSpPr>
            <a:spLocks noGrp="1"/>
          </p:cNvSpPr>
          <p:nvPr>
            <p:ph type="sldNum" sz="quarter" idx="12"/>
          </p:nvPr>
        </p:nvSpPr>
        <p:spPr/>
        <p:txBody>
          <a:bodyPr/>
          <a:lstStyle/>
          <a:p>
            <a:fld id="{14216CFA-4D33-4568-8B70-2795F513D19D}" type="slidenum">
              <a:rPr lang="fr-BE" smtClean="0"/>
              <a:pPr/>
              <a:t>8</a:t>
            </a:fld>
            <a:endParaRPr lang="fr-BE" dirty="0"/>
          </a:p>
        </p:txBody>
      </p:sp>
      <p:sp>
        <p:nvSpPr>
          <p:cNvPr id="12" name="ZoneTexte 11">
            <a:extLst>
              <a:ext uri="{FF2B5EF4-FFF2-40B4-BE49-F238E27FC236}">
                <a16:creationId xmlns:a16="http://schemas.microsoft.com/office/drawing/2014/main" id="{34E1F518-47B1-48E6-999F-23A6CAFFC0AD}"/>
              </a:ext>
            </a:extLst>
          </p:cNvPr>
          <p:cNvSpPr txBox="1"/>
          <p:nvPr/>
        </p:nvSpPr>
        <p:spPr>
          <a:xfrm>
            <a:off x="838200" y="4217477"/>
            <a:ext cx="10870788" cy="230832"/>
          </a:xfrm>
          <a:prstGeom prst="rect">
            <a:avLst/>
          </a:prstGeom>
          <a:noFill/>
        </p:spPr>
        <p:txBody>
          <a:bodyPr wrap="square">
            <a:spAutoFit/>
          </a:bodyPr>
          <a:lstStyle/>
          <a:p>
            <a:pPr algn="just"/>
            <a:r>
              <a:rPr lang="fr-BE" sz="900" dirty="0"/>
              <a:t>SOURCE</a:t>
            </a:r>
            <a:r>
              <a:rPr lang="fr-BE" sz="900" dirty="0">
                <a:latin typeface="Helvetica Neue LT Std 45 Light"/>
              </a:rPr>
              <a:t> : </a:t>
            </a:r>
            <a:r>
              <a:rPr lang="fr-BE" sz="900" i="1" dirty="0"/>
              <a:t>UNESCO. (2025). Les ressources éducatives libres. Consulté le 03/03/2025 sur </a:t>
            </a:r>
            <a:r>
              <a:rPr lang="fr-BE" sz="900" i="1" dirty="0">
                <a:hlinkClick r:id="rId3"/>
              </a:rPr>
              <a:t>https://www.unesco.org/fr/open-educational-resources</a:t>
            </a:r>
            <a:endParaRPr lang="fr-BE" sz="900" dirty="0">
              <a:latin typeface="Helvetica Neue LT Std 45 Light"/>
            </a:endParaRPr>
          </a:p>
        </p:txBody>
      </p:sp>
      <p:graphicFrame>
        <p:nvGraphicFramePr>
          <p:cNvPr id="5" name="Tableau 4">
            <a:extLst>
              <a:ext uri="{FF2B5EF4-FFF2-40B4-BE49-F238E27FC236}">
                <a16:creationId xmlns:a16="http://schemas.microsoft.com/office/drawing/2014/main" id="{BF358453-0596-E3F2-0922-B9FB57FC1871}"/>
              </a:ext>
            </a:extLst>
          </p:cNvPr>
          <p:cNvGraphicFramePr>
            <a:graphicFrameLocks noGrp="1"/>
          </p:cNvGraphicFramePr>
          <p:nvPr>
            <p:extLst>
              <p:ext uri="{D42A27DB-BD31-4B8C-83A1-F6EECF244321}">
                <p14:modId xmlns:p14="http://schemas.microsoft.com/office/powerpoint/2010/main" val="475637735"/>
              </p:ext>
            </p:extLst>
          </p:nvPr>
        </p:nvGraphicFramePr>
        <p:xfrm>
          <a:off x="838806" y="2274825"/>
          <a:ext cx="10736667" cy="2284325"/>
        </p:xfrm>
        <a:graphic>
          <a:graphicData uri="http://schemas.openxmlformats.org/drawingml/2006/table">
            <a:tbl>
              <a:tblPr firstRow="1" bandRow="1">
                <a:tableStyleId>{5C22544A-7EE6-4342-B048-85BDC9FD1C3A}</a:tableStyleId>
              </a:tblPr>
              <a:tblGrid>
                <a:gridCol w="10736667">
                  <a:extLst>
                    <a:ext uri="{9D8B030D-6E8A-4147-A177-3AD203B41FA5}">
                      <a16:colId xmlns:a16="http://schemas.microsoft.com/office/drawing/2014/main" val="1071191888"/>
                    </a:ext>
                  </a:extLst>
                </a:gridCol>
              </a:tblGrid>
              <a:tr h="2284325">
                <a:tc>
                  <a:txBody>
                    <a:bodyPr/>
                    <a:lstStyle/>
                    <a:p>
                      <a:pPr marL="0" indent="0" algn="just">
                        <a:lnSpc>
                          <a:spcPct val="150000"/>
                        </a:lnSpc>
                        <a:buNone/>
                      </a:pPr>
                      <a:r>
                        <a:rPr lang="fr-FR" sz="1600" b="0" i="0" dirty="0">
                          <a:solidFill>
                            <a:srgbClr val="212121"/>
                          </a:solidFill>
                          <a:effectLst/>
                          <a:latin typeface="+mn-lt"/>
                        </a:rPr>
                        <a:t>Selon l’UNESCO, les ressources éducatives libres (REL) ou </a:t>
                      </a:r>
                      <a:r>
                        <a:rPr lang="fr-FR" sz="1600" b="0" i="1" dirty="0">
                          <a:solidFill>
                            <a:srgbClr val="212121"/>
                          </a:solidFill>
                          <a:effectLst/>
                          <a:latin typeface="+mn-lt"/>
                        </a:rPr>
                        <a:t>Open </a:t>
                      </a:r>
                      <a:r>
                        <a:rPr lang="fr-FR" sz="1600" b="0" i="1" dirty="0" err="1">
                          <a:solidFill>
                            <a:srgbClr val="212121"/>
                          </a:solidFill>
                          <a:effectLst/>
                          <a:latin typeface="+mn-lt"/>
                        </a:rPr>
                        <a:t>Educational</a:t>
                      </a:r>
                      <a:r>
                        <a:rPr lang="fr-FR" sz="1600" b="0" i="1" dirty="0">
                          <a:solidFill>
                            <a:srgbClr val="212121"/>
                          </a:solidFill>
                          <a:effectLst/>
                          <a:latin typeface="+mn-lt"/>
                        </a:rPr>
                        <a:t> </a:t>
                      </a:r>
                      <a:r>
                        <a:rPr lang="fr-FR" sz="1600" b="0" i="1" dirty="0" err="1">
                          <a:solidFill>
                            <a:srgbClr val="212121"/>
                          </a:solidFill>
                          <a:effectLst/>
                          <a:latin typeface="+mn-lt"/>
                        </a:rPr>
                        <a:t>Resources</a:t>
                      </a:r>
                      <a:r>
                        <a:rPr lang="fr-FR" sz="1600" b="0" i="1" dirty="0">
                          <a:solidFill>
                            <a:srgbClr val="212121"/>
                          </a:solidFill>
                          <a:effectLst/>
                          <a:latin typeface="+mn-lt"/>
                        </a:rPr>
                        <a:t> (OER)</a:t>
                      </a:r>
                      <a:r>
                        <a:rPr lang="fr-FR" sz="1600" b="0" i="0" dirty="0">
                          <a:solidFill>
                            <a:srgbClr val="212121"/>
                          </a:solidFill>
                          <a:effectLst/>
                          <a:latin typeface="+mn-lt"/>
                        </a:rPr>
                        <a:t> en anglais sont des </a:t>
                      </a:r>
                      <a:r>
                        <a:rPr lang="fr-FR" sz="1600" b="1" i="0" dirty="0">
                          <a:solidFill>
                            <a:srgbClr val="008080"/>
                          </a:solidFill>
                          <a:effectLst/>
                          <a:latin typeface="+mn-lt"/>
                        </a:rPr>
                        <a:t>matériels d’apprentissage, d’enseignement et de recherche</a:t>
                      </a:r>
                      <a:r>
                        <a:rPr lang="fr-FR" sz="1600" b="0" i="0" dirty="0">
                          <a:solidFill>
                            <a:srgbClr val="212121"/>
                          </a:solidFill>
                          <a:effectLst/>
                          <a:latin typeface="+mn-lt"/>
                        </a:rPr>
                        <a:t> sur tout format et support, relevant du domaine public ou bien protégés par le droit d’auteur et publiés sous </a:t>
                      </a:r>
                      <a:r>
                        <a:rPr lang="fr-FR" sz="1600" b="1" i="0" dirty="0">
                          <a:solidFill>
                            <a:srgbClr val="008080"/>
                          </a:solidFill>
                          <a:effectLst/>
                          <a:latin typeface="+mn-lt"/>
                        </a:rPr>
                        <a:t>licence ouverte</a:t>
                      </a:r>
                      <a:r>
                        <a:rPr lang="fr-FR" sz="1600" b="0" i="0" dirty="0">
                          <a:solidFill>
                            <a:schemeClr val="tx1"/>
                          </a:solidFill>
                          <a:effectLst/>
                          <a:latin typeface="+mn-lt"/>
                        </a:rPr>
                        <a:t>, qui autorisent leur </a:t>
                      </a:r>
                      <a:r>
                        <a:rPr lang="fr-FR" sz="1600" b="1" i="0" dirty="0">
                          <a:solidFill>
                            <a:srgbClr val="008080"/>
                          </a:solidFill>
                          <a:effectLst/>
                          <a:latin typeface="+mn-lt"/>
                        </a:rPr>
                        <a:t>consultation, réutilisation, adaptation et redistribution par d’autres utilisateurs.  </a:t>
                      </a:r>
                      <a:endParaRPr lang="fr-FR" sz="1600" b="1" dirty="0">
                        <a:solidFill>
                          <a:srgbClr val="008080"/>
                        </a:solidFill>
                        <a:latin typeface="+mn-lt"/>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290662412"/>
                  </a:ext>
                </a:extLst>
              </a:tr>
            </a:tbl>
          </a:graphicData>
        </a:graphic>
      </p:graphicFrame>
      <p:graphicFrame>
        <p:nvGraphicFramePr>
          <p:cNvPr id="9" name="Tableau 8">
            <a:extLst>
              <a:ext uri="{FF2B5EF4-FFF2-40B4-BE49-F238E27FC236}">
                <a16:creationId xmlns:a16="http://schemas.microsoft.com/office/drawing/2014/main" id="{339DE65C-4651-740A-7177-EDD947E6D89C}"/>
              </a:ext>
            </a:extLst>
          </p:cNvPr>
          <p:cNvGraphicFramePr>
            <a:graphicFrameLocks noGrp="1"/>
          </p:cNvGraphicFramePr>
          <p:nvPr>
            <p:extLst>
              <p:ext uri="{D42A27DB-BD31-4B8C-83A1-F6EECF244321}">
                <p14:modId xmlns:p14="http://schemas.microsoft.com/office/powerpoint/2010/main" val="2676451146"/>
              </p:ext>
            </p:extLst>
          </p:nvPr>
        </p:nvGraphicFramePr>
        <p:xfrm>
          <a:off x="838200" y="1894877"/>
          <a:ext cx="2146540" cy="365760"/>
        </p:xfrm>
        <a:graphic>
          <a:graphicData uri="http://schemas.openxmlformats.org/drawingml/2006/table">
            <a:tbl>
              <a:tblPr firstRow="1" bandRow="1">
                <a:tableStyleId>{5C22544A-7EE6-4342-B048-85BDC9FD1C3A}</a:tableStyleId>
              </a:tblPr>
              <a:tblGrid>
                <a:gridCol w="2146540">
                  <a:extLst>
                    <a:ext uri="{9D8B030D-6E8A-4147-A177-3AD203B41FA5}">
                      <a16:colId xmlns:a16="http://schemas.microsoft.com/office/drawing/2014/main" val="3057050653"/>
                    </a:ext>
                  </a:extLst>
                </a:gridCol>
              </a:tblGrid>
              <a:tr h="360943">
                <a:tc>
                  <a:txBody>
                    <a:bodyPr/>
                    <a:lstStyle/>
                    <a:p>
                      <a:r>
                        <a:rPr lang="fr-FR" i="1" dirty="0"/>
                        <a:t>REL ou OER </a:t>
                      </a:r>
                      <a:endParaRPr lang="fr-BE" i="1"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189280180"/>
                  </a:ext>
                </a:extLst>
              </a:tr>
            </a:tbl>
          </a:graphicData>
        </a:graphic>
      </p:graphicFrame>
      <p:sp>
        <p:nvSpPr>
          <p:cNvPr id="6" name="ZoneTexte 5">
            <a:extLst>
              <a:ext uri="{FF2B5EF4-FFF2-40B4-BE49-F238E27FC236}">
                <a16:creationId xmlns:a16="http://schemas.microsoft.com/office/drawing/2014/main" id="{903F02D5-8BF1-552A-959C-56DC14758583}"/>
              </a:ext>
            </a:extLst>
          </p:cNvPr>
          <p:cNvSpPr txBox="1"/>
          <p:nvPr/>
        </p:nvSpPr>
        <p:spPr>
          <a:xfrm>
            <a:off x="7439891" y="4925291"/>
            <a:ext cx="2857500" cy="369332"/>
          </a:xfrm>
          <a:prstGeom prst="rect">
            <a:avLst/>
          </a:prstGeom>
          <a:noFill/>
        </p:spPr>
        <p:txBody>
          <a:bodyPr wrap="square" rtlCol="0">
            <a:spAutoFit/>
          </a:bodyPr>
          <a:lstStyle/>
          <a:p>
            <a:r>
              <a:rPr lang="fr-FR" dirty="0"/>
              <a:t>Quel est son histoire ? </a:t>
            </a:r>
            <a:endParaRPr lang="fr-BE" dirty="0"/>
          </a:p>
        </p:txBody>
      </p:sp>
      <p:sp>
        <p:nvSpPr>
          <p:cNvPr id="7" name="Flèche : droite 6">
            <a:extLst>
              <a:ext uri="{FF2B5EF4-FFF2-40B4-BE49-F238E27FC236}">
                <a16:creationId xmlns:a16="http://schemas.microsoft.com/office/drawing/2014/main" id="{B7245587-E974-3021-540F-2D1F91D56108}"/>
              </a:ext>
            </a:extLst>
          </p:cNvPr>
          <p:cNvSpPr/>
          <p:nvPr/>
        </p:nvSpPr>
        <p:spPr>
          <a:xfrm>
            <a:off x="10137688" y="4797641"/>
            <a:ext cx="738375" cy="624632"/>
          </a:xfrm>
          <a:prstGeom prst="rightArrow">
            <a:avLst/>
          </a:prstGeom>
          <a:solidFill>
            <a:srgbClr val="00808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3467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e 102">
            <a:extLst>
              <a:ext uri="{FF2B5EF4-FFF2-40B4-BE49-F238E27FC236}">
                <a16:creationId xmlns:a16="http://schemas.microsoft.com/office/drawing/2014/main" id="{1998E3A6-A584-D9B5-7C1D-2535DB4ACA7D}"/>
              </a:ext>
            </a:extLst>
          </p:cNvPr>
          <p:cNvGrpSpPr/>
          <p:nvPr/>
        </p:nvGrpSpPr>
        <p:grpSpPr>
          <a:xfrm>
            <a:off x="661609" y="1980148"/>
            <a:ext cx="10629255" cy="4414213"/>
            <a:chOff x="427476" y="1654884"/>
            <a:chExt cx="7971941" cy="2970995"/>
          </a:xfrm>
        </p:grpSpPr>
        <p:cxnSp>
          <p:nvCxnSpPr>
            <p:cNvPr id="82" name="Connecteur droit 81">
              <a:extLst>
                <a:ext uri="{FF2B5EF4-FFF2-40B4-BE49-F238E27FC236}">
                  <a16:creationId xmlns:a16="http://schemas.microsoft.com/office/drawing/2014/main" id="{7981E063-EB7F-5CC0-2EC5-9D10E1B9AC71}"/>
                </a:ext>
              </a:extLst>
            </p:cNvPr>
            <p:cNvCxnSpPr/>
            <p:nvPr/>
          </p:nvCxnSpPr>
          <p:spPr>
            <a:xfrm flipH="1" flipV="1">
              <a:off x="1237986" y="3138900"/>
              <a:ext cx="6295684" cy="1515"/>
            </a:xfrm>
            <a:prstGeom prst="line">
              <a:avLst/>
            </a:prstGeom>
            <a:ln w="57150">
              <a:solidFill>
                <a:srgbClr val="008080"/>
              </a:solidFill>
            </a:ln>
          </p:spPr>
          <p:style>
            <a:lnRef idx="1">
              <a:schemeClr val="dk1"/>
            </a:lnRef>
            <a:fillRef idx="0">
              <a:schemeClr val="dk1"/>
            </a:fillRef>
            <a:effectRef idx="0">
              <a:schemeClr val="dk1"/>
            </a:effectRef>
            <a:fontRef idx="minor">
              <a:schemeClr val="tx1"/>
            </a:fontRef>
          </p:style>
        </p:cxnSp>
        <p:cxnSp>
          <p:nvCxnSpPr>
            <p:cNvPr id="84" name="Connecteur droit 83">
              <a:extLst>
                <a:ext uri="{FF2B5EF4-FFF2-40B4-BE49-F238E27FC236}">
                  <a16:creationId xmlns:a16="http://schemas.microsoft.com/office/drawing/2014/main" id="{AB5829B5-6946-6FEA-87D6-32F60BE0A803}"/>
                </a:ext>
              </a:extLst>
            </p:cNvPr>
            <p:cNvCxnSpPr>
              <a:cxnSpLocks/>
            </p:cNvCxnSpPr>
            <p:nvPr/>
          </p:nvCxnSpPr>
          <p:spPr>
            <a:xfrm flipH="1">
              <a:off x="1213696" y="4622915"/>
              <a:ext cx="3644680" cy="0"/>
            </a:xfrm>
            <a:prstGeom prst="line">
              <a:avLst/>
            </a:prstGeom>
            <a:ln w="57150">
              <a:solidFill>
                <a:srgbClr val="008080"/>
              </a:solidFill>
            </a:ln>
          </p:spPr>
          <p:style>
            <a:lnRef idx="1">
              <a:schemeClr val="dk1"/>
            </a:lnRef>
            <a:fillRef idx="0">
              <a:schemeClr val="dk1"/>
            </a:fillRef>
            <a:effectRef idx="0">
              <a:schemeClr val="dk1"/>
            </a:effectRef>
            <a:fontRef idx="minor">
              <a:schemeClr val="tx1"/>
            </a:fontRef>
          </p:style>
        </p:cxnSp>
        <p:sp>
          <p:nvSpPr>
            <p:cNvPr id="79" name="Arc 78">
              <a:extLst>
                <a:ext uri="{FF2B5EF4-FFF2-40B4-BE49-F238E27FC236}">
                  <a16:creationId xmlns:a16="http://schemas.microsoft.com/office/drawing/2014/main" id="{73723682-7415-4CB7-C936-75FD10F37351}"/>
                </a:ext>
              </a:extLst>
            </p:cNvPr>
            <p:cNvSpPr/>
            <p:nvPr/>
          </p:nvSpPr>
          <p:spPr>
            <a:xfrm>
              <a:off x="6667923" y="1654884"/>
              <a:ext cx="1731494" cy="1485530"/>
            </a:xfrm>
            <a:prstGeom prst="arc">
              <a:avLst>
                <a:gd name="adj1" fmla="val 16101967"/>
                <a:gd name="adj2" fmla="val 5604971"/>
              </a:avLst>
            </a:prstGeom>
            <a:ln w="57150">
              <a:solidFill>
                <a:srgbClr val="00808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BE" sz="2400" dirty="0"/>
            </a:p>
          </p:txBody>
        </p:sp>
        <p:cxnSp>
          <p:nvCxnSpPr>
            <p:cNvPr id="81" name="Connecteur droit 80">
              <a:extLst>
                <a:ext uri="{FF2B5EF4-FFF2-40B4-BE49-F238E27FC236}">
                  <a16:creationId xmlns:a16="http://schemas.microsoft.com/office/drawing/2014/main" id="{6E57C0A3-69CD-28F9-4498-E523737FFDC5}"/>
                </a:ext>
              </a:extLst>
            </p:cNvPr>
            <p:cNvCxnSpPr>
              <a:cxnSpLocks/>
              <a:stCxn id="79" idx="0"/>
            </p:cNvCxnSpPr>
            <p:nvPr/>
          </p:nvCxnSpPr>
          <p:spPr>
            <a:xfrm flipH="1" flipV="1">
              <a:off x="1293223" y="1654885"/>
              <a:ext cx="6216847" cy="275"/>
            </a:xfrm>
            <a:prstGeom prst="line">
              <a:avLst/>
            </a:prstGeom>
            <a:ln w="57150">
              <a:solidFill>
                <a:srgbClr val="008080"/>
              </a:solidFill>
            </a:ln>
          </p:spPr>
          <p:style>
            <a:lnRef idx="1">
              <a:schemeClr val="dk1"/>
            </a:lnRef>
            <a:fillRef idx="0">
              <a:schemeClr val="dk1"/>
            </a:fillRef>
            <a:effectRef idx="0">
              <a:schemeClr val="dk1"/>
            </a:effectRef>
            <a:fontRef idx="minor">
              <a:schemeClr val="tx1"/>
            </a:fontRef>
          </p:style>
        </p:cxnSp>
        <p:sp>
          <p:nvSpPr>
            <p:cNvPr id="83" name="Arc 82">
              <a:extLst>
                <a:ext uri="{FF2B5EF4-FFF2-40B4-BE49-F238E27FC236}">
                  <a16:creationId xmlns:a16="http://schemas.microsoft.com/office/drawing/2014/main" id="{2754E817-8D39-A730-F407-1CA8FB90598C}"/>
                </a:ext>
              </a:extLst>
            </p:cNvPr>
            <p:cNvSpPr/>
            <p:nvPr/>
          </p:nvSpPr>
          <p:spPr>
            <a:xfrm rot="10800000">
              <a:off x="427476" y="3138900"/>
              <a:ext cx="1731494" cy="1486979"/>
            </a:xfrm>
            <a:prstGeom prst="arc">
              <a:avLst>
                <a:gd name="adj1" fmla="val 16455456"/>
                <a:gd name="adj2" fmla="val 5452082"/>
              </a:avLst>
            </a:prstGeom>
            <a:ln w="57150">
              <a:solidFill>
                <a:srgbClr val="00808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BE" sz="2400"/>
            </a:p>
          </p:txBody>
        </p:sp>
      </p:grpSp>
      <p:sp>
        <p:nvSpPr>
          <p:cNvPr id="7" name="Google Shape;514;p53">
            <a:extLst>
              <a:ext uri="{FF2B5EF4-FFF2-40B4-BE49-F238E27FC236}">
                <a16:creationId xmlns:a16="http://schemas.microsoft.com/office/drawing/2014/main" id="{F2F59343-EF7D-B26F-03DA-7A1AB7768B8F}"/>
              </a:ext>
            </a:extLst>
          </p:cNvPr>
          <p:cNvSpPr txBox="1">
            <a:spLocks noGrp="1"/>
          </p:cNvSpPr>
          <p:nvPr>
            <p:ph type="title"/>
          </p:nvPr>
        </p:nvSpPr>
        <p:spPr>
          <a:xfrm>
            <a:off x="6569475" y="5559897"/>
            <a:ext cx="4431034" cy="763600"/>
          </a:xfrm>
          <a:prstGeom prst="rect">
            <a:avLst/>
          </a:prstGeom>
        </p:spPr>
        <p:txBody>
          <a:bodyPr spcFirstLastPara="1" vert="horz" wrap="square" lIns="121900" tIns="121900" rIns="121900" bIns="121900" rtlCol="0" anchor="t" anchorCtr="0">
            <a:noAutofit/>
          </a:bodyPr>
          <a:lstStyle/>
          <a:p>
            <a:pPr algn="ctr"/>
            <a:r>
              <a:rPr lang="en" dirty="0">
                <a:solidFill>
                  <a:srgbClr val="ED7D31"/>
                </a:solidFill>
              </a:rPr>
              <a:t>LIGNE DU TEMPS</a:t>
            </a:r>
            <a:endParaRPr dirty="0">
              <a:solidFill>
                <a:srgbClr val="ED7D31"/>
              </a:solidFill>
            </a:endParaRPr>
          </a:p>
        </p:txBody>
      </p:sp>
      <mc:AlternateContent xmlns:mc="http://schemas.openxmlformats.org/markup-compatibility/2006" xmlns:pslz="http://schemas.microsoft.com/office/powerpoint/2016/slidezoom">
        <mc:Choice Requires="pslz">
          <p:graphicFrame>
            <p:nvGraphicFramePr>
              <p:cNvPr id="86" name="Zoom de diapositive 85">
                <a:extLst>
                  <a:ext uri="{FF2B5EF4-FFF2-40B4-BE49-F238E27FC236}">
                    <a16:creationId xmlns:a16="http://schemas.microsoft.com/office/drawing/2014/main" id="{46BB667D-B4AB-FFF4-1B5B-60DAC3D5EA3C}"/>
                  </a:ext>
                </a:extLst>
              </p:cNvPr>
              <p:cNvGraphicFramePr>
                <a:graphicFrameLocks noChangeAspect="1"/>
              </p:cNvGraphicFramePr>
              <p:nvPr/>
            </p:nvGraphicFramePr>
            <p:xfrm>
              <a:off x="-577103" y="112875"/>
              <a:ext cx="5036561" cy="2833067"/>
            </p:xfrm>
            <a:graphic>
              <a:graphicData uri="http://schemas.microsoft.com/office/powerpoint/2016/slidezoom">
                <pslz:sldZm>
                  <pslz:sldZmObj sldId="359" cId="2990323811">
                    <pslz:zmPr id="{9D551A1D-8FED-47F8-845E-61001BA2C12C}" returnToParent="0" transitionDur="1000" showBg="0">
                      <p166:blipFill xmlns:p166="http://schemas.microsoft.com/office/powerpoint/2016/6/main">
                        <a:blip r:embed="rId4"/>
                        <a:stretch>
                          <a:fillRect/>
                        </a:stretch>
                      </p166:blipFill>
                      <p166:spPr xmlns:p166="http://schemas.microsoft.com/office/powerpoint/2016/6/main">
                        <a:xfrm>
                          <a:off x="0" y="0"/>
                          <a:ext cx="5036561" cy="2833067"/>
                        </a:xfrm>
                        <a:prstGeom prst="rect">
                          <a:avLst/>
                        </a:prstGeom>
                        <a:ln w="3175">
                          <a:noFill/>
                        </a:ln>
                      </p166:spPr>
                    </pslz:zmPr>
                  </pslz:sldZmObj>
                </pslz:sldZm>
              </a:graphicData>
            </a:graphic>
          </p:graphicFrame>
        </mc:Choice>
        <mc:Fallback xmlns="">
          <p:pic>
            <p:nvPicPr>
              <p:cNvPr id="86" name="Zoom de diapositive 85">
                <a:extLst>
                  <a:ext uri="{FF2B5EF4-FFF2-40B4-BE49-F238E27FC236}">
                    <a16:creationId xmlns:a16="http://schemas.microsoft.com/office/drawing/2014/main" id="{46BB667D-B4AB-FFF4-1B5B-60DAC3D5EA3C}"/>
                  </a:ext>
                </a:extLst>
              </p:cNvPr>
              <p:cNvPicPr>
                <a:picLocks noGrp="1" noRot="1" noChangeAspect="1" noMove="1" noResize="1" noEditPoints="1" noAdjustHandles="1" noChangeArrowheads="1" noChangeShapeType="1"/>
              </p:cNvPicPr>
              <p:nvPr/>
            </p:nvPicPr>
            <p:blipFill>
              <a:blip r:embed="rId5"/>
              <a:stretch>
                <a:fillRect/>
              </a:stretch>
            </p:blipFill>
            <p:spPr>
              <a:xfrm>
                <a:off x="-577103" y="112875"/>
                <a:ext cx="5036561" cy="2833067"/>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90" name="Zoom de diapositive 89">
                <a:extLst>
                  <a:ext uri="{FF2B5EF4-FFF2-40B4-BE49-F238E27FC236}">
                    <a16:creationId xmlns:a16="http://schemas.microsoft.com/office/drawing/2014/main" id="{7E378268-1978-B517-7CA4-2123689A4817}"/>
                  </a:ext>
                </a:extLst>
              </p:cNvPr>
              <p:cNvGraphicFramePr>
                <a:graphicFrameLocks noChangeAspect="1"/>
              </p:cNvGraphicFramePr>
              <p:nvPr>
                <p:extLst>
                  <p:ext uri="{D42A27DB-BD31-4B8C-83A1-F6EECF244321}">
                    <p14:modId xmlns:p14="http://schemas.microsoft.com/office/powerpoint/2010/main" val="2759952059"/>
                  </p:ext>
                </p:extLst>
              </p:nvPr>
            </p:nvGraphicFramePr>
            <p:xfrm>
              <a:off x="3309393" y="-186647"/>
              <a:ext cx="4592131" cy="2583073"/>
            </p:xfrm>
            <a:graphic>
              <a:graphicData uri="http://schemas.microsoft.com/office/powerpoint/2016/slidezoom">
                <pslz:sldZm>
                  <pslz:sldZmObj sldId="360" cId="1477966475">
                    <pslz:zmPr id="{059FC0FA-F776-4367-889C-DAEAB54EF86A}" returnToParent="0" transitionDur="1000" showBg="0">
                      <p166:blipFill xmlns:p166="http://schemas.microsoft.com/office/powerpoint/2016/6/main">
                        <a:blip r:embed="rId6"/>
                        <a:stretch>
                          <a:fillRect/>
                        </a:stretch>
                      </p166:blipFill>
                      <p166:spPr xmlns:p166="http://schemas.microsoft.com/office/powerpoint/2016/6/main">
                        <a:xfrm>
                          <a:off x="0" y="0"/>
                          <a:ext cx="4592131" cy="2583073"/>
                        </a:xfrm>
                        <a:prstGeom prst="rect">
                          <a:avLst/>
                        </a:prstGeom>
                        <a:ln w="3175">
                          <a:noFill/>
                        </a:ln>
                      </p166:spPr>
                    </pslz:zmPr>
                  </pslz:sldZmObj>
                </pslz:sldZm>
              </a:graphicData>
            </a:graphic>
          </p:graphicFrame>
        </mc:Choice>
        <mc:Fallback xmlns="">
          <p:pic>
            <p:nvPicPr>
              <p:cNvPr id="90" name="Zoom de diapositive 89">
                <a:extLst>
                  <a:ext uri="{FF2B5EF4-FFF2-40B4-BE49-F238E27FC236}">
                    <a16:creationId xmlns:a16="http://schemas.microsoft.com/office/drawing/2014/main" id="{7E378268-1978-B517-7CA4-2123689A4817}"/>
                  </a:ext>
                </a:extLst>
              </p:cNvPr>
              <p:cNvPicPr>
                <a:picLocks noGrp="1" noRot="1" noChangeAspect="1" noMove="1" noResize="1" noEditPoints="1" noAdjustHandles="1" noChangeArrowheads="1" noChangeShapeType="1"/>
              </p:cNvPicPr>
              <p:nvPr/>
            </p:nvPicPr>
            <p:blipFill>
              <a:blip r:embed="rId7"/>
              <a:stretch>
                <a:fillRect/>
              </a:stretch>
            </p:blipFill>
            <p:spPr>
              <a:xfrm>
                <a:off x="3309393" y="-186647"/>
                <a:ext cx="4592131" cy="2583073"/>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92" name="Zoom de diapositive 91">
                <a:extLst>
                  <a:ext uri="{FF2B5EF4-FFF2-40B4-BE49-F238E27FC236}">
                    <a16:creationId xmlns:a16="http://schemas.microsoft.com/office/drawing/2014/main" id="{DCB0518A-5868-F806-A895-FABDFF113D52}"/>
                  </a:ext>
                </a:extLst>
              </p:cNvPr>
              <p:cNvGraphicFramePr>
                <a:graphicFrameLocks noChangeAspect="1"/>
              </p:cNvGraphicFramePr>
              <p:nvPr>
                <p:extLst>
                  <p:ext uri="{D42A27DB-BD31-4B8C-83A1-F6EECF244321}">
                    <p14:modId xmlns:p14="http://schemas.microsoft.com/office/powerpoint/2010/main" val="1939783901"/>
                  </p:ext>
                </p:extLst>
              </p:nvPr>
            </p:nvGraphicFramePr>
            <p:xfrm>
              <a:off x="7394417" y="0"/>
              <a:ext cx="4864244" cy="2736137"/>
            </p:xfrm>
            <a:graphic>
              <a:graphicData uri="http://schemas.microsoft.com/office/powerpoint/2016/slidezoom">
                <pslz:sldZm>
                  <pslz:sldZmObj sldId="366" cId="2988270708">
                    <pslz:zmPr id="{0A5B2829-F927-4EF7-B92A-C08B9C184AC2}" returnToParent="0" transitionDur="1000" showBg="0">
                      <p166:blipFill xmlns:p166="http://schemas.microsoft.com/office/powerpoint/2016/6/main">
                        <a:blip r:embed="rId8"/>
                        <a:stretch>
                          <a:fillRect/>
                        </a:stretch>
                      </p166:blipFill>
                      <p166:spPr xmlns:p166="http://schemas.microsoft.com/office/powerpoint/2016/6/main">
                        <a:xfrm>
                          <a:off x="0" y="0"/>
                          <a:ext cx="4864244" cy="2736137"/>
                        </a:xfrm>
                        <a:prstGeom prst="rect">
                          <a:avLst/>
                        </a:prstGeom>
                        <a:ln w="3175">
                          <a:noFill/>
                        </a:ln>
                      </p166:spPr>
                    </pslz:zmPr>
                  </pslz:sldZmObj>
                </pslz:sldZm>
              </a:graphicData>
            </a:graphic>
          </p:graphicFrame>
        </mc:Choice>
        <mc:Fallback xmlns="">
          <p:pic>
            <p:nvPicPr>
              <p:cNvPr id="92" name="Zoom de diapositive 91">
                <a:extLst>
                  <a:ext uri="{FF2B5EF4-FFF2-40B4-BE49-F238E27FC236}">
                    <a16:creationId xmlns:a16="http://schemas.microsoft.com/office/drawing/2014/main" id="{DCB0518A-5868-F806-A895-FABDFF113D52}"/>
                  </a:ext>
                </a:extLst>
              </p:cNvPr>
              <p:cNvPicPr>
                <a:picLocks noGrp="1" noRot="1" noChangeAspect="1" noMove="1" noResize="1" noEditPoints="1" noAdjustHandles="1" noChangeArrowheads="1" noChangeShapeType="1"/>
              </p:cNvPicPr>
              <p:nvPr/>
            </p:nvPicPr>
            <p:blipFill>
              <a:blip r:embed="rId9"/>
              <a:stretch>
                <a:fillRect/>
              </a:stretch>
            </p:blipFill>
            <p:spPr>
              <a:xfrm>
                <a:off x="7394417" y="0"/>
                <a:ext cx="4864244" cy="2736137"/>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94" name="Zoom de diapositive 93">
                <a:extLst>
                  <a:ext uri="{FF2B5EF4-FFF2-40B4-BE49-F238E27FC236}">
                    <a16:creationId xmlns:a16="http://schemas.microsoft.com/office/drawing/2014/main" id="{1DC38266-4FAD-102E-8797-576036A12321}"/>
                  </a:ext>
                </a:extLst>
              </p:cNvPr>
              <p:cNvGraphicFramePr>
                <a:graphicFrameLocks noChangeAspect="1"/>
              </p:cNvGraphicFramePr>
              <p:nvPr>
                <p:extLst>
                  <p:ext uri="{D42A27DB-BD31-4B8C-83A1-F6EECF244321}">
                    <p14:modId xmlns:p14="http://schemas.microsoft.com/office/powerpoint/2010/main" val="1572533728"/>
                  </p:ext>
                </p:extLst>
              </p:nvPr>
            </p:nvGraphicFramePr>
            <p:xfrm>
              <a:off x="2830156" y="2023103"/>
              <a:ext cx="4637363" cy="2608516"/>
            </p:xfrm>
            <a:graphic>
              <a:graphicData uri="http://schemas.microsoft.com/office/powerpoint/2016/slidezoom">
                <pslz:sldZm>
                  <pslz:sldZmObj sldId="368" cId="1370606295">
                    <pslz:zmPr id="{9954E3C9-AFA9-4445-8541-EA7DEA1C14C9}" returnToParent="0" transitionDur="1000" showBg="0">
                      <p166:blipFill xmlns:p166="http://schemas.microsoft.com/office/powerpoint/2016/6/main">
                        <a:blip r:embed="rId10"/>
                        <a:stretch>
                          <a:fillRect/>
                        </a:stretch>
                      </p166:blipFill>
                      <p166:spPr xmlns:p166="http://schemas.microsoft.com/office/powerpoint/2016/6/main">
                        <a:xfrm>
                          <a:off x="0" y="0"/>
                          <a:ext cx="4637363" cy="2608516"/>
                        </a:xfrm>
                        <a:prstGeom prst="rect">
                          <a:avLst/>
                        </a:prstGeom>
                        <a:ln w="3175">
                          <a:noFill/>
                        </a:ln>
                      </p166:spPr>
                    </pslz:zmPr>
                  </pslz:sldZmObj>
                </pslz:sldZm>
              </a:graphicData>
            </a:graphic>
          </p:graphicFrame>
        </mc:Choice>
        <mc:Fallback xmlns="">
          <p:pic>
            <p:nvPicPr>
              <p:cNvPr id="94" name="Zoom de diapositive 93">
                <a:extLst>
                  <a:ext uri="{FF2B5EF4-FFF2-40B4-BE49-F238E27FC236}">
                    <a16:creationId xmlns:a16="http://schemas.microsoft.com/office/drawing/2014/main" id="{1DC38266-4FAD-102E-8797-576036A12321}"/>
                  </a:ext>
                </a:extLst>
              </p:cNvPr>
              <p:cNvPicPr>
                <a:picLocks noGrp="1" noRot="1" noChangeAspect="1" noMove="1" noResize="1" noEditPoints="1" noAdjustHandles="1" noChangeArrowheads="1" noChangeShapeType="1"/>
              </p:cNvPicPr>
              <p:nvPr/>
            </p:nvPicPr>
            <p:blipFill>
              <a:blip r:embed="rId11"/>
              <a:stretch>
                <a:fillRect/>
              </a:stretch>
            </p:blipFill>
            <p:spPr>
              <a:xfrm>
                <a:off x="2830156" y="2023103"/>
                <a:ext cx="4637363" cy="2608516"/>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6" name="Zoom de diapositive 5">
                <a:extLst>
                  <a:ext uri="{FF2B5EF4-FFF2-40B4-BE49-F238E27FC236}">
                    <a16:creationId xmlns:a16="http://schemas.microsoft.com/office/drawing/2014/main" id="{99FDD64F-1069-5666-AB01-D9101ADBCDD6}"/>
                  </a:ext>
                </a:extLst>
              </p:cNvPr>
              <p:cNvGraphicFramePr>
                <a:graphicFrameLocks noChangeAspect="1"/>
              </p:cNvGraphicFramePr>
              <p:nvPr>
                <p:extLst>
                  <p:ext uri="{D42A27DB-BD31-4B8C-83A1-F6EECF244321}">
                    <p14:modId xmlns:p14="http://schemas.microsoft.com/office/powerpoint/2010/main" val="3945984003"/>
                  </p:ext>
                </p:extLst>
              </p:nvPr>
            </p:nvGraphicFramePr>
            <p:xfrm>
              <a:off x="6303216" y="2318502"/>
              <a:ext cx="4590662" cy="2582248"/>
            </p:xfrm>
            <a:graphic>
              <a:graphicData uri="http://schemas.microsoft.com/office/powerpoint/2016/slidezoom">
                <pslz:sldZm>
                  <pslz:sldZmObj sldId="369" cId="130761466">
                    <pslz:zmPr id="{C77741EF-6AB2-4342-B544-11A02BC14E42}" returnToParent="0" transitionDur="1000" showBg="0">
                      <p166:blipFill xmlns:p166="http://schemas.microsoft.com/office/powerpoint/2016/6/main">
                        <a:blip r:embed="rId12"/>
                        <a:stretch>
                          <a:fillRect/>
                        </a:stretch>
                      </p166:blipFill>
                      <p166:spPr xmlns:p166="http://schemas.microsoft.com/office/powerpoint/2016/6/main">
                        <a:xfrm>
                          <a:off x="0" y="0"/>
                          <a:ext cx="4590662" cy="2582248"/>
                        </a:xfrm>
                        <a:prstGeom prst="rect">
                          <a:avLst/>
                        </a:prstGeom>
                        <a:ln w="3175">
                          <a:noFill/>
                        </a:ln>
                      </p166:spPr>
                    </pslz:zmPr>
                  </pslz:sldZmObj>
                </pslz:sldZm>
              </a:graphicData>
            </a:graphic>
          </p:graphicFrame>
        </mc:Choice>
        <mc:Fallback xmlns="">
          <p:pic>
            <p:nvPicPr>
              <p:cNvPr id="6" name="Zoom de diapositive 5">
                <a:extLst>
                  <a:ext uri="{FF2B5EF4-FFF2-40B4-BE49-F238E27FC236}">
                    <a16:creationId xmlns:a16="http://schemas.microsoft.com/office/drawing/2014/main" id="{99FDD64F-1069-5666-AB01-D9101ADBCDD6}"/>
                  </a:ext>
                </a:extLst>
              </p:cNvPr>
              <p:cNvPicPr>
                <a:picLocks noGrp="1" noRot="1" noChangeAspect="1" noMove="1" noResize="1" noEditPoints="1" noAdjustHandles="1" noChangeArrowheads="1" noChangeShapeType="1"/>
              </p:cNvPicPr>
              <p:nvPr/>
            </p:nvPicPr>
            <p:blipFill>
              <a:blip r:embed="rId13"/>
              <a:stretch>
                <a:fillRect/>
              </a:stretch>
            </p:blipFill>
            <p:spPr>
              <a:xfrm>
                <a:off x="6303216" y="2318502"/>
                <a:ext cx="4590662" cy="2582248"/>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Zoom de diapositive 10">
                <a:extLst>
                  <a:ext uri="{FF2B5EF4-FFF2-40B4-BE49-F238E27FC236}">
                    <a16:creationId xmlns:a16="http://schemas.microsoft.com/office/drawing/2014/main" id="{97A203B6-A137-2DCB-041D-19D8FECE4536}"/>
                  </a:ext>
                </a:extLst>
              </p:cNvPr>
              <p:cNvGraphicFramePr>
                <a:graphicFrameLocks noChangeAspect="1"/>
              </p:cNvGraphicFramePr>
              <p:nvPr>
                <p:extLst>
                  <p:ext uri="{D42A27DB-BD31-4B8C-83A1-F6EECF244321}">
                    <p14:modId xmlns:p14="http://schemas.microsoft.com/office/powerpoint/2010/main" val="4017719426"/>
                  </p:ext>
                </p:extLst>
              </p:nvPr>
            </p:nvGraphicFramePr>
            <p:xfrm>
              <a:off x="-2453303" y="1858573"/>
              <a:ext cx="5222355" cy="2937575"/>
            </p:xfrm>
            <a:graphic>
              <a:graphicData uri="http://schemas.microsoft.com/office/powerpoint/2016/slidezoom">
                <pslz:sldZm>
                  <pslz:sldZmObj sldId="375" cId="2866260342">
                    <pslz:zmPr id="{9EE80942-2D2A-4C16-A12B-FC599860E653}" returnToParent="0" transitionDur="1000" showBg="0">
                      <p166:blipFill xmlns:p166="http://schemas.microsoft.com/office/powerpoint/2016/6/main">
                        <a:blip r:embed="rId14"/>
                        <a:stretch>
                          <a:fillRect/>
                        </a:stretch>
                      </p166:blipFill>
                      <p166:spPr xmlns:p166="http://schemas.microsoft.com/office/powerpoint/2016/6/main">
                        <a:xfrm>
                          <a:off x="0" y="0"/>
                          <a:ext cx="5222355" cy="2937575"/>
                        </a:xfrm>
                        <a:prstGeom prst="rect">
                          <a:avLst/>
                        </a:prstGeom>
                        <a:ln w="3175">
                          <a:noFill/>
                        </a:ln>
                      </p166:spPr>
                    </pslz:zmPr>
                  </pslz:sldZmObj>
                </pslz:sldZm>
              </a:graphicData>
            </a:graphic>
          </p:graphicFrame>
        </mc:Choice>
        <mc:Fallback xmlns="">
          <p:pic>
            <p:nvPicPr>
              <p:cNvPr id="11" name="Zoom de diapositive 10">
                <a:extLst>
                  <a:ext uri="{FF2B5EF4-FFF2-40B4-BE49-F238E27FC236}">
                    <a16:creationId xmlns:a16="http://schemas.microsoft.com/office/drawing/2014/main" id="{97A203B6-A137-2DCB-041D-19D8FECE4536}"/>
                  </a:ext>
                </a:extLst>
              </p:cNvPr>
              <p:cNvPicPr>
                <a:picLocks noGrp="1" noRot="1" noChangeAspect="1" noMove="1" noResize="1" noEditPoints="1" noAdjustHandles="1" noChangeArrowheads="1" noChangeShapeType="1"/>
              </p:cNvPicPr>
              <p:nvPr/>
            </p:nvPicPr>
            <p:blipFill>
              <a:blip r:embed="rId15"/>
              <a:stretch>
                <a:fillRect/>
              </a:stretch>
            </p:blipFill>
            <p:spPr>
              <a:xfrm>
                <a:off x="-2453303" y="1858573"/>
                <a:ext cx="5222355" cy="2937575"/>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29" name="Zoom de diapositive 28">
                <a:extLst>
                  <a:ext uri="{FF2B5EF4-FFF2-40B4-BE49-F238E27FC236}">
                    <a16:creationId xmlns:a16="http://schemas.microsoft.com/office/drawing/2014/main" id="{C50B2530-E79E-B0FF-681F-8DB0B2BCFBBC}"/>
                  </a:ext>
                </a:extLst>
              </p:cNvPr>
              <p:cNvGraphicFramePr>
                <a:graphicFrameLocks noChangeAspect="1"/>
              </p:cNvGraphicFramePr>
              <p:nvPr>
                <p:extLst>
                  <p:ext uri="{D42A27DB-BD31-4B8C-83A1-F6EECF244321}">
                    <p14:modId xmlns:p14="http://schemas.microsoft.com/office/powerpoint/2010/main" val="3568648745"/>
                  </p:ext>
                </p:extLst>
              </p:nvPr>
            </p:nvGraphicFramePr>
            <p:xfrm>
              <a:off x="315775" y="4674164"/>
              <a:ext cx="5340560" cy="3004066"/>
            </p:xfrm>
            <a:graphic>
              <a:graphicData uri="http://schemas.microsoft.com/office/powerpoint/2016/slidezoom">
                <pslz:sldZm>
                  <pslz:sldZmObj sldId="376" cId="1856538427">
                    <pslz:zmPr id="{415203EB-F92D-48B2-A13E-8DC69CA1D644}" returnToParent="0" transitionDur="1000" showBg="0">
                      <p166:blipFill xmlns:p166="http://schemas.microsoft.com/office/powerpoint/2016/6/main">
                        <a:blip r:embed="rId16"/>
                        <a:stretch>
                          <a:fillRect/>
                        </a:stretch>
                      </p166:blipFill>
                      <p166:spPr xmlns:p166="http://schemas.microsoft.com/office/powerpoint/2016/6/main">
                        <a:xfrm>
                          <a:off x="0" y="0"/>
                          <a:ext cx="5340560" cy="3004066"/>
                        </a:xfrm>
                        <a:prstGeom prst="rect">
                          <a:avLst/>
                        </a:prstGeom>
                        <a:ln>
                          <a:noFill/>
                        </a:ln>
                      </p166:spPr>
                    </pslz:zmPr>
                  </pslz:sldZmObj>
                </pslz:sldZm>
              </a:graphicData>
            </a:graphic>
          </p:graphicFrame>
        </mc:Choice>
        <mc:Fallback xmlns="">
          <p:pic>
            <p:nvPicPr>
              <p:cNvPr id="29" name="Zoom de diapositive 28">
                <a:extLst>
                  <a:ext uri="{FF2B5EF4-FFF2-40B4-BE49-F238E27FC236}">
                    <a16:creationId xmlns:a16="http://schemas.microsoft.com/office/drawing/2014/main" id="{C50B2530-E79E-B0FF-681F-8DB0B2BCFBBC}"/>
                  </a:ext>
                </a:extLst>
              </p:cNvPr>
              <p:cNvPicPr>
                <a:picLocks noGrp="1" noRot="1" noChangeAspect="1" noMove="1" noResize="1" noEditPoints="1" noAdjustHandles="1" noChangeArrowheads="1" noChangeShapeType="1"/>
              </p:cNvPicPr>
              <p:nvPr/>
            </p:nvPicPr>
            <p:blipFill>
              <a:blip r:embed="rId17"/>
              <a:stretch>
                <a:fillRect/>
              </a:stretch>
            </p:blipFill>
            <p:spPr>
              <a:xfrm>
                <a:off x="315775" y="4674164"/>
                <a:ext cx="5340560" cy="3004066"/>
              </a:xfrm>
              <a:prstGeom prst="rect">
                <a:avLst/>
              </a:prstGeom>
              <a:ln>
                <a:noFill/>
              </a:ln>
            </p:spPr>
          </p:pic>
        </mc:Fallback>
      </mc:AlternateContent>
    </p:spTree>
    <p:extLst>
      <p:ext uri="{BB962C8B-B14F-4D97-AF65-F5344CB8AC3E}">
        <p14:creationId xmlns:p14="http://schemas.microsoft.com/office/powerpoint/2010/main" val="3007558118"/>
      </p:ext>
    </p:extLst>
  </p:cSld>
  <p:clrMapOvr>
    <a:masterClrMapping/>
  </p:clrMapOvr>
  <p:extLst>
    <p:ext uri="{6950BFC3-D8DA-4A85-94F7-54DA5524770B}">
      <p188:commentRel xmlns:p188="http://schemas.microsoft.com/office/powerpoint/2018/8/main" r:id="rId3"/>
    </p:ext>
  </p:extLst>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10.xml><?xml version="1.0" encoding="utf-8"?>
<p:tagLst xmlns:a="http://schemas.openxmlformats.org/drawingml/2006/main" xmlns:r="http://schemas.openxmlformats.org/officeDocument/2006/relationships" xmlns:p="http://schemas.openxmlformats.org/presentationml/2006/main">
  <p:tag name="NUM" val="8"/>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6"/>
</p:tagLst>
</file>

<file path=ppt/tags/tag16.xml><?xml version="1.0" encoding="utf-8"?>
<p:tagLst xmlns:a="http://schemas.openxmlformats.org/drawingml/2006/main" xmlns:r="http://schemas.openxmlformats.org/officeDocument/2006/relationships" xmlns:p="http://schemas.openxmlformats.org/presentationml/2006/main">
  <p:tag name="NUM" val="8"/>
</p:tagLst>
</file>

<file path=ppt/tags/tag17.xml><?xml version="1.0" encoding="utf-8"?>
<p:tagLst xmlns:a="http://schemas.openxmlformats.org/drawingml/2006/main" xmlns:r="http://schemas.openxmlformats.org/officeDocument/2006/relationships" xmlns:p="http://schemas.openxmlformats.org/presentationml/2006/main">
  <p:tag name="NUM" val="10"/>
</p:tagLst>
</file>

<file path=ppt/tags/tag18.xml><?xml version="1.0" encoding="utf-8"?>
<p:tagLst xmlns:a="http://schemas.openxmlformats.org/drawingml/2006/main" xmlns:r="http://schemas.openxmlformats.org/officeDocument/2006/relationships" xmlns:p="http://schemas.openxmlformats.org/presentationml/2006/main">
  <p:tag name="NUM" val="11"/>
</p:tagLst>
</file>

<file path=ppt/tags/tag19.xml><?xml version="1.0" encoding="utf-8"?>
<p:tagLst xmlns:a="http://schemas.openxmlformats.org/drawingml/2006/main" xmlns:r="http://schemas.openxmlformats.org/officeDocument/2006/relationships" xmlns:p="http://schemas.openxmlformats.org/presentationml/2006/main">
  <p:tag name="NUM" val="1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3"/>
</p:tagLst>
</file>

<file path=ppt/tags/tag21.xml><?xml version="1.0" encoding="utf-8"?>
<p:tagLst xmlns:a="http://schemas.openxmlformats.org/drawingml/2006/main" xmlns:r="http://schemas.openxmlformats.org/officeDocument/2006/relationships" xmlns:p="http://schemas.openxmlformats.org/presentationml/2006/main">
  <p:tag name="NUM" val="14"/>
</p:tagLst>
</file>

<file path=ppt/tags/tag22.xml><?xml version="1.0" encoding="utf-8"?>
<p:tagLst xmlns:a="http://schemas.openxmlformats.org/drawingml/2006/main" xmlns:r="http://schemas.openxmlformats.org/officeDocument/2006/relationships" xmlns:p="http://schemas.openxmlformats.org/presentationml/2006/main">
  <p:tag name="NUM" val="16"/>
</p:tagLst>
</file>

<file path=ppt/tags/tag23.xml><?xml version="1.0" encoding="utf-8"?>
<p:tagLst xmlns:a="http://schemas.openxmlformats.org/drawingml/2006/main" xmlns:r="http://schemas.openxmlformats.org/officeDocument/2006/relationships" xmlns:p="http://schemas.openxmlformats.org/presentationml/2006/main">
  <p:tag name="NUM" val="8"/>
</p:tagLst>
</file>

<file path=ppt/tags/tag24.xml><?xml version="1.0" encoding="utf-8"?>
<p:tagLst xmlns:a="http://schemas.openxmlformats.org/drawingml/2006/main" xmlns:r="http://schemas.openxmlformats.org/officeDocument/2006/relationships" xmlns:p="http://schemas.openxmlformats.org/presentationml/2006/main">
  <p:tag name="NUM" val="12"/>
</p:tagLst>
</file>

<file path=ppt/tags/tag25.xml><?xml version="1.0" encoding="utf-8"?>
<p:tagLst xmlns:a="http://schemas.openxmlformats.org/drawingml/2006/main" xmlns:r="http://schemas.openxmlformats.org/officeDocument/2006/relationships" xmlns:p="http://schemas.openxmlformats.org/presentationml/2006/main">
  <p:tag name="NUM" val="8"/>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6"/>
</p:tagLst>
</file>

<file path=ppt/tags/tag9.xml><?xml version="1.0" encoding="utf-8"?>
<p:tagLst xmlns:a="http://schemas.openxmlformats.org/drawingml/2006/main" xmlns:r="http://schemas.openxmlformats.org/officeDocument/2006/relationships" xmlns:p="http://schemas.openxmlformats.org/presentationml/2006/main">
  <p:tag name="NUM" val="7"/>
</p:tagLst>
</file>

<file path=ppt/theme/theme1.xml><?xml version="1.0" encoding="utf-8"?>
<a:theme xmlns:a="http://schemas.openxmlformats.org/drawingml/2006/main" name="230217_Template_OL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nalisé 1">
      <a:majorFont>
        <a:latin typeface="Bebas Neue"/>
        <a:ea typeface=""/>
        <a:cs typeface=""/>
      </a:majorFont>
      <a:minorFont>
        <a:latin typeface="Montserrat"/>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èle définitif" id="{256C06F7-0E0A-408E-AFD7-F0077A31C6E7}" vid="{506B92B9-CCC2-4CAC-9CD8-C21832FE72F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B6E1DAB5C1C047AA1C538583517466" ma:contentTypeVersion="14" ma:contentTypeDescription="Crée un document." ma:contentTypeScope="" ma:versionID="f561a2b4eee33efc9a4118cb945cbe74">
  <xsd:schema xmlns:xsd="http://www.w3.org/2001/XMLSchema" xmlns:xs="http://www.w3.org/2001/XMLSchema" xmlns:p="http://schemas.microsoft.com/office/2006/metadata/properties" xmlns:ns2="99401416-f8b6-4919-a60c-26a0a4f4229c" xmlns:ns3="4daf64a1-8a47-48d7-a978-4eb97c9f7acb" targetNamespace="http://schemas.microsoft.com/office/2006/metadata/properties" ma:root="true" ma:fieldsID="92380c6f50ceca1380ae90c59dc229a6" ns2:_="" ns3:_="">
    <xsd:import namespace="99401416-f8b6-4919-a60c-26a0a4f4229c"/>
    <xsd:import namespace="4daf64a1-8a47-48d7-a978-4eb97c9f7ac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01416-f8b6-4919-a60c-26a0a4f4229c"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TaxCatchAll" ma:index="14" nillable="true" ma:displayName="Taxonomy Catch All Column" ma:hidden="true" ma:list="{0c89b00a-e20d-4021-9430-a1c9737d0605}" ma:internalName="TaxCatchAll" ma:showField="CatchAllData" ma:web="99401416-f8b6-4919-a60c-26a0a4f4229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daf64a1-8a47-48d7-a978-4eb97c9f7ac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6e87909b-6f91-4c34-a78b-ec0d666c48e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9401416-f8b6-4919-a60c-26a0a4f4229c" xsi:nil="true"/>
    <lcf76f155ced4ddcb4097134ff3c332f xmlns="4daf64a1-8a47-48d7-a978-4eb97c9f7ac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522AF0A-870E-463C-A72F-A4E30941E8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401416-f8b6-4919-a60c-26a0a4f4229c"/>
    <ds:schemaRef ds:uri="4daf64a1-8a47-48d7-a978-4eb97c9f7a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81795F4-71CB-436A-8953-8B79E74CDBC2}">
  <ds:schemaRefs>
    <ds:schemaRef ds:uri="http://schemas.microsoft.com/sharepoint/v3/contenttype/forms"/>
  </ds:schemaRefs>
</ds:datastoreItem>
</file>

<file path=customXml/itemProps3.xml><?xml version="1.0" encoding="utf-8"?>
<ds:datastoreItem xmlns:ds="http://schemas.openxmlformats.org/officeDocument/2006/customXml" ds:itemID="{80FF863D-213A-454B-8FCA-2D930B8BBD20}">
  <ds:schemaRefs>
    <ds:schemaRef ds:uri="http://purl.org/dc/terms/"/>
    <ds:schemaRef ds:uri="http://purl.org/dc/elements/1.1/"/>
    <ds:schemaRef ds:uri="http://schemas.microsoft.com/office/2006/documentManagement/types"/>
    <ds:schemaRef ds:uri="http://www.w3.org/XML/1998/namespace"/>
    <ds:schemaRef ds:uri="4daf64a1-8a47-48d7-a978-4eb97c9f7acb"/>
    <ds:schemaRef ds:uri="99401416-f8b6-4919-a60c-26a0a4f4229c"/>
    <ds:schemaRef ds:uri="http://schemas.microsoft.com/office/infopath/2007/PartnerControls"/>
    <ds:schemaRef ds:uri="http://schemas.microsoft.com/office/2006/metadata/propertie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230217_Template_OLE</Template>
  <TotalTime>8679</TotalTime>
  <Words>3466</Words>
  <Application>Microsoft Office PowerPoint</Application>
  <PresentationFormat>Grand écran</PresentationFormat>
  <Paragraphs>291</Paragraphs>
  <Slides>31</Slides>
  <Notes>20</Notes>
  <HiddenSlides>0</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31</vt:i4>
      </vt:variant>
    </vt:vector>
  </HeadingPairs>
  <TitlesOfParts>
    <vt:vector size="46" baseType="lpstr">
      <vt:lpstr>Aptos</vt:lpstr>
      <vt:lpstr>Arial</vt:lpstr>
      <vt:lpstr>Bebas Neue</vt:lpstr>
      <vt:lpstr>Calibri</vt:lpstr>
      <vt:lpstr>Calibri Light</vt:lpstr>
      <vt:lpstr>Courier New</vt:lpstr>
      <vt:lpstr>DM Sans</vt:lpstr>
      <vt:lpstr>Helvetica Neue LT Std 45 Light</vt:lpstr>
      <vt:lpstr>Montserrat</vt:lpstr>
      <vt:lpstr>Montserrat Light</vt:lpstr>
      <vt:lpstr>Poppins</vt:lpstr>
      <vt:lpstr>Symbol</vt:lpstr>
      <vt:lpstr>Times New Roman</vt:lpstr>
      <vt:lpstr>Wingdings</vt:lpstr>
      <vt:lpstr>230217_Template_OLE</vt:lpstr>
      <vt:lpstr>45’ pour partager ses ressources pédagogiques sur la plateforme OER </vt:lpstr>
      <vt:lpstr>Objectifs </vt:lpstr>
      <vt:lpstr>Présentation PowerPoint</vt:lpstr>
      <vt:lpstr>1. Bénéfices</vt:lpstr>
      <vt:lpstr>Bénéfices de l’Open Education</vt:lpstr>
      <vt:lpstr>Bénéfices de l’Open Education</vt:lpstr>
      <vt:lpstr>2. Ressources éducatives libres</vt:lpstr>
      <vt:lpstr>REL ou OER, Définition </vt:lpstr>
      <vt:lpstr>LIGNE DU TEMPS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Astuces pour publier une oER</vt:lpstr>
      <vt:lpstr>Astuces</vt:lpstr>
      <vt:lpstr>Astuces</vt:lpstr>
      <vt:lpstr>Astuces</vt:lpstr>
      <vt:lpstr>Astuces</vt:lpstr>
      <vt:lpstr>Présentation PowerPoint</vt:lpstr>
      <vt:lpstr>Astuces</vt:lpstr>
      <vt:lpstr>Une Métadonnée, c’est quoi ? </vt:lpstr>
      <vt:lpstr>4. Les métadonnées - Exemple</vt:lpstr>
      <vt:lpstr>Une Métadonnée, c’est quoi ? </vt:lpstr>
      <vt:lpstr>Exemples</vt:lpstr>
      <vt:lpstr>Présentation PowerPoint</vt:lpstr>
      <vt:lpstr>Images</vt:lpstr>
      <vt:lpstr>Présentation PowerPoint</vt:lpstr>
    </vt:vector>
  </TitlesOfParts>
  <Company>UCLouvain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 OLE - Open Learning Experience</dc:title>
  <dc:creator>Flore Louette</dc:creator>
  <cp:lastModifiedBy>Flore Louette</cp:lastModifiedBy>
  <cp:revision>32</cp:revision>
  <cp:lastPrinted>2025-03-13T08:37:10Z</cp:lastPrinted>
  <dcterms:created xsi:type="dcterms:W3CDTF">2023-02-17T15:05:14Z</dcterms:created>
  <dcterms:modified xsi:type="dcterms:W3CDTF">2025-03-28T11:06:56Z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0x01010075B6E1DAB5C1C047AA1C538583517466</vt:lpwstr>
  </property>
  <property fmtid="{D5CDD505-2E9C-101B-9397-08002B2CF9AE}" pid="3" name="MediaServiceImageTags">
    <vt:lpwstr/>
  </property>
</Properties>
</file>